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5" r:id="rId3"/>
    <p:sldId id="264" r:id="rId4"/>
    <p:sldId id="256" r:id="rId5"/>
    <p:sldId id="258" r:id="rId6"/>
    <p:sldId id="259" r:id="rId7"/>
    <p:sldId id="260" r:id="rId8"/>
    <p:sldId id="277" r:id="rId10"/>
    <p:sldId id="280" r:id="rId11"/>
    <p:sldId id="281" r:id="rId12"/>
    <p:sldId id="282" r:id="rId13"/>
    <p:sldId id="284" r:id="rId14"/>
    <p:sldId id="289" r:id="rId15"/>
    <p:sldId id="291" r:id="rId16"/>
    <p:sldId id="293" r:id="rId17"/>
  </p:sldIdLst>
  <p:sldSz cx="9144000" cy="5144135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88908" autoAdjust="0"/>
  </p:normalViewPr>
  <p:slideViewPr>
    <p:cSldViewPr>
      <p:cViewPr varScale="1">
        <p:scale>
          <a:sx n="102" d="100"/>
          <a:sy n="102" d="100"/>
        </p:scale>
        <p:origin x="1914" y="96"/>
      </p:cViewPr>
      <p:guideLst>
        <p:guide orient="horz" pos="1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7" Type="http://schemas.openxmlformats.org/officeDocument/2006/relationships/image" Target="../media/image47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4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0483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2531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4579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74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8675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004"/>
            <a:ext cx="8229600" cy="4389186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851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851"/>
            <a:ext cx="2895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767851"/>
            <a:ext cx="21336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/>
            <a:fld id="{9A0DB2DC-4C9A-4742-B13C-FB6460FD3503}" type="slidenum">
              <a:rPr lang="en-US" strike="noStrike" noProof="1" dirty="0">
                <a:latin typeface="Calibri" panose="020F0502020204030204" charset="0"/>
                <a:ea typeface="+mn-ea"/>
                <a:cs typeface="+mn-cs"/>
              </a:rPr>
            </a:fld>
            <a:endParaRPr lang="en-US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media" Target="file:///C:\Documents%20and%20Settings\Administrator\Desktop\nhac.mp3" TargetMode="External"/><Relationship Id="rId5" Type="http://schemas.openxmlformats.org/officeDocument/2006/relationships/audio" Target="file:///C:\Documents%20and%20Settings\Administrator\Desktop\nhac.mp3" TargetMode="Externa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4.wmf"/><Relationship Id="rId13" Type="http://schemas.openxmlformats.org/officeDocument/2006/relationships/notesSlide" Target="../notesSlides/notesSlide4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9.GIF"/><Relationship Id="rId1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8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25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41.wmf"/><Relationship Id="rId18" Type="http://schemas.openxmlformats.org/officeDocument/2006/relationships/vmlDrawing" Target="../drawings/vmlDrawing7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48.png"/><Relationship Id="rId15" Type="http://schemas.openxmlformats.org/officeDocument/2006/relationships/hyperlink" Target="Paint.lnk" TargetMode="External"/><Relationship Id="rId14" Type="http://schemas.openxmlformats.org/officeDocument/2006/relationships/image" Target="../media/image47.wmf"/><Relationship Id="rId13" Type="http://schemas.openxmlformats.org/officeDocument/2006/relationships/oleObject" Target="../embeddings/oleObject28.bin"/><Relationship Id="rId12" Type="http://schemas.openxmlformats.org/officeDocument/2006/relationships/image" Target="../media/image46.wmf"/><Relationship Id="rId11" Type="http://schemas.openxmlformats.org/officeDocument/2006/relationships/oleObject" Target="../embeddings/oleObject27.bin"/><Relationship Id="rId10" Type="http://schemas.openxmlformats.org/officeDocument/2006/relationships/image" Target="../media/image45.wmf"/><Relationship Id="rId1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6.xml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24.wmf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31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8.wmf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3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1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600"/>
            <a:ext cx="8229600" cy="15424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Chơi khởi động</a:t>
            </a:r>
            <a: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br>
              <a:rPr 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dirty="0">
                <a:solidFill>
                  <a:schemeClr val="accent2"/>
                </a:solidFill>
              </a:rPr>
              <a:t>‘</a:t>
            </a:r>
            <a:r>
              <a:rPr lang="en-US" sz="5300" dirty="0">
                <a:solidFill>
                  <a:schemeClr val="accent2"/>
                </a:solidFill>
              </a:rPr>
              <a:t>’ </a:t>
            </a:r>
            <a:r>
              <a:rPr lang="en-US" sz="5300" dirty="0" err="1">
                <a:solidFill>
                  <a:schemeClr val="accent2"/>
                </a:solidFill>
              </a:rPr>
              <a:t>Giúp</a:t>
            </a:r>
            <a:r>
              <a:rPr lang="en-US" sz="5300" dirty="0">
                <a:solidFill>
                  <a:schemeClr val="accent2"/>
                </a:solidFill>
              </a:rPr>
              <a:t> </a:t>
            </a:r>
            <a:r>
              <a:rPr lang="en-US" sz="5300" dirty="0" err="1">
                <a:solidFill>
                  <a:schemeClr val="accent2"/>
                </a:solidFill>
              </a:rPr>
              <a:t>Thỏ</a:t>
            </a:r>
            <a:r>
              <a:rPr lang="en-US" sz="5300" dirty="0">
                <a:solidFill>
                  <a:schemeClr val="accent2"/>
                </a:solidFill>
              </a:rPr>
              <a:t> </a:t>
            </a:r>
            <a:r>
              <a:rPr lang="en-US" sz="5300" dirty="0" err="1">
                <a:solidFill>
                  <a:schemeClr val="accent2"/>
                </a:solidFill>
              </a:rPr>
              <a:t>Lấy</a:t>
            </a:r>
            <a:r>
              <a:rPr lang="en-US" sz="5300" dirty="0">
                <a:solidFill>
                  <a:schemeClr val="accent2"/>
                </a:solidFill>
              </a:rPr>
              <a:t> </a:t>
            </a:r>
            <a:r>
              <a:rPr lang="en-US" sz="5300" dirty="0" err="1">
                <a:solidFill>
                  <a:schemeClr val="accent2"/>
                </a:solidFill>
              </a:rPr>
              <a:t>Trứng</a:t>
            </a:r>
            <a:r>
              <a:rPr lang="en-US" sz="5300" dirty="0">
                <a:solidFill>
                  <a:schemeClr val="accent2"/>
                </a:solidFill>
              </a:rPr>
              <a:t> ‘</a:t>
            </a:r>
            <a:r>
              <a:rPr lang="en-US" dirty="0">
                <a:solidFill>
                  <a:schemeClr val="accent2"/>
                </a:solidFill>
              </a:rPr>
              <a:t>’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C:\Documents and Settings\Administrator\My Documents\dff597ef04bc3e3a4a53626ed03530cd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257800" y="972000"/>
            <a:ext cx="5257800" cy="5257801"/>
          </a:xfrm>
          <a:prstGeom prst="rect">
            <a:avLst/>
          </a:prstGeom>
          <a:noFill/>
        </p:spPr>
      </p:pic>
      <p:pic>
        <p:nvPicPr>
          <p:cNvPr id="7" name="Picture 6" descr="4a28406e86abb27c8f54aaa4fce82474.png">
            <a:hlinkClick r:id="rId2" tooltip="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800800"/>
            <a:ext cx="2590800" cy="2743200"/>
          </a:xfrm>
          <a:prstGeom prst="rect">
            <a:avLst/>
          </a:prstGeom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48600"/>
            <a:ext cx="9144000" cy="1996440"/>
          </a:xfrm>
          <a:prstGeom prst="rect">
            <a:avLst/>
          </a:prstGeom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7010400" y="3181800"/>
            <a:ext cx="152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Play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nhac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295400" y="133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00555 L 0.7458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1279516" y="807343"/>
            <a:ext cx="6694520" cy="186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</a:rPr>
              <a:t>Em sẽ sử dụng những công cụ nào để vẽ hình chiếc bánh kem?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860" y="2302953"/>
            <a:ext cx="1736146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</a:rPr>
              <a:t>Các công cụ: </a:t>
            </a:r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</a:endParaRPr>
          </a:p>
          <a:p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1" name="Text Box 10"/>
          <p:cNvSpPr txBox="1"/>
          <p:nvPr/>
        </p:nvSpPr>
        <p:spPr>
          <a:xfrm>
            <a:off x="977265" y="267970"/>
            <a:ext cx="7033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vi-VN" sz="3200" b="1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Bài 5: THỰC HÀNH TỔNG HỢP (T2)</a:t>
            </a:r>
            <a:endParaRPr lang="en-US" altLang="vi-VN" sz="3200" b="1" noProof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2594128" y="2504194"/>
          <a:ext cx="410816" cy="31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196850" imgH="171450" progId="Paint.Picture">
                  <p:embed/>
                </p:oleObj>
              </mc:Choice>
              <mc:Fallback>
                <p:oleObj name="" r:id="rId1" imgW="196850" imgH="171450" progId="Paint.Picture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4128" y="2504194"/>
                        <a:ext cx="410816" cy="314364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</p:nvPr>
        </p:nvGraphicFramePr>
        <p:xfrm>
          <a:off x="3432432" y="2479187"/>
          <a:ext cx="390573" cy="31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203200" imgH="152400" progId="Paint.Picture">
                  <p:embed/>
                </p:oleObj>
              </mc:Choice>
              <mc:Fallback>
                <p:oleObj name="" r:id="rId3" imgW="203200" imgH="152400" progId="Paint.Picture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rcRect l="-4538"/>
                      <a:stretch>
                        <a:fillRect/>
                      </a:stretch>
                    </p:blipFill>
                    <p:spPr>
                      <a:xfrm>
                        <a:off x="3432432" y="2479187"/>
                        <a:ext cx="390573" cy="31079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/>
          <p:nvPr/>
        </p:nvGraphicFramePr>
        <p:xfrm>
          <a:off x="3871826" y="2501812"/>
          <a:ext cx="407244" cy="26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5" imgW="222250" imgH="165100" progId="Paint.Picture">
                  <p:embed/>
                </p:oleObj>
              </mc:Choice>
              <mc:Fallback>
                <p:oleObj name="" r:id="rId5" imgW="222250" imgH="165100" progId="Paint.Picture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1826" y="2501812"/>
                        <a:ext cx="407244" cy="2643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/>
          <p:nvPr/>
        </p:nvGraphicFramePr>
        <p:xfrm>
          <a:off x="3004944" y="2479187"/>
          <a:ext cx="427488" cy="33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7" imgW="177800" imgH="152400" progId="Paint.Picture">
                  <p:embed/>
                </p:oleObj>
              </mc:Choice>
              <mc:Fallback>
                <p:oleObj name="" r:id="rId7" imgW="177800" imgH="152400" progId="Paint.Picture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4944" y="2479187"/>
                        <a:ext cx="427488" cy="339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loud Callout 25"/>
          <p:cNvSpPr/>
          <p:nvPr/>
        </p:nvSpPr>
        <p:spPr>
          <a:xfrm>
            <a:off x="4385049" y="1933814"/>
            <a:ext cx="3588987" cy="1276508"/>
          </a:xfrm>
          <a:prstGeom prst="cloudCallout">
            <a:avLst>
              <a:gd name="adj1" fmla="val -44908"/>
              <a:gd name="adj2" fmla="val 95643"/>
            </a:avLst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r>
              <a:rPr lang="en-US" sz="1950" strike="noStrike" noProof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đôi:</a:t>
            </a:r>
            <a:endParaRPr lang="en-US" sz="1950" strike="noStrike" noProof="1">
              <a:solidFill>
                <a:srgbClr val="FF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defRPr/>
            </a:pPr>
            <a:r>
              <a:rPr lang="en-US" sz="1950" strike="noStrike" noProof="1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phút</a:t>
            </a:r>
            <a:endParaRPr lang="en-US" sz="1950" strike="noStrike" noProof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11"/>
          <p:cNvGrpSpPr/>
          <p:nvPr/>
        </p:nvGrpSpPr>
        <p:grpSpPr>
          <a:xfrm>
            <a:off x="4279070" y="3728307"/>
            <a:ext cx="1402729" cy="1091938"/>
            <a:chOff x="432" y="1536"/>
            <a:chExt cx="796" cy="792"/>
          </a:xfrm>
        </p:grpSpPr>
        <p:grpSp>
          <p:nvGrpSpPr>
            <p:cNvPr id="21515" name="Group 12"/>
            <p:cNvGrpSpPr/>
            <p:nvPr/>
          </p:nvGrpSpPr>
          <p:grpSpPr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6" name="Picture 13" descr="Dauhoi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" y="1296"/>
                <a:ext cx="46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17" name="Picture 14" descr="Dauhoi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1518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2" y="1824"/>
              <a:ext cx="392" cy="5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Picture 16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8" y="1824"/>
              <a:ext cx="392" cy="50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6"/>
          <p:cNvSpPr/>
          <p:nvPr/>
        </p:nvSpPr>
        <p:spPr>
          <a:xfrm>
            <a:off x="2275954" y="-7145"/>
            <a:ext cx="4608288" cy="575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lnSpc>
                <a:spcPct val="150000"/>
              </a:lnSpc>
            </a:pPr>
            <a:r>
              <a:rPr lang="en-US" altLang="vi-VN" sz="2100" b="1" strike="noStrike" noProof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Bài 5: THỰC HÀNH TỔNG HỢP (T2)</a:t>
            </a:r>
            <a:endParaRPr lang="en-US" altLang="vi-VN" sz="2100" b="1" strike="noStrike" noProof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554" name="TextBox 2"/>
          <p:cNvSpPr txBox="1"/>
          <p:nvPr/>
        </p:nvSpPr>
        <p:spPr>
          <a:xfrm>
            <a:off x="1267608" y="706128"/>
            <a:ext cx="6601640" cy="1545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A. HOẠT ĐỘNG THỰC HÀNH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16 phút</a:t>
            </a:r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1: Thực h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bước 1,4, 3</a:t>
            </a:r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2: Thực h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bước 2, 5</a:t>
            </a:r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168774" y="3505633"/>
          <a:ext cx="931184" cy="60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543050" imgH="1073150" progId="Paint.Picture">
                  <p:embed/>
                </p:oleObj>
              </mc:Choice>
              <mc:Fallback>
                <p:oleObj name="" r:id="rId1" imgW="1543050" imgH="1073150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rcRect l="19614" t="25488"/>
                      <a:stretch>
                        <a:fillRect/>
                      </a:stretch>
                    </p:blipFill>
                    <p:spPr>
                      <a:xfrm>
                        <a:off x="1168774" y="3505633"/>
                        <a:ext cx="931184" cy="600149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2099957" y="3267478"/>
          <a:ext cx="980006" cy="94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1924050" imgH="1873250" progId="Paint.Picture">
                  <p:embed/>
                </p:oleObj>
              </mc:Choice>
              <mc:Fallback>
                <p:oleObj name="" r:id="rId3" imgW="1924050" imgH="1873250" progId="Paint.Picture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957" y="3267478"/>
                        <a:ext cx="980006" cy="949046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3079963" y="2787598"/>
          <a:ext cx="1489655" cy="160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2051050" imgH="2292350" progId="Paint.Picture">
                  <p:embed/>
                </p:oleObj>
              </mc:Choice>
              <mc:Fallback>
                <p:oleObj name="" r:id="rId5" imgW="2051050" imgH="2292350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rcRect l="3664"/>
                      <a:stretch>
                        <a:fillRect/>
                      </a:stretch>
                    </p:blipFill>
                    <p:spPr>
                      <a:xfrm>
                        <a:off x="3079963" y="2787598"/>
                        <a:ext cx="1489655" cy="16051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/>
          <p:nvPr/>
        </p:nvGraphicFramePr>
        <p:xfrm>
          <a:off x="4655354" y="2377972"/>
          <a:ext cx="1421782" cy="201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2235200" imgH="2889250" progId="Paint.Picture">
                  <p:embed/>
                </p:oleObj>
              </mc:Choice>
              <mc:Fallback>
                <p:oleObj name="" r:id="rId7" imgW="2235200" imgH="2889250" progId="Paint.Picture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55354" y="2377972"/>
                        <a:ext cx="1421782" cy="201478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/>
          <p:nvPr/>
        </p:nvGraphicFramePr>
        <p:xfrm>
          <a:off x="6077136" y="2198165"/>
          <a:ext cx="1783776" cy="224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2546350" imgH="3295650" progId="Paint.Picture">
                  <p:embed/>
                </p:oleObj>
              </mc:Choice>
              <mc:Fallback>
                <p:oleObj name="" r:id="rId9" imgW="2546350" imgH="3295650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77136" y="2198165"/>
                        <a:ext cx="1783776" cy="22410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6"/>
          <p:cNvSpPr/>
          <p:nvPr/>
        </p:nvSpPr>
        <p:spPr>
          <a:xfrm>
            <a:off x="2267857" y="-7145"/>
            <a:ext cx="4608288" cy="575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lnSpc>
                <a:spcPct val="150000"/>
              </a:lnSpc>
            </a:pPr>
            <a:r>
              <a:rPr lang="en-US" altLang="vi-VN" sz="2100" b="1" strike="noStrike" noProof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Bài 5: THỰC HÀNH TỔNG HỢP (T2)</a:t>
            </a:r>
            <a:endParaRPr lang="en-US" altLang="vi-VN" sz="2100" b="1" strike="noStrike" noProof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259272" y="593004"/>
            <a:ext cx="6601640" cy="14427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100" b="1" noProof="1" dirty="0">
                <a:ln w="10160">
                  <a:solidFill>
                    <a:srgbClr val="1D1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A. HOẠT ĐỘNG THỰC HÀNH</a:t>
            </a:r>
            <a:endParaRPr lang="en-US" altLang="zh-CN" sz="2100" noProof="1" dirty="0">
              <a:ln w="22225">
                <a:solidFill>
                  <a:srgbClr val="080CC4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75" noProof="1" dirty="0">
                <a:solidFill>
                  <a:srgbClr val="080CC4"/>
                </a:solidFill>
                <a:latin typeface="Times New Roman" panose="02020603050405020304" pitchFamily="18" charset="0"/>
                <a:ea typeface="+mn-ea"/>
                <a:cs typeface="+mn-cs"/>
              </a:rPr>
              <a:t>4. Thiết kế tấm thiệp chúc mừng Giáng sinh, năm mới (tham khảo các mẫu sau:)</a:t>
            </a:r>
            <a:endParaRPr lang="en-US" altLang="zh-CN" sz="1875" noProof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/>
          </p:nvPr>
        </p:nvGraphicFramePr>
        <p:xfrm>
          <a:off x="3134739" y="2083851"/>
          <a:ext cx="3513968" cy="240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679950" imgH="3200400" progId="Paint.Picture">
                  <p:embed/>
                </p:oleObj>
              </mc:Choice>
              <mc:Fallback>
                <p:oleObj name="" r:id="rId1" imgW="4679950" imgH="3200400" progId="Paint.Picture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4739" y="2083851"/>
                        <a:ext cx="3513968" cy="240297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1410501" y="1446788"/>
            <a:ext cx="3375838" cy="4140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vi-VN" sz="21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vi-VN" sz="21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EM CẦN GHI NHỚ</a:t>
            </a:r>
            <a:endParaRPr lang="en-US" altLang="vi-VN" sz="21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2372881" y="1839981"/>
          <a:ext cx="49866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590"/>
                <a:gridCol w="15360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cụ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vẽ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các thay đổi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 hình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Tẩy các chi tiết trên bức vẽ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chép màu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chữ lên hình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10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 đổi nét vẽ</a:t>
                      </a: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210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294" marB="3429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90" name="Rectangle 26"/>
          <p:cNvSpPr/>
          <p:nvPr/>
        </p:nvSpPr>
        <p:spPr>
          <a:xfrm>
            <a:off x="2267857" y="-7145"/>
            <a:ext cx="4608288" cy="14427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50000"/>
              </a:lnSpc>
            </a:pPr>
            <a:r>
              <a:rPr lang="vi-VN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Thứ ba ngày </a:t>
            </a:r>
            <a:r>
              <a:rPr lang="en-US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25 </a:t>
            </a:r>
            <a:r>
              <a:rPr lang="vi-VN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tháng 1</a:t>
            </a:r>
            <a:r>
              <a:rPr lang="en-US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vi-VN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 năm 20</a:t>
            </a:r>
            <a:r>
              <a:rPr lang="en-US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endParaRPr lang="en-US" altLang="vi-VN" sz="1875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1875" dirty="0">
                <a:solidFill>
                  <a:srgbClr val="0000FF"/>
                </a:solidFill>
                <a:latin typeface="Times New Roman" panose="02020603050405020304" pitchFamily="18" charset="0"/>
              </a:rPr>
              <a:t>Tin học</a:t>
            </a:r>
            <a:endParaRPr lang="en-US" altLang="vi-VN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5: THỰC HÀNH TỔNG HỢP (T1)</a:t>
            </a:r>
            <a:endParaRPr lang="en-US" altLang="vi-VN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137866" y="2263658"/>
          <a:ext cx="527512" cy="31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654050" imgH="361950" progId="Paint.Picture">
                  <p:embed/>
                </p:oleObj>
              </mc:Choice>
              <mc:Fallback>
                <p:oleObj name="" r:id="rId1" imgW="654050" imgH="361950" progId="Paint.Picture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37866" y="2263658"/>
                        <a:ext cx="527512" cy="317936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/>
          <p:nvPr/>
        </p:nvGraphicFramePr>
        <p:xfrm>
          <a:off x="6161681" y="2692336"/>
          <a:ext cx="529893" cy="26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596900" imgH="273050" progId="Paint.Picture">
                  <p:embed/>
                </p:oleObj>
              </mc:Choice>
              <mc:Fallback>
                <p:oleObj name="" r:id="rId3" imgW="596900" imgH="273050" progId="Paint.Picture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1681" y="2692336"/>
                        <a:ext cx="529893" cy="2643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6161681" y="3051949"/>
          <a:ext cx="639444" cy="28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584200" imgH="222250" progId="Paint.Picture">
                  <p:embed/>
                </p:oleObj>
              </mc:Choice>
              <mc:Fallback>
                <p:oleObj name="" r:id="rId5" imgW="584200" imgH="222250" progId="Paint.Picture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1681" y="3051949"/>
                        <a:ext cx="639444" cy="28459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</p:nvPr>
        </p:nvGraphicFramePr>
        <p:xfrm>
          <a:off x="6296238" y="3449667"/>
          <a:ext cx="369139" cy="28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234950" imgH="203200" progId="Paint.Picture">
                  <p:embed/>
                </p:oleObj>
              </mc:Choice>
              <mc:Fallback>
                <p:oleObj name="" r:id="rId7" imgW="234950" imgH="203200" progId="Paint.Picture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6238" y="3449667"/>
                        <a:ext cx="369139" cy="284594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6265278" y="3847385"/>
          <a:ext cx="356041" cy="25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9" imgW="215900" imgH="228600" progId="Paint.Picture">
                  <p:embed/>
                </p:oleObj>
              </mc:Choice>
              <mc:Fallback>
                <p:oleObj name="" r:id="rId9" imgW="215900" imgH="228600" progId="Paint.Picture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65278" y="3847385"/>
                        <a:ext cx="356041" cy="25244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/>
          <p:nvPr/>
        </p:nvGraphicFramePr>
        <p:xfrm>
          <a:off x="6239081" y="4217714"/>
          <a:ext cx="408435" cy="31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1" imgW="228600" imgH="209550" progId="Paint.Picture">
                  <p:embed/>
                </p:oleObj>
              </mc:Choice>
              <mc:Fallback>
                <p:oleObj name="" r:id="rId11" imgW="228600" imgH="209550" progId="Paint.Picture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9081" y="4217714"/>
                        <a:ext cx="408435" cy="3143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/>
          <p:nvPr/>
        </p:nvGraphicFramePr>
        <p:xfrm>
          <a:off x="6301001" y="4646392"/>
          <a:ext cx="346515" cy="302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3" imgW="431800" imgH="520700" progId="Paint.Picture">
                  <p:embed/>
                </p:oleObj>
              </mc:Choice>
              <mc:Fallback>
                <p:oleObj name="" r:id="rId13" imgW="431800" imgH="520700" progId="Paint.Picture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01001" y="4646392"/>
                        <a:ext cx="346515" cy="3024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7" name="图片 2">
            <a:hlinkClick r:id="rId15" action="ppaction://hlinkfile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27122" y="-9526"/>
            <a:ext cx="1405111" cy="14217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9"/>
          <p:cNvSpPr/>
          <p:nvPr/>
        </p:nvSpPr>
        <p:spPr>
          <a:xfrm>
            <a:off x="2937785" y="1113134"/>
            <a:ext cx="3090291" cy="527750"/>
          </a:xfrm>
          <a:prstGeom prst="rect">
            <a:avLst/>
          </a:prstGeom>
          <a:noFill/>
        </p:spPr>
        <p:txBody>
          <a:bodyPr wrap="square" lIns="68588" tIns="34294" rIns="68588" bIns="34294" numCol="1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all" spc="0" normalizeH="0" baseline="0" noProof="0" dirty="0" smtClean="0"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2100" b="1" i="0" u="none" strike="noStrike" kern="1200" cap="all" spc="0" normalizeH="0" baseline="0" noProof="0" dirty="0" smtClean="0"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340493" y="2121956"/>
            <a:ext cx="446301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- Về nh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học lại b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i cũ.</a:t>
            </a:r>
            <a:endParaRPr lang="en-US" altLang="zh-CN" sz="21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- Chuẩn bị các b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i tiếp theo.</a:t>
            </a:r>
            <a:endParaRPr lang="en-US" altLang="zh-CN" sz="21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3" name="Picture 2" descr="bia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599970" flipV="1">
            <a:off x="6108096" y="-9526"/>
            <a:ext cx="2136245" cy="18337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2" descr="bia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68476" flipH="1">
            <a:off x="1012783" y="-159563"/>
            <a:ext cx="1915952" cy="18302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2" descr="bia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599970" flipH="1">
            <a:off x="703182" y="3159118"/>
            <a:ext cx="2219599" cy="2124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2" descr="bia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300029" flipH="1">
            <a:off x="6118813" y="3392510"/>
            <a:ext cx="1957629" cy="18730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dff597ef04bc3e3a4a53626ed03530cd.png">
            <a:hlinkClick r:id="rId2" tooltip="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247200"/>
            <a:ext cx="3266831" cy="3048000"/>
          </a:xfrm>
          <a:prstGeom prst="rect">
            <a:avLst/>
          </a:prstGeom>
          <a:noFill/>
        </p:spPr>
      </p:pic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905000" y="133800"/>
            <a:ext cx="609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istrator\My Documents\dff597ef04bc3e3a4a53626ed03530cd.png">
            <a:hlinkClick r:id="rId4" tooltip="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-323215"/>
            <a:ext cx="3352800" cy="3115310"/>
          </a:xfrm>
          <a:prstGeom prst="rect">
            <a:avLst/>
          </a:prstGeom>
          <a:noFill/>
        </p:spPr>
      </p:pic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019800" y="438600"/>
            <a:ext cx="609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Documents and Settings\Administrator\My Documents\dff597ef04bc3e3a4a53626ed03530cd.png">
            <a:hlinkClick r:id="rId5" tooltip="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2419800"/>
            <a:ext cx="3276599" cy="3276600"/>
          </a:xfrm>
          <a:prstGeom prst="rect">
            <a:avLst/>
          </a:prstGeom>
          <a:noFill/>
        </p:spPr>
      </p:pic>
      <p:pic>
        <p:nvPicPr>
          <p:cNvPr id="4" name="Picture 3" descr="am 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53000"/>
            <a:ext cx="91440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05600" y="3029400"/>
            <a:ext cx="533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3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Documents and Settings\Administrator\My Documents\dff597ef04bc3e3a4a53626ed03530cd.png">
            <a:hlinkClick r:id="rId7" tooltip="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343600"/>
            <a:ext cx="3505200" cy="3505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05000" y="3334200"/>
            <a:ext cx="990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4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4" descr="am e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401000"/>
            <a:ext cx="9144000" cy="176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59546f40105a694ba15d70445a73cb1 (1)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18415"/>
            <a:ext cx="9144000" cy="625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30" y="133800"/>
            <a:ext cx="75704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Câu 1: Nút lệnh       dùng để làm gì?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150" y="3410400"/>
            <a:ext cx="260985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A. Mở bài vẽ</a:t>
            </a:r>
            <a:r>
              <a:rPr lang="en-US" altLang="en-US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34104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B. Xóa bài vẽ </a:t>
            </a:r>
            <a:r>
              <a:rPr lang="en-US" altLang="en-US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8515" y="4248600"/>
            <a:ext cx="2610485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C. Lưu bài vẽ</a:t>
            </a:r>
            <a:endParaRPr lang="en-US" altLang="en-US" sz="2800" b="1" dirty="0">
              <a:solidFill>
                <a:srgbClr val="080CC4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248785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D. In b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zh-CN" sz="2800" b="1" dirty="0">
                <a:solidFill>
                  <a:srgbClr val="080CC4"/>
                </a:solidFill>
                <a:latin typeface="Times New Roman" panose="02020603050405020304" pitchFamily="18" charset="0"/>
                <a:sym typeface="+mn-ea"/>
              </a:rPr>
              <a:t>i vẽ</a:t>
            </a:r>
            <a:endParaRPr lang="en-US" altLang="zh-CN" sz="2800" b="1" dirty="0">
              <a:solidFill>
                <a:srgbClr val="080CC4"/>
              </a:soli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00200" y="2115000"/>
            <a:ext cx="1066800" cy="152996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1828800" y="10482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00200" y="2115000"/>
            <a:ext cx="1066800" cy="1529969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1828800" y="10482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00200" y="2115000"/>
            <a:ext cx="1066800" cy="152996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1828800" y="1048200"/>
            <a:ext cx="18288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33600" y="2191200"/>
            <a:ext cx="2362200" cy="14478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828800" y="10482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  <a:endParaRPr lang="en-US" dirty="0"/>
          </a:p>
        </p:txBody>
      </p:sp>
      <p:pic>
        <p:nvPicPr>
          <p:cNvPr id="23" name="Picture 22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943800"/>
            <a:ext cx="2209800" cy="1295400"/>
          </a:xfrm>
          <a:prstGeom prst="rect">
            <a:avLst/>
          </a:prstGeom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083" y="286200"/>
            <a:ext cx="771525" cy="79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8" name="AutoShape 2">
            <a:hlinkClick r:id="rId4" action="ppaction://hlinksldjump">
              <a:snd r:embed="rId7" name="Qua trang.wav"/>
            </a:hlinkClick>
          </p:cNvPr>
          <p:cNvSpPr/>
          <p:nvPr/>
        </p:nvSpPr>
        <p:spPr>
          <a:xfrm>
            <a:off x="6143625" y="4349750"/>
            <a:ext cx="1285240" cy="74104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800000"/>
                </a:solidFill>
                <a:latin typeface="VNI-Bodon-Poster"/>
              </a:rPr>
              <a:t>home</a:t>
            </a:r>
            <a:endParaRPr lang="en-US" altLang="en-US" sz="2800" b="1" dirty="0">
              <a:solidFill>
                <a:srgbClr val="800000"/>
              </a:solidFill>
              <a:latin typeface="VNI-Bodon-Po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11111E-6 L 0.67917 -0.0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7084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7916 0.00555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69167 -0.00047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4" grpId="0" bldLvl="0" animBg="1"/>
      <p:bldP spid="14" grpId="1" bldLvl="0" animBg="1"/>
      <p:bldP spid="16" grpId="0" bldLvl="0" animBg="1"/>
      <p:bldP spid="16" grpId="1" bldLvl="0" animBg="1"/>
      <p:bldP spid="18" grpId="0" bldLvl="0" animBg="1"/>
      <p:bldP spid="18" grpId="1" bldLvl="0" animBg="1"/>
      <p:bldP spid="1116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-856615"/>
            <a:ext cx="9144000" cy="6142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10" y="-18600"/>
            <a:ext cx="73825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Muốn mở b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i vẽ em sử dụng nút lệnh n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o dưới đây?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410400"/>
            <a:ext cx="297370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A</a:t>
            </a:r>
            <a:r>
              <a:rPr lang="vi-VN" altLang="x-none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 Nút lệnh</a:t>
            </a:r>
            <a:endParaRPr lang="en-US" altLang="zh-CN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195" y="4324800"/>
            <a:ext cx="291020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 Nút lệnh</a:t>
            </a:r>
            <a:endParaRPr lang="en-US" altLang="zh-CN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8455" y="4324800"/>
            <a:ext cx="283337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D. </a:t>
            </a: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Nút lệnh</a:t>
            </a:r>
            <a:endParaRPr lang="en-US" altLang="zh-CN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8455" y="3410400"/>
            <a:ext cx="283337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B</a:t>
            </a:r>
            <a:r>
              <a:rPr lang="vi-VN" altLang="x-none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.</a:t>
            </a:r>
            <a:r>
              <a:rPr lang="en-US" altLang="zh-CN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sym typeface="+mn-ea"/>
              </a:rPr>
              <a:t> Nút lệnh</a:t>
            </a:r>
            <a:endParaRPr lang="en-US" altLang="zh-CN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1657800"/>
            <a:ext cx="1524000" cy="20320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819400" y="2862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dirty="0"/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1657800"/>
            <a:ext cx="1524000" cy="20320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819400" y="2862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dirty="0"/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1657800"/>
            <a:ext cx="1524000" cy="20320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819400" y="286200"/>
            <a:ext cx="1752600" cy="1295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dirty="0"/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76600" y="1657800"/>
            <a:ext cx="2362200" cy="16764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819400" y="438600"/>
            <a:ext cx="18288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 !!</a:t>
            </a:r>
            <a:endParaRPr lang="en-US" dirty="0"/>
          </a:p>
        </p:txBody>
      </p:sp>
      <p:pic>
        <p:nvPicPr>
          <p:cNvPr id="19" name="Picture 18" descr="e29d7423284885f854d31f24cf7de993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4020001"/>
            <a:ext cx="1981200" cy="1228344"/>
          </a:xfrm>
          <a:prstGeom prst="rect">
            <a:avLst/>
          </a:prstGeom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410400"/>
            <a:ext cx="7207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725" y="4354645"/>
            <a:ext cx="914400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1883" y="4324483"/>
            <a:ext cx="64452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486283"/>
            <a:ext cx="708025" cy="39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8" name="AutoShape 2">
            <a:hlinkClick r:id="rId4" action="ppaction://hlinksldjump">
              <a:snd r:embed="rId10" name="Qua trang.wav"/>
            </a:hlinkClick>
          </p:cNvPr>
          <p:cNvSpPr/>
          <p:nvPr/>
        </p:nvSpPr>
        <p:spPr>
          <a:xfrm>
            <a:off x="7590155" y="4214495"/>
            <a:ext cx="1332865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/>
              </a:rPr>
              <a:t>home</a:t>
            </a:r>
            <a:endParaRPr lang="en-US" altLang="en-US" sz="3300" b="1" dirty="0">
              <a:solidFill>
                <a:srgbClr val="800000"/>
              </a:solidFill>
              <a:latin typeface="VNI-Bodon-Po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87084 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85833 -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92084 -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-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1.11111E-6 L 0.8875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3" grpId="0" bldLvl="0" animBg="1"/>
      <p:bldP spid="13" grpId="1" bldLvl="0" animBg="1"/>
      <p:bldP spid="15" grpId="0" bldLvl="0" animBg="1"/>
      <p:bldP spid="15" grpId="1" bldLvl="0" animBg="1"/>
      <p:bldP spid="17" grpId="0" bldLvl="0" animBg="1"/>
      <p:bldP spid="17" grpId="1" bldLvl="0" animBg="1"/>
      <p:bldP spid="1116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-856615"/>
            <a:ext cx="9144000" cy="6096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80" y="228600"/>
            <a:ext cx="78917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Câu 3: Đâu là công cụ dùng để chọn một phần hình vẽ ?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" y="3486600"/>
            <a:ext cx="28117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A.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620" y="4401000"/>
            <a:ext cx="281178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385760"/>
            <a:ext cx="26981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D.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512000"/>
            <a:ext cx="26981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B. </a:t>
            </a:r>
            <a:endParaRPr 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2200" y="1505400"/>
            <a:ext cx="1371600" cy="20066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-2438400" y="4386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2200" y="1429200"/>
            <a:ext cx="1371600" cy="2006600"/>
          </a:xfrm>
          <a:prstGeom prst="rect">
            <a:avLst/>
          </a:prstGeom>
        </p:spPr>
      </p:pic>
      <p:sp>
        <p:nvSpPr>
          <p:cNvPr id="13" name="Cloud 12"/>
          <p:cNvSpPr/>
          <p:nvPr/>
        </p:nvSpPr>
        <p:spPr>
          <a:xfrm>
            <a:off x="-2438400" y="4386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62200" y="1429200"/>
            <a:ext cx="1371600" cy="200660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-2438400" y="438600"/>
            <a:ext cx="19050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e6373114843d302394cd276626d0e1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0800" y="1581600"/>
            <a:ext cx="1905000" cy="190500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2362200" y="438600"/>
            <a:ext cx="17526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  <a:endParaRPr lang="en-US" dirty="0"/>
          </a:p>
        </p:txBody>
      </p:sp>
      <p:pic>
        <p:nvPicPr>
          <p:cNvPr id="18" name="Picture 17" descr="e29d7423284885f854d31f24cf7de9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791400"/>
            <a:ext cx="2209800" cy="1304544"/>
          </a:xfrm>
          <a:prstGeom prst="rect">
            <a:avLst/>
          </a:prstGeom>
        </p:spPr>
      </p:pic>
      <p:graphicFrame>
        <p:nvGraphicFramePr>
          <p:cNvPr id="2" name="Object 1"/>
          <p:cNvGraphicFramePr/>
          <p:nvPr/>
        </p:nvGraphicFramePr>
        <p:xfrm>
          <a:off x="1731645" y="4400365"/>
          <a:ext cx="1104265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00050" imgH="355600" progId="Paint.Picture">
                  <p:embed/>
                </p:oleObj>
              </mc:Choice>
              <mc:Fallback>
                <p:oleObj name="" r:id="rId5" imgW="400050" imgH="3556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1645" y="4400365"/>
                        <a:ext cx="1104265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/>
          <p:nvPr/>
        </p:nvGraphicFramePr>
        <p:xfrm>
          <a:off x="1731645" y="3486600"/>
          <a:ext cx="1036955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7" imgW="234950" imgH="298450" progId="Paint.Picture">
                  <p:embed/>
                </p:oleObj>
              </mc:Choice>
              <mc:Fallback>
                <p:oleObj name="" r:id="rId7" imgW="234950" imgH="298450" progId="Paint.Picture">
                  <p:embed/>
                  <p:pic>
                    <p:nvPicPr>
                      <p:cNvPr id="0" name="Picture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1645" y="3486600"/>
                        <a:ext cx="1036955" cy="575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/>
          <p:nvPr/>
        </p:nvGraphicFramePr>
        <p:xfrm>
          <a:off x="5113655" y="3562800"/>
          <a:ext cx="1170940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9" imgW="393700" imgH="412750" progId="Paint.Picture">
                  <p:embed/>
                </p:oleObj>
              </mc:Choice>
              <mc:Fallback>
                <p:oleObj name="" r:id="rId9" imgW="393700" imgH="412750" progId="Paint.Picture">
                  <p:embed/>
                  <p:pic>
                    <p:nvPicPr>
                      <p:cNvPr id="0" name="Picture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3655" y="3562800"/>
                        <a:ext cx="1170940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/>
          <p:nvPr/>
        </p:nvGraphicFramePr>
        <p:xfrm>
          <a:off x="5113020" y="4405445"/>
          <a:ext cx="1196340" cy="55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1" imgW="292100" imgH="317500" progId="Paint.Picture">
                  <p:embed/>
                </p:oleObj>
              </mc:Choice>
              <mc:Fallback>
                <p:oleObj name="" r:id="rId11" imgW="292100" imgH="317500" progId="Paint.Picture">
                  <p:embed/>
                  <p:pic>
                    <p:nvPicPr>
                      <p:cNvPr id="0" name="Picture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3020" y="4405445"/>
                        <a:ext cx="1196340" cy="554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8" name="AutoShape 2">
            <a:hlinkClick r:id="rId13" action="ppaction://hlinksldjump"/>
            <a:hlinkHover r:id="rId13" action="ppaction://hlinksldjump"/>
          </p:cNvPr>
          <p:cNvSpPr/>
          <p:nvPr/>
        </p:nvSpPr>
        <p:spPr>
          <a:xfrm>
            <a:off x="7239000" y="4252595"/>
            <a:ext cx="1332865" cy="860425"/>
          </a:xfrm>
          <a:prstGeom prst="bevel">
            <a:avLst>
              <a:gd name="adj" fmla="val 12472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  <a:tileRect/>
          </a:gra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800000"/>
                </a:solidFill>
                <a:latin typeface="VNI-Bodon-Poster"/>
              </a:rPr>
              <a:t>home</a:t>
            </a:r>
            <a:endParaRPr lang="en-US" altLang="en-US" sz="3300" b="1" dirty="0">
              <a:solidFill>
                <a:srgbClr val="800000"/>
              </a:solidFill>
              <a:latin typeface="VNI-Bodon-Po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3333 -0.0018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0.79584 0.01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3" grpId="0" bldLvl="0" animBg="1"/>
      <p:bldP spid="13" grpId="1" bldLvl="0" animBg="1"/>
      <p:bldP spid="15" grpId="0" bldLvl="0" animBg="1"/>
      <p:bldP spid="15" grpId="1" bldLvl="0" animBg="1"/>
      <p:bldP spid="17" grpId="0" bldLvl="0" animBg="1"/>
      <p:bldP spid="17" grpId="1" bldLvl="0" animBg="1"/>
      <p:bldP spid="1116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59546f40105a694ba15d70445a73cb1 (1).pn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0" y="-360680"/>
            <a:ext cx="9144000" cy="5506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580" y="-170815"/>
            <a:ext cx="71424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Khi vẽ hình tròn, hình vuông em nhấn giữ phím nào dưới đây ?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37103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28543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2486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D. </a:t>
            </a:r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Shift</a:t>
            </a:r>
            <a:endParaRPr lang="en-US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333420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B. </a:t>
            </a:r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Enter</a:t>
            </a:r>
            <a:endParaRPr lang="en-US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Picture 9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1734000"/>
            <a:ext cx="1524000" cy="2170545"/>
          </a:xfrm>
          <a:prstGeom prst="rect">
            <a:avLst/>
          </a:prstGeom>
        </p:spPr>
      </p:pic>
      <p:pic>
        <p:nvPicPr>
          <p:cNvPr id="11" name="Picture 10" descr="e29d7423284885f854d31f24cf7de9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714946"/>
            <a:ext cx="1905000" cy="138074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-2057400" y="4386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/>
          </a:p>
        </p:txBody>
      </p:sp>
      <p:pic>
        <p:nvPicPr>
          <p:cNvPr id="13" name="Picture 12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1734000"/>
            <a:ext cx="1524000" cy="2170545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-2057400" y="4386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/>
          </a:p>
        </p:txBody>
      </p:sp>
      <p:pic>
        <p:nvPicPr>
          <p:cNvPr id="15" name="Picture 14" descr="7c003f892c033796cf82cda8dc91cb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28800" y="1810200"/>
            <a:ext cx="1524000" cy="2170545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-2057400" y="438600"/>
            <a:ext cx="2057400" cy="1143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!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nhé</a:t>
            </a:r>
            <a:endParaRPr lang="en-US" dirty="0"/>
          </a:p>
        </p:txBody>
      </p:sp>
      <p:pic>
        <p:nvPicPr>
          <p:cNvPr id="17" name="Picture 16" descr="e6373114843d302394cd276626d0e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905000" y="1886400"/>
            <a:ext cx="1905000" cy="19050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-1981200" y="514800"/>
            <a:ext cx="1981200" cy="1066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</a:t>
            </a:r>
            <a:endParaRPr lang="en-US" dirty="0"/>
          </a:p>
        </p:txBody>
      </p:sp>
      <p:sp>
        <p:nvSpPr>
          <p:cNvPr id="2" name="Rectangle 5"/>
          <p:cNvSpPr/>
          <p:nvPr/>
        </p:nvSpPr>
        <p:spPr>
          <a:xfrm>
            <a:off x="609600" y="337103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Ctrl + Z</a:t>
            </a:r>
            <a:endParaRPr lang="en-US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609600" y="4285430"/>
            <a:ext cx="2286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eaLnBrk="1" hangingPunct="1">
              <a:spcBef>
                <a:spcPct val="50000"/>
              </a:spcBef>
            </a:pPr>
            <a:r>
              <a:rPr 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Caps Lock</a:t>
            </a:r>
            <a:endParaRPr lang="en-US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3.33333E-6 L 0.77083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9584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2.22222E-6 L 0.7375 0.005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74167 -0.0025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14" grpId="0" bldLvl="0" animBg="1"/>
      <p:bldP spid="14" grpId="1" bldLvl="0" animBg="1"/>
      <p:bldP spid="16" grpId="0" bldLvl="0" animBg="1"/>
      <p:bldP spid="16" grpId="1" bldLvl="0" animBg="1"/>
      <p:bldP spid="18" grpId="0" bldLvl="0" animBg="1"/>
      <p:bldP spid="18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241" name="Text Box 10"/>
          <p:cNvSpPr txBox="1"/>
          <p:nvPr/>
        </p:nvSpPr>
        <p:spPr>
          <a:xfrm>
            <a:off x="276225" y="153670"/>
            <a:ext cx="78943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vi-VN" sz="3600" b="1" noProof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Bài 5: THỰC HÀNH TỔNG HỢP (T2)</a:t>
            </a:r>
            <a:endParaRPr lang="en-US" altLang="vi-VN" sz="3600" b="1" noProof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1905000" y="895985"/>
            <a:ext cx="6076950" cy="1617663"/>
          </a:xfrm>
          <a:prstGeom prst="cloudCallout">
            <a:avLst>
              <a:gd name="adj1" fmla="val -15684"/>
              <a:gd name="adj2" fmla="val 9771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p>
            <a:pPr algn="ctr" fontAlgn="base">
              <a:defRPr/>
            </a:pPr>
            <a:r>
              <a:rPr lang="en-US" sz="2800" strike="noStrike" noProof="1">
                <a:solidFill>
                  <a:srgbClr val="1D1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trong tiệc sinh nhật không thể thiếu món bánh gì?</a:t>
            </a:r>
            <a:endParaRPr lang="en-US" sz="2800" strike="noStrike" noProof="1">
              <a:solidFill>
                <a:srgbClr val="1D1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Content Placeholder 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6550" y="3352800"/>
            <a:ext cx="2557145" cy="1785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6"/>
          <p:cNvSpPr/>
          <p:nvPr/>
        </p:nvSpPr>
        <p:spPr>
          <a:xfrm>
            <a:off x="2267856" y="-7145"/>
            <a:ext cx="4608288" cy="575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p>
            <a:pPr algn="ctr" fontAlgn="base">
              <a:lnSpc>
                <a:spcPct val="150000"/>
              </a:lnSpc>
            </a:pPr>
            <a:r>
              <a:rPr lang="en-US" altLang="vi-VN" sz="2100" b="1" strike="noStrike" noProof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Bài 5: THỰC HÀNH TỔNG HỢP (T2)</a:t>
            </a:r>
            <a:endParaRPr lang="en-US" altLang="vi-VN" sz="2100" b="1" strike="noStrike" noProof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259272" y="593004"/>
            <a:ext cx="6601640" cy="2165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100" b="1" noProof="1" dirty="0">
                <a:ln w="10160">
                  <a:solidFill>
                    <a:srgbClr val="1D1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A. HOẠT ĐỘNG THỰC HÀNH</a:t>
            </a:r>
            <a:endParaRPr lang="en-US" altLang="zh-CN" sz="2100" noProof="1" dirty="0">
              <a:ln w="22225">
                <a:solidFill>
                  <a:srgbClr val="080CC4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75" noProof="1" dirty="0">
                <a:solidFill>
                  <a:srgbClr val="080CC4"/>
                </a:solidFill>
                <a:latin typeface="Times New Roman" panose="02020603050405020304" pitchFamily="18" charset="0"/>
                <a:ea typeface="+mn-ea"/>
                <a:cs typeface="+mn-cs"/>
              </a:rPr>
              <a:t>3. Em hãy sắp xếp các bước để vẽ được hình chiếc bánh sinh nhật như sau rồi thực hiện vẽ chiếc bánh sinh nhật theo các bước mà em sắp xếp. </a:t>
            </a:r>
            <a:endParaRPr lang="en-US" altLang="zh-CN" sz="1875" noProof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endParaRPr lang="en-US" altLang="zh-CN" sz="1875" noProof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4" name="Content Placeholder 3"/>
          <p:cNvGraphicFramePr>
            <a:graphicFrameLocks noGrp="1"/>
          </p:cNvGraphicFramePr>
          <p:nvPr>
            <p:ph/>
          </p:nvPr>
        </p:nvGraphicFramePr>
        <p:xfrm>
          <a:off x="2120201" y="2225553"/>
          <a:ext cx="5214390" cy="2930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7359650" imgH="4222750" progId="Paint.Picture">
                  <p:embed/>
                </p:oleObj>
              </mc:Choice>
              <mc:Fallback>
                <p:oleObj name="" r:id="rId1" imgW="7359650" imgH="4222750" progId="Paint.Picture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20201" y="2225553"/>
                        <a:ext cx="5214390" cy="2930489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168774" y="3781892"/>
          <a:ext cx="931184" cy="600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1543050" imgH="1073150" progId="Paint.Picture">
                  <p:embed/>
                </p:oleObj>
              </mc:Choice>
              <mc:Fallback>
                <p:oleObj name="" r:id="rId1" imgW="1543050" imgH="1073150" progId="Paint.Picture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"/>
                      <a:srcRect l="19614" t="25488"/>
                      <a:stretch>
                        <a:fillRect/>
                      </a:stretch>
                    </p:blipFill>
                    <p:spPr>
                      <a:xfrm>
                        <a:off x="1168774" y="3781892"/>
                        <a:ext cx="931184" cy="600149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2099957" y="3606849"/>
          <a:ext cx="980006" cy="94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1924050" imgH="1873250" progId="Paint.Picture">
                  <p:embed/>
                </p:oleObj>
              </mc:Choice>
              <mc:Fallback>
                <p:oleObj name="" r:id="rId3" imgW="1924050" imgH="1873250" progId="Paint.Picture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9957" y="3606849"/>
                        <a:ext cx="980006" cy="94904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3079963" y="3013844"/>
          <a:ext cx="1489655" cy="160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5" imgW="2051050" imgH="2292350" progId="Paint.Picture">
                  <p:embed/>
                </p:oleObj>
              </mc:Choice>
              <mc:Fallback>
                <p:oleObj name="" r:id="rId5" imgW="2051050" imgH="2292350" progId="Paint.Picture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6"/>
                      <a:srcRect l="3664"/>
                      <a:stretch>
                        <a:fillRect/>
                      </a:stretch>
                    </p:blipFill>
                    <p:spPr>
                      <a:xfrm>
                        <a:off x="3079963" y="3013844"/>
                        <a:ext cx="1489655" cy="16051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/>
          <p:nvPr/>
        </p:nvGraphicFramePr>
        <p:xfrm>
          <a:off x="4662499" y="2605409"/>
          <a:ext cx="1422973" cy="201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7" imgW="2235200" imgH="2889250" progId="Paint.Picture">
                  <p:embed/>
                </p:oleObj>
              </mc:Choice>
              <mc:Fallback>
                <p:oleObj name="" r:id="rId7" imgW="2235200" imgH="2889250" progId="Paint.Picture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2499" y="2605409"/>
                        <a:ext cx="1422973" cy="20135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/>
          <p:nvPr/>
        </p:nvGraphicFramePr>
        <p:xfrm>
          <a:off x="6077136" y="2425603"/>
          <a:ext cx="1783776" cy="223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9" imgW="2546350" imgH="3295650" progId="Paint.Picture">
                  <p:embed/>
                </p:oleObj>
              </mc:Choice>
              <mc:Fallback>
                <p:oleObj name="" r:id="rId9" imgW="2546350" imgH="3295650" progId="Paint.Picture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77136" y="2425603"/>
                        <a:ext cx="1783776" cy="22398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"/>
          <p:cNvSpPr txBox="1"/>
          <p:nvPr/>
        </p:nvSpPr>
        <p:spPr>
          <a:xfrm>
            <a:off x="1168774" y="2345821"/>
            <a:ext cx="2848327" cy="575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080C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đã sắp xếp:</a:t>
            </a:r>
            <a:endParaRPr lang="en-US" altLang="zh-CN" sz="2100" dirty="0">
              <a:solidFill>
                <a:srgbClr val="080CC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463" name="Object 18"/>
          <p:cNvGraphicFramePr/>
          <p:nvPr/>
        </p:nvGraphicFramePr>
        <p:xfrm>
          <a:off x="2357164" y="100025"/>
          <a:ext cx="4324884" cy="232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1" imgW="7861300" imgH="4375150" progId="Paint.Picture">
                  <p:embed/>
                </p:oleObj>
              </mc:Choice>
              <mc:Fallback>
                <p:oleObj name="" r:id="rId11" imgW="7861300" imgH="4375150" progId="Paint.Picture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57164" y="100025"/>
                        <a:ext cx="4324884" cy="232557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1806</Words>
  <Application>WPS Presentation</Application>
  <PresentationFormat>On-screen Show (4:3)</PresentationFormat>
  <Paragraphs>159</Paragraphs>
  <Slides>14</Slides>
  <Notes>0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28</vt:i4>
      </vt:variant>
      <vt:variant>
        <vt:lpstr>幻灯片标题</vt:lpstr>
      </vt:variant>
      <vt:variant>
        <vt:i4>14</vt:i4>
      </vt:variant>
    </vt:vector>
  </HeadingPairs>
  <TitlesOfParts>
    <vt:vector size="5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VNI-Bodon-Poster</vt:lpstr>
      <vt:lpstr>Segoe Print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Trò Chơi khởi động  ‘’ Giúp Thỏ Lấy Trứng ‘’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ASUS</cp:lastModifiedBy>
  <cp:revision>29</cp:revision>
  <dcterms:created xsi:type="dcterms:W3CDTF">2006-08-16T00:00:00Z</dcterms:created>
  <dcterms:modified xsi:type="dcterms:W3CDTF">2021-08-31T03:48:55Z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26807FD2AB3B4E41AC40ACB8F85CD051</vt:lpwstr>
  </property>
  <property fmtid="{D5CDD505-2E9C-101B-9397-08002B2CF9AE}" pid="3" name="KSOProductBuildVer">
    <vt:lpwstr>1033-11.2.0.10265</vt:lpwstr>
  </property>
</Properties>
</file>