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gif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2992344" y="1817906"/>
            <a:ext cx="64220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Nguyên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cho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sứ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thần</a:t>
            </a:r>
            <a:r>
              <a:rPr lang="en-US" sz="2600" dirty="0">
                <a:latin typeface="+mj-lt"/>
              </a:rPr>
              <a:t> sang </a:t>
            </a:r>
            <a:r>
              <a:rPr lang="en-US" sz="2600" dirty="0" err="1">
                <a:latin typeface="+mj-lt"/>
              </a:rPr>
              <a:t>giả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vờ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mượn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đường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để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xâm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chiếm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nước</a:t>
            </a:r>
            <a:r>
              <a:rPr lang="en-US" sz="2600" dirty="0">
                <a:latin typeface="+mj-lt"/>
              </a:rPr>
              <a:t> ta. </a:t>
            </a:r>
            <a:r>
              <a:rPr lang="en-US" sz="2600" dirty="0" err="1">
                <a:latin typeface="+mj-lt"/>
              </a:rPr>
              <a:t>Thấy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sự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ngang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ngược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Trần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Quốc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Toản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cùng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căm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giận</a:t>
            </a:r>
            <a:r>
              <a:rPr lang="en-US" sz="2600" dirty="0">
                <a:latin typeface="+mj-lt"/>
              </a:rPr>
              <a:t>.</a:t>
            </a:r>
          </a:p>
          <a:p>
            <a:pPr indent="274320" algn="just"/>
            <a:r>
              <a:rPr lang="en-US" sz="2600" dirty="0" err="1">
                <a:latin typeface="+mj-lt"/>
              </a:rPr>
              <a:t>Biết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họp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bàn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việc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nước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dưới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thuyền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rồng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Quốc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Toản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quyết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gặp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nhà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xin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đánh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giặc</a:t>
            </a:r>
            <a:r>
              <a:rPr lang="en-US" sz="2600" dirty="0">
                <a:latin typeface="+mj-lt"/>
              </a:rPr>
              <a:t>. </a:t>
            </a:r>
            <a:r>
              <a:rPr lang="en-US" sz="2600" dirty="0" err="1">
                <a:latin typeface="+mj-lt"/>
              </a:rPr>
              <a:t>Đợi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mãi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không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gặp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được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vua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cậu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liều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chết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xô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mấy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người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lính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gác</a:t>
            </a:r>
            <a:r>
              <a:rPr lang="en-US" sz="2600" dirty="0">
                <a:latin typeface="+mj-lt"/>
              </a:rPr>
              <a:t>, </a:t>
            </a:r>
            <a:r>
              <a:rPr lang="en-US" sz="2600" dirty="0" err="1">
                <a:latin typeface="+mj-lt"/>
              </a:rPr>
              <a:t>xăm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xăm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xuống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biển</a:t>
            </a:r>
            <a:r>
              <a:rPr lang="en-US" sz="26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664768"/>
            <a:ext cx="3776356" cy="3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600" dirty="0" err="1"/>
              <a:t>Quốc</a:t>
            </a:r>
            <a:r>
              <a:rPr lang="en-US" sz="2600" dirty="0"/>
              <a:t> </a:t>
            </a:r>
            <a:r>
              <a:rPr lang="en-US" sz="2600" dirty="0" err="1"/>
              <a:t>Toản</a:t>
            </a:r>
            <a:r>
              <a:rPr lang="en-US" sz="2600" dirty="0"/>
              <a:t> </a:t>
            </a:r>
            <a:r>
              <a:rPr lang="en-US" sz="2600" dirty="0" err="1"/>
              <a:t>ấm</a:t>
            </a:r>
            <a:r>
              <a:rPr lang="en-US" sz="2600" dirty="0"/>
              <a:t> </a:t>
            </a:r>
            <a:r>
              <a:rPr lang="en-US" sz="2600" dirty="0" err="1"/>
              <a:t>ức</a:t>
            </a:r>
            <a:r>
              <a:rPr lang="en-US" sz="2600" dirty="0"/>
              <a:t> </a:t>
            </a:r>
            <a:r>
              <a:rPr lang="en-US" sz="2600" dirty="0" err="1"/>
              <a:t>bước</a:t>
            </a:r>
            <a:r>
              <a:rPr lang="en-US" sz="2600" dirty="0"/>
              <a:t> </a:t>
            </a:r>
            <a:r>
              <a:rPr lang="en-US" sz="2600" dirty="0" err="1"/>
              <a:t>lên</a:t>
            </a:r>
            <a:r>
              <a:rPr lang="en-US" sz="2600" dirty="0"/>
              <a:t> </a:t>
            </a:r>
            <a:r>
              <a:rPr lang="en-US" sz="2600" dirty="0" err="1"/>
              <a:t>bờ</a:t>
            </a:r>
            <a:r>
              <a:rPr lang="en-US" sz="2600" dirty="0"/>
              <a:t>: “ </a:t>
            </a:r>
            <a:r>
              <a:rPr lang="en-US" sz="2600" dirty="0" err="1"/>
              <a:t>Vua</a:t>
            </a:r>
            <a:r>
              <a:rPr lang="en-US" sz="2600" dirty="0"/>
              <a:t> ban </a:t>
            </a:r>
            <a:r>
              <a:rPr lang="en-US" sz="2600" dirty="0" err="1"/>
              <a:t>cho</a:t>
            </a:r>
            <a:r>
              <a:rPr lang="en-US" sz="2600" dirty="0"/>
              <a:t> cam </a:t>
            </a:r>
            <a:r>
              <a:rPr lang="en-US" sz="2600" dirty="0" err="1"/>
              <a:t>quý</a:t>
            </a:r>
            <a:r>
              <a:rPr lang="en-US" sz="2600" dirty="0"/>
              <a:t> </a:t>
            </a:r>
            <a:r>
              <a:rPr lang="en-US" sz="2600" dirty="0" err="1"/>
              <a:t>nhưng</a:t>
            </a:r>
            <a:r>
              <a:rPr lang="en-US" sz="2600" dirty="0"/>
              <a:t> </a:t>
            </a:r>
            <a:r>
              <a:rPr lang="en-US" sz="2600" dirty="0" err="1"/>
              <a:t>xem</a:t>
            </a:r>
            <a:r>
              <a:rPr lang="en-US" sz="2600" dirty="0"/>
              <a:t> ta 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trẻ</a:t>
            </a:r>
            <a:r>
              <a:rPr lang="en-US" sz="2600" dirty="0"/>
              <a:t> con, </a:t>
            </a:r>
            <a:r>
              <a:rPr lang="en-US" sz="2600" dirty="0" err="1"/>
              <a:t>không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dự</a:t>
            </a:r>
            <a:r>
              <a:rPr lang="en-US" sz="2600" dirty="0"/>
              <a:t> </a:t>
            </a:r>
            <a:r>
              <a:rPr lang="en-US" sz="2600" dirty="0" err="1"/>
              <a:t>bàn</a:t>
            </a:r>
            <a:r>
              <a:rPr lang="en-US" sz="2600" dirty="0"/>
              <a:t> </a:t>
            </a:r>
            <a:r>
              <a:rPr lang="en-US" sz="2600" dirty="0" err="1"/>
              <a:t>việc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”. </a:t>
            </a:r>
            <a:r>
              <a:rPr lang="en-US" sz="2600" dirty="0" err="1"/>
              <a:t>Nghĩ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quân</a:t>
            </a:r>
            <a:r>
              <a:rPr lang="en-US" sz="2600" dirty="0"/>
              <a:t> </a:t>
            </a:r>
            <a:r>
              <a:rPr lang="en-US" sz="2600" dirty="0" err="1"/>
              <a:t>giặc</a:t>
            </a:r>
            <a:r>
              <a:rPr lang="en-US" sz="2600" dirty="0"/>
              <a:t> </a:t>
            </a:r>
            <a:r>
              <a:rPr lang="en-US" sz="2600" dirty="0" err="1"/>
              <a:t>ngang</a:t>
            </a:r>
            <a:r>
              <a:rPr lang="en-US" sz="2600" dirty="0"/>
              <a:t> </a:t>
            </a:r>
            <a:r>
              <a:rPr lang="en-US" sz="2600" dirty="0" err="1"/>
              <a:t>ngược</a:t>
            </a:r>
            <a:r>
              <a:rPr lang="en-US" sz="2600" dirty="0"/>
              <a:t>, </a:t>
            </a:r>
            <a:r>
              <a:rPr lang="en-US" sz="2600" dirty="0" err="1"/>
              <a:t>cậu</a:t>
            </a:r>
            <a:r>
              <a:rPr lang="en-US" sz="2600" dirty="0"/>
              <a:t> </a:t>
            </a:r>
            <a:r>
              <a:rPr lang="en-US" sz="2600" dirty="0" err="1"/>
              <a:t>nghiến</a:t>
            </a:r>
            <a:r>
              <a:rPr lang="en-US" sz="2600" dirty="0"/>
              <a:t> </a:t>
            </a:r>
            <a:r>
              <a:rPr lang="en-US" sz="2600" dirty="0" err="1"/>
              <a:t>răng</a:t>
            </a:r>
            <a:r>
              <a:rPr lang="en-US" sz="2600" dirty="0"/>
              <a:t>, </a:t>
            </a:r>
            <a:r>
              <a:rPr lang="en-US" sz="2600" dirty="0" err="1"/>
              <a:t>hai</a:t>
            </a:r>
            <a:r>
              <a:rPr lang="en-US" sz="2600" dirty="0"/>
              <a:t> </a:t>
            </a:r>
            <a:r>
              <a:rPr lang="en-US" sz="2600" dirty="0" err="1"/>
              <a:t>bàn</a:t>
            </a:r>
            <a:r>
              <a:rPr lang="en-US" sz="2600" dirty="0"/>
              <a:t> </a:t>
            </a:r>
            <a:r>
              <a:rPr lang="en-US" sz="2600" dirty="0" err="1"/>
              <a:t>tay</a:t>
            </a:r>
            <a:r>
              <a:rPr lang="en-US" sz="2600" dirty="0"/>
              <a:t> </a:t>
            </a:r>
            <a:r>
              <a:rPr lang="en-US" sz="2600" dirty="0" err="1"/>
              <a:t>bóp</a:t>
            </a:r>
            <a:r>
              <a:rPr lang="en-US" sz="2600" dirty="0"/>
              <a:t> </a:t>
            </a:r>
            <a:r>
              <a:rPr lang="en-US" sz="2600" dirty="0" err="1"/>
              <a:t>chặt</a:t>
            </a:r>
            <a:r>
              <a:rPr lang="en-US" sz="2600" dirty="0"/>
              <a:t>.</a:t>
            </a:r>
          </a:p>
          <a:p>
            <a:pPr indent="274320" algn="just"/>
            <a:r>
              <a:rPr lang="en-US" sz="2600" dirty="0"/>
              <a:t>Khi </a:t>
            </a:r>
            <a:r>
              <a:rPr lang="en-US" sz="2600" dirty="0" err="1"/>
              <a:t>trở</a:t>
            </a:r>
            <a:r>
              <a:rPr lang="en-US" sz="2600" dirty="0"/>
              <a:t> ra, </a:t>
            </a:r>
            <a:r>
              <a:rPr lang="en-US" sz="2600" dirty="0" err="1"/>
              <a:t>Quốc</a:t>
            </a:r>
            <a:r>
              <a:rPr lang="en-US" sz="2600" dirty="0"/>
              <a:t> </a:t>
            </a:r>
            <a:r>
              <a:rPr lang="en-US" sz="2600" dirty="0" err="1"/>
              <a:t>Toản</a:t>
            </a:r>
            <a:r>
              <a:rPr lang="en-US" sz="2600" dirty="0"/>
              <a:t> </a:t>
            </a:r>
            <a:r>
              <a:rPr lang="en-US" sz="2600" dirty="0" err="1"/>
              <a:t>xoè</a:t>
            </a:r>
            <a:r>
              <a:rPr lang="en-US" sz="2600" dirty="0"/>
              <a:t> </a:t>
            </a:r>
            <a:r>
              <a:rPr lang="en-US" sz="2600" dirty="0" err="1"/>
              <a:t>tay</a:t>
            </a:r>
            <a:r>
              <a:rPr lang="en-US" sz="2600" dirty="0"/>
              <a:t> </a:t>
            </a:r>
            <a:r>
              <a:rPr lang="en-US" sz="2600" dirty="0" err="1"/>
              <a:t>cho</a:t>
            </a:r>
            <a:r>
              <a:rPr lang="en-US" sz="2600" dirty="0"/>
              <a:t> </a:t>
            </a:r>
            <a:r>
              <a:rPr lang="en-US" sz="2600" dirty="0" err="1"/>
              <a:t>mọi</a:t>
            </a:r>
            <a:r>
              <a:rPr lang="en-US" sz="2600" dirty="0"/>
              <a:t> </a:t>
            </a:r>
            <a:r>
              <a:rPr lang="en-US" sz="2600" dirty="0" err="1"/>
              <a:t>người</a:t>
            </a:r>
            <a:r>
              <a:rPr lang="en-US" sz="2600" dirty="0"/>
              <a:t> </a:t>
            </a:r>
            <a:r>
              <a:rPr lang="en-US" sz="2600" dirty="0" err="1"/>
              <a:t>xem</a:t>
            </a:r>
            <a:r>
              <a:rPr lang="en-US" sz="2600" dirty="0"/>
              <a:t> cam </a:t>
            </a:r>
            <a:r>
              <a:rPr lang="en-US" sz="2600" dirty="0" err="1"/>
              <a:t>quý</a:t>
            </a:r>
            <a:r>
              <a:rPr lang="en-US" sz="2600" dirty="0"/>
              <a:t>. </a:t>
            </a:r>
            <a:r>
              <a:rPr lang="en-US" sz="2600" dirty="0" err="1"/>
              <a:t>Nhưng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cam </a:t>
            </a: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nát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bao </a:t>
            </a:r>
            <a:r>
              <a:rPr lang="en-US" sz="2600" dirty="0" err="1"/>
              <a:t>giờ</a:t>
            </a:r>
            <a:r>
              <a:rPr lang="en-US" sz="2600" dirty="0"/>
              <a:t>.</a:t>
            </a:r>
          </a:p>
          <a:p>
            <a:pPr indent="274320" algn="just"/>
            <a:r>
              <a:rPr lang="en-US" sz="2600" dirty="0"/>
              <a:t>			(Theo </a:t>
            </a:r>
            <a:r>
              <a:rPr lang="en-US" sz="2600" dirty="0" err="1"/>
              <a:t>Nguyễn</a:t>
            </a:r>
            <a:r>
              <a:rPr lang="en-US" sz="2600" dirty="0"/>
              <a:t> </a:t>
            </a:r>
            <a:r>
              <a:rPr lang="en-US" sz="2600" dirty="0" err="1"/>
              <a:t>Huy</a:t>
            </a:r>
            <a:r>
              <a:rPr lang="en-US" sz="2600" dirty="0"/>
              <a:t> </a:t>
            </a:r>
            <a:r>
              <a:rPr lang="en-US" sz="2600" dirty="0" err="1"/>
              <a:t>Tưởng</a:t>
            </a:r>
            <a:r>
              <a:rPr lang="en-US" sz="2600" dirty="0"/>
              <a:t>)</a:t>
            </a:r>
            <a:endParaRPr lang="vi-VN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531" y="331024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551471" y="1970662"/>
            <a:ext cx="2330245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+mj-lt"/>
              </a:rPr>
              <a:t>Giặc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123801" y="2172506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2435689" y="2651179"/>
            <a:ext cx="507123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123801" y="2820484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4778477" y="1978783"/>
            <a:ext cx="526972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126658" y="3357002"/>
            <a:ext cx="7880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303" y="3136980"/>
            <a:ext cx="3711697" cy="352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634" y="3517930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025" y="332443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32503" y="3684275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427509" y="1274172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44" y="326947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6265" y="342630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1219649" y="1652644"/>
            <a:ext cx="10323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1179872" y="2783278"/>
            <a:ext cx="10323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80555" y="434007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179871" y="3428999"/>
            <a:ext cx="10585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vô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bóp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?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722672" y="820879"/>
            <a:ext cx="1094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vẫn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ấm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ức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52" y="5356048"/>
            <a:ext cx="1478934" cy="1379459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2748426"/>
            <a:ext cx="752977" cy="705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44" y="3269479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634" y="3426307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501446" y="748749"/>
            <a:ext cx="11459496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</a:rPr>
              <a:t>2.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.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1800</Words>
  <Application>Microsoft Office PowerPoint</Application>
  <PresentationFormat>Màn hình rộng</PresentationFormat>
  <Paragraphs>160</Paragraphs>
  <Slides>35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35</vt:i4>
      </vt:variant>
    </vt:vector>
  </HeadingPairs>
  <TitlesOfParts>
    <vt:vector size="47" baseType="lpstr">
      <vt:lpstr>等线</vt:lpstr>
      <vt:lpstr>等线 Light</vt:lpstr>
      <vt:lpstr>Arial</vt:lpstr>
      <vt:lpstr>Arial-Rounded</vt:lpstr>
      <vt:lpstr>Calibri</vt:lpstr>
      <vt:lpstr>Impact</vt:lpstr>
      <vt:lpstr>UTM Avo</vt:lpstr>
      <vt:lpstr>UTM Charlotte</vt:lpstr>
      <vt:lpstr>Office Theme</vt:lpstr>
      <vt:lpstr>1_Office Theme</vt:lpstr>
      <vt:lpstr>Default Design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25</cp:revision>
  <dcterms:created xsi:type="dcterms:W3CDTF">2021-07-20T01:55:21Z</dcterms:created>
  <dcterms:modified xsi:type="dcterms:W3CDTF">2022-04-24T07:49:15Z</dcterms:modified>
</cp:coreProperties>
</file>