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avi" ContentType="video/x-msvide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 id="2147483898" r:id="rId2"/>
  </p:sldMasterIdLst>
  <p:notesMasterIdLst>
    <p:notesMasterId r:id="rId24"/>
  </p:notesMasterIdLst>
  <p:sldIdLst>
    <p:sldId id="328" r:id="rId3"/>
    <p:sldId id="284" r:id="rId4"/>
    <p:sldId id="317" r:id="rId5"/>
    <p:sldId id="321" r:id="rId6"/>
    <p:sldId id="290" r:id="rId7"/>
    <p:sldId id="271" r:id="rId8"/>
    <p:sldId id="309" r:id="rId9"/>
    <p:sldId id="302" r:id="rId10"/>
    <p:sldId id="303" r:id="rId11"/>
    <p:sldId id="314" r:id="rId12"/>
    <p:sldId id="323" r:id="rId13"/>
    <p:sldId id="304" r:id="rId14"/>
    <p:sldId id="324" r:id="rId15"/>
    <p:sldId id="329" r:id="rId16"/>
    <p:sldId id="331" r:id="rId17"/>
    <p:sldId id="327" r:id="rId18"/>
    <p:sldId id="315" r:id="rId19"/>
    <p:sldId id="316" r:id="rId20"/>
    <p:sldId id="320" r:id="rId21"/>
    <p:sldId id="325" r:id="rId22"/>
    <p:sldId id="326" r:id="rId23"/>
  </p:sldIdLst>
  <p:sldSz cx="9144000" cy="5143500" type="screen16x9"/>
  <p:notesSz cx="9144000" cy="6858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201613" indent="255588" algn="l" rtl="0" fontAlgn="base">
      <a:spcBef>
        <a:spcPct val="0"/>
      </a:spcBef>
      <a:spcAft>
        <a:spcPct val="0"/>
      </a:spcAft>
      <a:defRPr kern="1200">
        <a:solidFill>
          <a:schemeClr val="tx1"/>
        </a:solidFill>
        <a:latin typeface="Arial" charset="0"/>
        <a:ea typeface="+mn-ea"/>
        <a:cs typeface="Arial" charset="0"/>
      </a:defRPr>
    </a:lvl2pPr>
    <a:lvl3pPr marL="404813" indent="509588" algn="l" rtl="0" fontAlgn="base">
      <a:spcBef>
        <a:spcPct val="0"/>
      </a:spcBef>
      <a:spcAft>
        <a:spcPct val="0"/>
      </a:spcAft>
      <a:defRPr kern="1200">
        <a:solidFill>
          <a:schemeClr val="tx1"/>
        </a:solidFill>
        <a:latin typeface="Arial" charset="0"/>
        <a:ea typeface="+mn-ea"/>
        <a:cs typeface="Arial" charset="0"/>
      </a:defRPr>
    </a:lvl3pPr>
    <a:lvl4pPr marL="606425" indent="765175" algn="l" rtl="0" fontAlgn="base">
      <a:spcBef>
        <a:spcPct val="0"/>
      </a:spcBef>
      <a:spcAft>
        <a:spcPct val="0"/>
      </a:spcAft>
      <a:defRPr kern="1200">
        <a:solidFill>
          <a:schemeClr val="tx1"/>
        </a:solidFill>
        <a:latin typeface="Arial" charset="0"/>
        <a:ea typeface="+mn-ea"/>
        <a:cs typeface="Arial" charset="0"/>
      </a:defRPr>
    </a:lvl4pPr>
    <a:lvl5pPr marL="809625" indent="10191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4660"/>
  </p:normalViewPr>
  <p:slideViewPr>
    <p:cSldViewPr>
      <p:cViewPr varScale="1">
        <p:scale>
          <a:sx n="89" d="100"/>
          <a:sy n="89" d="100"/>
        </p:scale>
        <p:origin x="1134" y="5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D4E92402-1C64-45D4-8174-89A0030C9973}" type="datetimeFigureOut">
              <a:rPr lang="en-US"/>
              <a:pPr>
                <a:defRPr/>
              </a:pPr>
              <a:t>8/30/2021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AD36C642-C59D-45F5-8D8B-541434979E22}" type="slidenum">
              <a:rPr lang="en-US"/>
              <a:pPr>
                <a:defRPr/>
              </a:pPr>
              <a:t>‹#›</a:t>
            </a:fld>
            <a:endParaRPr lang="en-US"/>
          </a:p>
        </p:txBody>
      </p:sp>
    </p:spTree>
    <p:extLst>
      <p:ext uri="{BB962C8B-B14F-4D97-AF65-F5344CB8AC3E}">
        <p14:creationId xmlns:p14="http://schemas.microsoft.com/office/powerpoint/2010/main" val="244932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mn-lt"/>
        <a:ea typeface="+mn-ea"/>
        <a:cs typeface="+mn-cs"/>
      </a:defRPr>
    </a:lvl1pPr>
    <a:lvl2pPr marL="201613" algn="l" rtl="0" eaLnBrk="0" fontAlgn="base" hangingPunct="0">
      <a:spcBef>
        <a:spcPct val="30000"/>
      </a:spcBef>
      <a:spcAft>
        <a:spcPct val="0"/>
      </a:spcAft>
      <a:defRPr sz="500" kern="1200">
        <a:solidFill>
          <a:schemeClr val="tx1"/>
        </a:solidFill>
        <a:latin typeface="+mn-lt"/>
        <a:ea typeface="+mn-ea"/>
        <a:cs typeface="+mn-cs"/>
      </a:defRPr>
    </a:lvl2pPr>
    <a:lvl3pPr marL="404813" algn="l" rtl="0" eaLnBrk="0" fontAlgn="base" hangingPunct="0">
      <a:spcBef>
        <a:spcPct val="30000"/>
      </a:spcBef>
      <a:spcAft>
        <a:spcPct val="0"/>
      </a:spcAft>
      <a:defRPr sz="500" kern="1200">
        <a:solidFill>
          <a:schemeClr val="tx1"/>
        </a:solidFill>
        <a:latin typeface="+mn-lt"/>
        <a:ea typeface="+mn-ea"/>
        <a:cs typeface="+mn-cs"/>
      </a:defRPr>
    </a:lvl3pPr>
    <a:lvl4pPr marL="606425" algn="l" rtl="0" eaLnBrk="0" fontAlgn="base" hangingPunct="0">
      <a:spcBef>
        <a:spcPct val="30000"/>
      </a:spcBef>
      <a:spcAft>
        <a:spcPct val="0"/>
      </a:spcAft>
      <a:defRPr sz="500" kern="1200">
        <a:solidFill>
          <a:schemeClr val="tx1"/>
        </a:solidFill>
        <a:latin typeface="+mn-lt"/>
        <a:ea typeface="+mn-ea"/>
        <a:cs typeface="+mn-cs"/>
      </a:defRPr>
    </a:lvl4pPr>
    <a:lvl5pPr marL="809625" algn="l" rtl="0" eaLnBrk="0" fontAlgn="base" hangingPunct="0">
      <a:spcBef>
        <a:spcPct val="30000"/>
      </a:spcBef>
      <a:spcAft>
        <a:spcPct val="0"/>
      </a:spcAft>
      <a:defRPr sz="500" kern="1200">
        <a:solidFill>
          <a:schemeClr val="tx1"/>
        </a:solidFill>
        <a:latin typeface="+mn-lt"/>
        <a:ea typeface="+mn-ea"/>
        <a:cs typeface="+mn-cs"/>
      </a:defRPr>
    </a:lvl5pPr>
    <a:lvl6pPr marL="1013053" algn="l" defTabSz="405221" rtl="0" eaLnBrk="1" latinLnBrk="0" hangingPunct="1">
      <a:defRPr sz="500" kern="1200">
        <a:solidFill>
          <a:schemeClr val="tx1"/>
        </a:solidFill>
        <a:latin typeface="+mn-lt"/>
        <a:ea typeface="+mn-ea"/>
        <a:cs typeface="+mn-cs"/>
      </a:defRPr>
    </a:lvl6pPr>
    <a:lvl7pPr marL="1215664" algn="l" defTabSz="405221" rtl="0" eaLnBrk="1" latinLnBrk="0" hangingPunct="1">
      <a:defRPr sz="500" kern="1200">
        <a:solidFill>
          <a:schemeClr val="tx1"/>
        </a:solidFill>
        <a:latin typeface="+mn-lt"/>
        <a:ea typeface="+mn-ea"/>
        <a:cs typeface="+mn-cs"/>
      </a:defRPr>
    </a:lvl7pPr>
    <a:lvl8pPr marL="1418274" algn="l" defTabSz="405221" rtl="0" eaLnBrk="1" latinLnBrk="0" hangingPunct="1">
      <a:defRPr sz="500" kern="1200">
        <a:solidFill>
          <a:schemeClr val="tx1"/>
        </a:solidFill>
        <a:latin typeface="+mn-lt"/>
        <a:ea typeface="+mn-ea"/>
        <a:cs typeface="+mn-cs"/>
      </a:defRPr>
    </a:lvl8pPr>
    <a:lvl9pPr marL="1620885" algn="l" defTabSz="405221"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127675A3-4BCD-41EA-BD7D-37DC9E6A1268}" type="slidenum">
              <a:rPr lang="en-US" altLang="en-US">
                <a:latin typeface="Calibri" pitchFamily="34" charset="0"/>
              </a:rPr>
              <a:pPr>
                <a:defRPr/>
              </a:pPr>
              <a:t>16</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A3913FC1-45D0-408A-B771-82DCAFF56093}" type="slidenum">
              <a:rPr lang="en-US" altLang="en-US">
                <a:latin typeface="Calibri" pitchFamily="34" charset="0"/>
              </a:rPr>
              <a:pPr>
                <a:defRPr/>
              </a:pPr>
              <a:t>17</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C76E6A58-8A25-4D61-B19F-2D9E0E4E7D33}" type="slidenum">
              <a:rPr lang="en-US" altLang="en-US">
                <a:latin typeface="Calibri" pitchFamily="34" charset="0"/>
              </a:rPr>
              <a:pPr>
                <a:defRPr/>
              </a:pPr>
              <a:t>18</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B0A54154-ACB4-470D-A79A-6D54D6F2BCBD}" type="slidenum">
              <a:rPr lang="en-US" altLang="en-US">
                <a:latin typeface="Calibri" pitchFamily="34" charset="0"/>
              </a:rPr>
              <a:pPr>
                <a:defRPr/>
              </a:pPr>
              <a:t>19</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B0A54154-ACB4-470D-A79A-6D54D6F2BCBD}" type="slidenum">
              <a:rPr lang="en-US" altLang="en-US">
                <a:latin typeface="Calibri" pitchFamily="34" charset="0"/>
              </a:rPr>
              <a:pPr>
                <a:defRPr/>
              </a:pPr>
              <a:t>20</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C255BF-2F89-4095-BAB2-DE673D20D240}" type="slidenum">
              <a:rPr lang="en-US" smtClean="0"/>
              <a:pPr>
                <a:defRPr/>
              </a:pPr>
              <a:t>‹#›</a:t>
            </a:fld>
            <a:endParaRPr lang="en-US"/>
          </a:p>
        </p:txBody>
      </p:sp>
    </p:spTree>
    <p:extLst>
      <p:ext uri="{BB962C8B-B14F-4D97-AF65-F5344CB8AC3E}">
        <p14:creationId xmlns:p14="http://schemas.microsoft.com/office/powerpoint/2010/main" val="208198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5954FA-A965-4BFD-BA3F-918EA3DDDB9E}" type="slidenum">
              <a:rPr lang="en-US" smtClean="0"/>
              <a:pPr>
                <a:defRPr/>
              </a:pPr>
              <a:t>‹#›</a:t>
            </a:fld>
            <a:endParaRPr lang="en-US"/>
          </a:p>
        </p:txBody>
      </p:sp>
    </p:spTree>
    <p:extLst>
      <p:ext uri="{BB962C8B-B14F-4D97-AF65-F5344CB8AC3E}">
        <p14:creationId xmlns:p14="http://schemas.microsoft.com/office/powerpoint/2010/main" val="76529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C8DA0-112B-4B80-A3B4-B330B9ACBF75}" type="slidenum">
              <a:rPr lang="en-US" smtClean="0"/>
              <a:pPr>
                <a:defRPr/>
              </a:pPr>
              <a:t>‹#›</a:t>
            </a:fld>
            <a:endParaRPr lang="en-US"/>
          </a:p>
        </p:txBody>
      </p:sp>
    </p:spTree>
    <p:extLst>
      <p:ext uri="{BB962C8B-B14F-4D97-AF65-F5344CB8AC3E}">
        <p14:creationId xmlns:p14="http://schemas.microsoft.com/office/powerpoint/2010/main" val="189104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3"/>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200153"/>
            <a:ext cx="4038600" cy="3394472"/>
          </a:xfrm>
        </p:spPr>
        <p:txBody>
          <a:bodyPr rtlCol="0">
            <a:normAutofit/>
          </a:bodyPr>
          <a:lstStyle/>
          <a:p>
            <a:pPr lvl="0"/>
            <a:endParaRPr lang="en-US" noProof="0" smtClean="0"/>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832C9FE-298A-47D5-8D40-C3ADDDBF46D8}" type="slidenum">
              <a:rPr lang="en-US"/>
              <a:pPr>
                <a:defRPr/>
              </a:pPr>
              <a:t>‹#›</a:t>
            </a:fld>
            <a:endParaRPr lang="en-US"/>
          </a:p>
        </p:txBody>
      </p:sp>
    </p:spTree>
    <p:extLst>
      <p:ext uri="{BB962C8B-B14F-4D97-AF65-F5344CB8AC3E}">
        <p14:creationId xmlns:p14="http://schemas.microsoft.com/office/powerpoint/2010/main" val="406564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defTabSz="685800">
              <a:defRPr/>
            </a:pPr>
            <a:fld id="{31CE4D60-6134-4BC9-B70E-5BFAF83B1766}"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C4FD7E0C-E011-48D1-9030-EDC459F4B5B6}"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403013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defTabSz="685800">
              <a:defRPr/>
            </a:pPr>
            <a:fld id="{54AEF0A8-D39C-4BAE-ABF2-593444861621}"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D8D4A146-D5B5-419F-8C8A-06986289EE5D}"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451142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680DB1D6-5A87-40D1-8184-25EBD850399D}"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756CB881-F00A-4693-A33F-B0FAD395ED23}"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49250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defTabSz="685800">
              <a:defRPr/>
            </a:pPr>
            <a:fld id="{83025002-AF4A-4A27-A94C-E0A367CEED86}"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5ADC46F9-AA94-4DCF-BE5F-7CB6E47A029E}"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56474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defTabSz="685800">
              <a:defRPr/>
            </a:pPr>
            <a:fld id="{F205ED21-E3E7-4B75-B68D-ABCD15D20336}"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a:defRPr/>
            </a:pPr>
            <a:fld id="{B629ADD7-D84D-4604-A481-8B9BA6B0083B}"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132565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defTabSz="685800">
              <a:defRPr/>
            </a:pPr>
            <a:fld id="{4CB3E673-927D-4994-95DB-3946517A9BAB}"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defRPr/>
            </a:pPr>
            <a:fld id="{57DDCF8E-53ED-4EB8-9A19-7D3BBD9B55CC}"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22442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1B2F5293-E9DD-4FCF-B386-6865C75A94A7}"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a:defRPr/>
            </a:pPr>
            <a:fld id="{77A4F6B9-B177-485E-9E16-5A8F0A7C35F4}"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82847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2672E-4875-40C9-BC4C-A372ED3FF918}" type="slidenum">
              <a:rPr lang="en-US" smtClean="0"/>
              <a:pPr>
                <a:defRPr/>
              </a:pPr>
              <a:t>‹#›</a:t>
            </a:fld>
            <a:endParaRPr lang="en-US"/>
          </a:p>
        </p:txBody>
      </p:sp>
    </p:spTree>
    <p:extLst>
      <p:ext uri="{BB962C8B-B14F-4D97-AF65-F5344CB8AC3E}">
        <p14:creationId xmlns:p14="http://schemas.microsoft.com/office/powerpoint/2010/main" val="1648940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97724E4-224D-4734-859B-EE6A69C51480}"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86231C30-76B9-4B8E-9281-66FC6E37001E}"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04317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AA758B48-75D1-466F-AB46-160CDE54B521}"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F8E79106-4BB4-45F2-A318-73970F6ED70E}"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175359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defTabSz="685800">
              <a:defRPr/>
            </a:pPr>
            <a:fld id="{84562CE1-F4BC-4559-8D46-73A1B3BB6767}"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B533D4BF-B753-483F-84DF-B245F10D8201}"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02523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defTabSz="685800">
              <a:defRPr/>
            </a:pPr>
            <a:fld id="{E452F22B-EC42-4ED0-B3EF-C08EE5900D78}"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14CE48B7-7C1C-4FB3-8874-E67B94AA170A}"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57085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61F20A-C192-4B50-BA89-3C416A364E3E}" type="slidenum">
              <a:rPr lang="en-US" smtClean="0"/>
              <a:pPr>
                <a:defRPr/>
              </a:pPr>
              <a:t>‹#›</a:t>
            </a:fld>
            <a:endParaRPr lang="en-US"/>
          </a:p>
        </p:txBody>
      </p:sp>
    </p:spTree>
    <p:extLst>
      <p:ext uri="{BB962C8B-B14F-4D97-AF65-F5344CB8AC3E}">
        <p14:creationId xmlns:p14="http://schemas.microsoft.com/office/powerpoint/2010/main" val="56302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18D0EE-3E10-4904-A8E2-3121B54EB20D}" type="slidenum">
              <a:rPr lang="en-US" smtClean="0"/>
              <a:pPr>
                <a:defRPr/>
              </a:pPr>
              <a:t>‹#›</a:t>
            </a:fld>
            <a:endParaRPr lang="en-US"/>
          </a:p>
        </p:txBody>
      </p:sp>
    </p:spTree>
    <p:extLst>
      <p:ext uri="{BB962C8B-B14F-4D97-AF65-F5344CB8AC3E}">
        <p14:creationId xmlns:p14="http://schemas.microsoft.com/office/powerpoint/2010/main" val="182533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E817AD-8154-4EC7-B867-6C4CFC458C31}" type="slidenum">
              <a:rPr lang="en-US" smtClean="0"/>
              <a:pPr>
                <a:defRPr/>
              </a:pPr>
              <a:t>‹#›</a:t>
            </a:fld>
            <a:endParaRPr lang="en-US"/>
          </a:p>
        </p:txBody>
      </p:sp>
    </p:spTree>
    <p:extLst>
      <p:ext uri="{BB962C8B-B14F-4D97-AF65-F5344CB8AC3E}">
        <p14:creationId xmlns:p14="http://schemas.microsoft.com/office/powerpoint/2010/main" val="10299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F086FB-56E3-426A-81FB-25839A8E54FB}" type="slidenum">
              <a:rPr lang="en-US" smtClean="0"/>
              <a:pPr>
                <a:defRPr/>
              </a:pPr>
              <a:t>‹#›</a:t>
            </a:fld>
            <a:endParaRPr lang="en-US"/>
          </a:p>
        </p:txBody>
      </p:sp>
    </p:spTree>
    <p:extLst>
      <p:ext uri="{BB962C8B-B14F-4D97-AF65-F5344CB8AC3E}">
        <p14:creationId xmlns:p14="http://schemas.microsoft.com/office/powerpoint/2010/main" val="131863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A6A2F-F1D0-42D0-A986-08B3EF18F39B}" type="slidenum">
              <a:rPr lang="en-US" smtClean="0"/>
              <a:pPr>
                <a:defRPr/>
              </a:pPr>
              <a:t>‹#›</a:t>
            </a:fld>
            <a:endParaRPr lang="en-US"/>
          </a:p>
        </p:txBody>
      </p:sp>
    </p:spTree>
    <p:extLst>
      <p:ext uri="{BB962C8B-B14F-4D97-AF65-F5344CB8AC3E}">
        <p14:creationId xmlns:p14="http://schemas.microsoft.com/office/powerpoint/2010/main" val="27310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923724-159F-45AD-9ECB-A38D324BB6DC}" type="slidenum">
              <a:rPr lang="en-US" smtClean="0"/>
              <a:pPr>
                <a:defRPr/>
              </a:pPr>
              <a:t>‹#›</a:t>
            </a:fld>
            <a:endParaRPr lang="en-US"/>
          </a:p>
        </p:txBody>
      </p:sp>
    </p:spTree>
    <p:extLst>
      <p:ext uri="{BB962C8B-B14F-4D97-AF65-F5344CB8AC3E}">
        <p14:creationId xmlns:p14="http://schemas.microsoft.com/office/powerpoint/2010/main" val="24170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4C4618-9629-4F8E-8C21-8F34FD21055D}" type="slidenum">
              <a:rPr lang="en-US" smtClean="0"/>
              <a:pPr>
                <a:defRPr/>
              </a:pPr>
              <a:t>‹#›</a:t>
            </a:fld>
            <a:endParaRPr lang="en-US"/>
          </a:p>
        </p:txBody>
      </p:sp>
    </p:spTree>
    <p:extLst>
      <p:ext uri="{BB962C8B-B14F-4D97-AF65-F5344CB8AC3E}">
        <p14:creationId xmlns:p14="http://schemas.microsoft.com/office/powerpoint/2010/main" val="140275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29D4DA-2887-4BA5-B2B9-852B6644BDC5}" type="slidenum">
              <a:rPr lang="en-US" smtClean="0"/>
              <a:pPr>
                <a:defRPr/>
              </a:pPr>
              <a:t>‹#›</a:t>
            </a:fld>
            <a:endParaRPr lang="en-US"/>
          </a:p>
        </p:txBody>
      </p:sp>
    </p:spTree>
    <p:extLst>
      <p:ext uri="{BB962C8B-B14F-4D97-AF65-F5344CB8AC3E}">
        <p14:creationId xmlns:p14="http://schemas.microsoft.com/office/powerpoint/2010/main" val="421593361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A53D75DB-FB0C-4BC2-9A19-8755338B9B37}" type="datetimeFigureOut">
              <a:rPr lang="vi-VN" smtClean="0">
                <a:solidFill>
                  <a:prstClr val="black">
                    <a:tint val="75000"/>
                  </a:prstClr>
                </a:solidFill>
              </a:rPr>
              <a:pPr defTabSz="685800">
                <a:defRPr/>
              </a:pPr>
              <a:t>30/08/2021</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Arial" panose="020B0604020202020204" pitchFamily="34" charset="0"/>
              </a:defRPr>
            </a:lvl1pPr>
          </a:lstStyle>
          <a:p>
            <a:pPr defTabSz="685800">
              <a:defRPr/>
            </a:pPr>
            <a:fld id="{C8747AD7-BE43-4616-8EF3-9C73F98C92AA}"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154544792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Times New Roman" pitchFamily="18" charset="0"/>
        </a:defRPr>
      </a:lvl2pPr>
      <a:lvl3pPr algn="ctr" rtl="0" eaLnBrk="0" fontAlgn="base" hangingPunct="0">
        <a:spcBef>
          <a:spcPct val="0"/>
        </a:spcBef>
        <a:spcAft>
          <a:spcPct val="0"/>
        </a:spcAft>
        <a:defRPr sz="3300">
          <a:solidFill>
            <a:schemeClr val="tx1"/>
          </a:solidFill>
          <a:latin typeface="Times New Roman" pitchFamily="18" charset="0"/>
        </a:defRPr>
      </a:lvl3pPr>
      <a:lvl4pPr algn="ctr" rtl="0" eaLnBrk="0" fontAlgn="base" hangingPunct="0">
        <a:spcBef>
          <a:spcPct val="0"/>
        </a:spcBef>
        <a:spcAft>
          <a:spcPct val="0"/>
        </a:spcAft>
        <a:defRPr sz="3300">
          <a:solidFill>
            <a:schemeClr val="tx1"/>
          </a:solidFill>
          <a:latin typeface="Times New Roman" pitchFamily="18" charset="0"/>
        </a:defRPr>
      </a:lvl4pPr>
      <a:lvl5pPr algn="ctr" rtl="0" eaLnBrk="0" fontAlgn="base" hangingPunct="0">
        <a:spcBef>
          <a:spcPct val="0"/>
        </a:spcBef>
        <a:spcAft>
          <a:spcPct val="0"/>
        </a:spcAft>
        <a:defRPr sz="3300">
          <a:solidFill>
            <a:schemeClr val="tx1"/>
          </a:solidFill>
          <a:latin typeface="Times New Roman" pitchFamily="18" charset="0"/>
        </a:defRPr>
      </a:lvl5pPr>
      <a:lvl6pPr marL="342900" algn="ctr" rtl="0" fontAlgn="base">
        <a:spcBef>
          <a:spcPct val="0"/>
        </a:spcBef>
        <a:spcAft>
          <a:spcPct val="0"/>
        </a:spcAft>
        <a:defRPr sz="3300">
          <a:solidFill>
            <a:schemeClr val="tx1"/>
          </a:solidFill>
          <a:latin typeface="Times New Roman" pitchFamily="18" charset="0"/>
        </a:defRPr>
      </a:lvl6pPr>
      <a:lvl7pPr marL="685800" algn="ctr" rtl="0" fontAlgn="base">
        <a:spcBef>
          <a:spcPct val="0"/>
        </a:spcBef>
        <a:spcAft>
          <a:spcPct val="0"/>
        </a:spcAft>
        <a:defRPr sz="3300">
          <a:solidFill>
            <a:schemeClr val="tx1"/>
          </a:solidFill>
          <a:latin typeface="Times New Roman" pitchFamily="18" charset="0"/>
        </a:defRPr>
      </a:lvl7pPr>
      <a:lvl8pPr marL="1028700" algn="ctr" rtl="0" fontAlgn="base">
        <a:spcBef>
          <a:spcPct val="0"/>
        </a:spcBef>
        <a:spcAft>
          <a:spcPct val="0"/>
        </a:spcAft>
        <a:defRPr sz="3300">
          <a:solidFill>
            <a:schemeClr val="tx1"/>
          </a:solidFill>
          <a:latin typeface="Times New Roman" pitchFamily="18" charset="0"/>
        </a:defRPr>
      </a:lvl8pPr>
      <a:lvl9pPr marL="1371600" algn="ctr" rtl="0" fontAlgn="base">
        <a:spcBef>
          <a:spcPct val="0"/>
        </a:spcBef>
        <a:spcAft>
          <a:spcPct val="0"/>
        </a:spcAft>
        <a:defRPr sz="3300">
          <a:solidFill>
            <a:schemeClr val="tx1"/>
          </a:solidFill>
          <a:latin typeface="Times New Roman" pitchFamily="18"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avi"/><Relationship Id="rId1" Type="http://schemas.openxmlformats.org/officeDocument/2006/relationships/video" Target="NULL"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avi"/><Relationship Id="rId1" Type="http://schemas.openxmlformats.org/officeDocument/2006/relationships/video" Target="NULL"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02-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95" y="137015"/>
            <a:ext cx="9036496" cy="500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1752600" y="1828800"/>
            <a:ext cx="5486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err="1">
                <a:solidFill>
                  <a:srgbClr val="00B050"/>
                </a:solidFill>
                <a:latin typeface="Times New Roman" panose="02020603050405020304" pitchFamily="18" charset="0"/>
                <a:cs typeface="Times New Roman" panose="02020603050405020304" pitchFamily="18" charset="0"/>
              </a:rPr>
              <a:t>Chào</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mừng</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đến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với</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giờ</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học</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smtClean="0">
                <a:solidFill>
                  <a:srgbClr val="00B050"/>
                </a:solidFill>
                <a:latin typeface="Times New Roman" panose="02020603050405020304" pitchFamily="18" charset="0"/>
                <a:cs typeface="Times New Roman" panose="02020603050405020304" pitchFamily="18" charset="0"/>
              </a:rPr>
              <a:t>Tin </a:t>
            </a:r>
            <a:r>
              <a:rPr lang="en-US" altLang="en-US" sz="4000" b="1" dirty="0" err="1" smtClean="0">
                <a:solidFill>
                  <a:srgbClr val="00B050"/>
                </a:solidFill>
                <a:latin typeface="Times New Roman" panose="02020603050405020304" pitchFamily="18" charset="0"/>
                <a:cs typeface="Times New Roman" panose="02020603050405020304" pitchFamily="18" charset="0"/>
              </a:rPr>
              <a:t>học</a:t>
            </a:r>
            <a:endParaRPr lang="en-US" altLang="en-US" sz="40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9000" y="3352800"/>
            <a:ext cx="1845057" cy="83099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t>
            </a:r>
            <a:r>
              <a:rPr lang="en-US" sz="4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ớp</a:t>
            </a: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3</a:t>
            </a:r>
            <a:endPar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92332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5"/>
                                        </p:tgtEl>
                                        <p:attrNameLst>
                                          <p:attrName>style.color</p:attrName>
                                        </p:attrNameLst>
                                      </p:cBhvr>
                                      <p:to>
                                        <p:clrVal>
                                          <a:srgbClr val="FF00FF"/>
                                        </p:clrVal>
                                      </p:to>
                                    </p:set>
                                    <p:set>
                                      <p:cBhvr>
                                        <p:cTn id="7" dur="500" autoRev="1" fill="hold"/>
                                        <p:tgtEl>
                                          <p:spTgt spid="5"/>
                                        </p:tgtEl>
                                        <p:attrNameLst>
                                          <p:attrName>fillcolor</p:attrName>
                                        </p:attrNameLst>
                                      </p:cBhvr>
                                      <p:to>
                                        <p:clrVal>
                                          <a:srgbClr val="FF00FF"/>
                                        </p:clrVal>
                                      </p:to>
                                    </p:set>
                                    <p:set>
                                      <p:cBhvr>
                                        <p:cTn id="8" dur="500" autoRev="1"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522131" y="51470"/>
            <a:ext cx="6048375" cy="77958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endParaRPr lang="en-US" sz="2400" b="1" dirty="0">
              <a:latin typeface="Times New Roman" pitchFamily="18" charset="0"/>
              <a:cs typeface="Times New Roman" pitchFamily="18" charset="0"/>
            </a:endParaRPr>
          </a:p>
          <a:p>
            <a:pPr marL="227937" indent="-227937" eaLnBrk="0" hangingPunct="0">
              <a:defRPr/>
            </a:pPr>
            <a:r>
              <a:rPr lang="en-US" altLang="en-US" sz="2400" dirty="0">
                <a:latin typeface="Times New Roman" pitchFamily="18" charset="0"/>
                <a:cs typeface="Times New Roman" pitchFamily="18" charset="0"/>
              </a:rPr>
              <a:t>a) </a:t>
            </a:r>
            <a:r>
              <a:rPr lang="en-US" altLang="en-US" sz="2400" dirty="0" err="1">
                <a:latin typeface="Times New Roman" pitchFamily="18" charset="0"/>
                <a:cs typeface="Times New Roman" pitchFamily="18" charset="0"/>
              </a:rPr>
              <a:t>Thay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vị</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trí</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của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tranh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ảnh</a:t>
            </a:r>
            <a:r>
              <a:rPr lang="en-US" altLang="en-US" sz="2400" dirty="0">
                <a:latin typeface="Times New Roman" pitchFamily="18" charset="0"/>
                <a:cs typeface="Times New Roman" pitchFamily="18" charset="0"/>
              </a:rPr>
              <a:t>.</a:t>
            </a:r>
            <a:endParaRPr lang="en-US" sz="2400" dirty="0">
              <a:solidFill>
                <a:schemeClr val="tx1">
                  <a:lumMod val="95000"/>
                  <a:lumOff val="5000"/>
                </a:schemeClr>
              </a:solidFill>
              <a:latin typeface="Times New Roman" pitchFamily="18" charset="0"/>
              <a:cs typeface="Times New Roman" pitchFamily="18" charset="0"/>
            </a:endParaRPr>
          </a:p>
        </p:txBody>
      </p:sp>
      <p:sp>
        <p:nvSpPr>
          <p:cNvPr id="2" name="TextBox 1"/>
          <p:cNvSpPr txBox="1">
            <a:spLocks noChangeArrowheads="1"/>
          </p:cNvSpPr>
          <p:nvPr/>
        </p:nvSpPr>
        <p:spPr bwMode="auto">
          <a:xfrm>
            <a:off x="189908" y="771550"/>
            <a:ext cx="88569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chèn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chiếu</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nào</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5" name="di chuyển.avi">
            <a:hlinkClick r:id="" action="ppaction://media"/>
          </p:cNvPr>
          <p:cNvPicPr>
            <a:picLocks noChangeAspect="1"/>
          </p:cNvPicPr>
          <p:nvPr>
            <a:videoFile r:link="rId1"/>
            <p:extLst>
              <p:ext uri="{DAA4B4D4-6D71-4841-9C94-3DE7FCFB9230}">
                <p14:media xmlns:p14="http://schemas.microsoft.com/office/powerpoint/2010/main" r:embed="rId2">
                  <p14:trim st="6634.8448"/>
                </p14:media>
              </p:ext>
            </p:extLst>
          </p:nvPr>
        </p:nvPicPr>
        <p:blipFill>
          <a:blip r:embed="rId4"/>
          <a:stretch>
            <a:fillRect/>
          </a:stretch>
        </p:blipFill>
        <p:spPr>
          <a:xfrm>
            <a:off x="210452" y="1479436"/>
            <a:ext cx="8682028" cy="366406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105" y="1059582"/>
            <a:ext cx="8665391" cy="1367929"/>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eaLnBrk="0" hangingPunct="0">
              <a:defRPr/>
            </a:pPr>
            <a:r>
              <a:rPr lang="en-US" sz="2400" b="1" u="sng" dirty="0" err="1">
                <a:solidFill>
                  <a:srgbClr val="0000FF"/>
                </a:solidFill>
                <a:latin typeface="Times New Roman" pitchFamily="18" charset="0"/>
                <a:cs typeface="Times New Roman" pitchFamily="18" charset="0"/>
              </a:rPr>
              <a:t>Bước</a:t>
            </a:r>
            <a:r>
              <a:rPr lang="en-US" sz="2400" b="1" u="sng" dirty="0">
                <a:solidFill>
                  <a:srgbClr val="0000FF"/>
                </a:solidFill>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a:t>
            </a:r>
          </a:p>
          <a:p>
            <a:pPr eaLnBrk="0" hangingPunct="0">
              <a:defRPr/>
            </a:pPr>
            <a:r>
              <a:rPr lang="en-US" sz="2400" b="1" u="sng" dirty="0" err="1">
                <a:solidFill>
                  <a:srgbClr val="0000FF"/>
                </a:solidFill>
                <a:latin typeface="Times New Roman" pitchFamily="18" charset="0"/>
                <a:cs typeface="Times New Roman" pitchFamily="18" charset="0"/>
              </a:rPr>
              <a:t>Bước</a:t>
            </a:r>
            <a:r>
              <a:rPr lang="en-US" sz="2400" b="1" u="sng" dirty="0">
                <a:solidFill>
                  <a:srgbClr val="0000FF"/>
                </a:solidFill>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a:t>
            </a:r>
          </a:p>
        </p:txBody>
      </p:sp>
      <p:sp>
        <p:nvSpPr>
          <p:cNvPr id="9" name="TextBox 16"/>
          <p:cNvSpPr txBox="1">
            <a:spLocks noChangeArrowheads="1"/>
          </p:cNvSpPr>
          <p:nvPr/>
        </p:nvSpPr>
        <p:spPr bwMode="auto">
          <a:xfrm>
            <a:off x="522131" y="314351"/>
            <a:ext cx="6048375" cy="77958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endParaRPr lang="en-US" sz="2400" b="1" dirty="0">
              <a:latin typeface="Times New Roman" pitchFamily="18" charset="0"/>
              <a:cs typeface="Times New Roman" pitchFamily="18" charset="0"/>
            </a:endParaRPr>
          </a:p>
          <a:p>
            <a:pPr marL="227937" indent="-227937" eaLnBrk="0" hangingPunct="0">
              <a:defRPr/>
            </a:pPr>
            <a:r>
              <a:rPr lang="en-US" altLang="en-US" sz="2400" dirty="0">
                <a:latin typeface="Times New Roman" pitchFamily="18" charset="0"/>
                <a:cs typeface="Times New Roman" pitchFamily="18" charset="0"/>
              </a:rPr>
              <a:t>a) </a:t>
            </a:r>
            <a:r>
              <a:rPr lang="en-US" altLang="en-US" sz="2400" dirty="0" err="1">
                <a:latin typeface="Times New Roman" pitchFamily="18" charset="0"/>
                <a:cs typeface="Times New Roman" pitchFamily="18" charset="0"/>
              </a:rPr>
              <a:t>Thay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vị</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ảnh</a:t>
            </a:r>
            <a:r>
              <a:rPr lang="en-US" altLang="en-US" sz="2400" dirty="0">
                <a:latin typeface="Times New Roman" pitchFamily="18" charset="0"/>
                <a:cs typeface="Times New Roman" pitchFamily="18" charset="0"/>
              </a:rPr>
              <a:t>.</a:t>
            </a:r>
            <a:endParaRPr lang="en-US" sz="2400" dirty="0">
              <a:solidFill>
                <a:schemeClr val="tx1">
                  <a:lumMod val="95000"/>
                  <a:lumOff val="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7511"/>
            <a:ext cx="7344816" cy="297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6422" y="2427511"/>
            <a:ext cx="8856984"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VD: </a:t>
            </a:r>
            <a:r>
              <a:rPr lang="en-US" sz="2800" b="1" smtClean="0">
                <a:solidFill>
                  <a:srgbClr val="FF0000"/>
                </a:solidFill>
                <a:latin typeface="Times New Roman" pitchFamily="18" charset="0"/>
                <a:cs typeface="Times New Roman" pitchFamily="18" charset="0"/>
              </a:rPr>
              <a:t>Em hãy thay đổi vị trí của hình theo mẫu</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84598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376238" y="166689"/>
            <a:ext cx="6337300" cy="77958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endParaRPr lang="en-US" sz="2400" b="1" dirty="0">
              <a:latin typeface="Times New Roman" pitchFamily="18" charset="0"/>
              <a:cs typeface="Times New Roman" pitchFamily="18" charset="0"/>
            </a:endParaRPr>
          </a:p>
          <a:p>
            <a:pPr marL="227937" indent="-227937" eaLnBrk="0" hangingPunct="0">
              <a:defRPr/>
            </a:pPr>
            <a:r>
              <a:rPr lang="en-US" altLang="en-US" sz="2400" dirty="0">
                <a:latin typeface="Times New Roman" pitchFamily="18" charset="0"/>
                <a:cs typeface="Times New Roman" pitchFamily="18" charset="0"/>
              </a:rPr>
              <a:t>b) </a:t>
            </a:r>
            <a:r>
              <a:rPr lang="en-US" altLang="en-US" sz="2400" dirty="0" err="1">
                <a:latin typeface="Times New Roman" pitchFamily="18" charset="0"/>
                <a:cs typeface="Times New Roman" pitchFamily="18" charset="0"/>
              </a:rPr>
              <a:t>Thay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Kích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thước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của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tranh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ảnh</a:t>
            </a:r>
            <a:r>
              <a:rPr lang="en-US" altLang="en-US" sz="2400"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10" name="Thay đổi kích thước.avi">
            <a:hlinkClick r:id="" action="ppaction://media"/>
          </p:cNvPr>
          <p:cNvPicPr>
            <a:picLocks noChangeAspect="1"/>
          </p:cNvPicPr>
          <p:nvPr>
            <a:videoFile r:link="rId1"/>
            <p:extLst>
              <p:ext uri="{DAA4B4D4-6D71-4841-9C94-3DE7FCFB9230}">
                <p14:media xmlns:p14="http://schemas.microsoft.com/office/powerpoint/2010/main" r:embed="rId2">
                  <p14:trim st="9930.788"/>
                </p14:media>
              </p:ext>
            </p:extLst>
          </p:nvPr>
        </p:nvPicPr>
        <p:blipFill>
          <a:blip r:embed="rId4"/>
          <a:stretch>
            <a:fillRect/>
          </a:stretch>
        </p:blipFill>
        <p:spPr>
          <a:xfrm>
            <a:off x="215899" y="1059582"/>
            <a:ext cx="8370961" cy="372387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058863"/>
            <a:ext cx="4464496" cy="3961159"/>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eaLnBrk="0" hangingPunct="0">
              <a:defRPr/>
            </a:pPr>
            <a:r>
              <a:rPr lang="en-US" sz="2800" b="1" u="sng" dirty="0" err="1">
                <a:solidFill>
                  <a:srgbClr val="0000FF"/>
                </a:solidFill>
                <a:latin typeface="Times New Roman" pitchFamily="18" charset="0"/>
                <a:cs typeface="Times New Roman" pitchFamily="18" charset="0"/>
              </a:rPr>
              <a:t>Bước</a:t>
            </a:r>
            <a:r>
              <a:rPr lang="en-US" sz="2800" b="1" u="sng" dirty="0">
                <a:solidFill>
                  <a:srgbClr val="0000FF"/>
                </a:solidFill>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a:t>
            </a:r>
          </a:p>
          <a:p>
            <a:pPr eaLnBrk="0" hangingPunct="0">
              <a:defRPr/>
            </a:pPr>
            <a:r>
              <a:rPr lang="en-US" sz="2800" b="1" u="sng" dirty="0" err="1">
                <a:solidFill>
                  <a:srgbClr val="0000FF"/>
                </a:solidFill>
                <a:latin typeface="Times New Roman" pitchFamily="18" charset="0"/>
                <a:cs typeface="Times New Roman" pitchFamily="18" charset="0"/>
              </a:rPr>
              <a:t>Bước</a:t>
            </a:r>
            <a:r>
              <a:rPr lang="en-US" sz="2800" b="1" u="sng" dirty="0">
                <a:solidFill>
                  <a:srgbClr val="0000FF"/>
                </a:solidFill>
                <a:latin typeface="Times New Roman" pitchFamily="18" charset="0"/>
                <a:cs typeface="Times New Roman" pitchFamily="18" charset="0"/>
              </a:rPr>
              <a:t> 2</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a:t>
            </a:r>
          </a:p>
        </p:txBody>
      </p:sp>
      <p:cxnSp>
        <p:nvCxnSpPr>
          <p:cNvPr id="3" name="Straight Arrow Connector 2"/>
          <p:cNvCxnSpPr/>
          <p:nvPr/>
        </p:nvCxnSpPr>
        <p:spPr>
          <a:xfrm flipV="1">
            <a:off x="2339977" y="2624139"/>
            <a:ext cx="360363" cy="29051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3276602" y="2624138"/>
            <a:ext cx="341313" cy="38258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7" name="TextBox 16"/>
          <p:cNvSpPr txBox="1">
            <a:spLocks noChangeArrowheads="1"/>
          </p:cNvSpPr>
          <p:nvPr/>
        </p:nvSpPr>
        <p:spPr bwMode="auto">
          <a:xfrm>
            <a:off x="376238" y="166689"/>
            <a:ext cx="6337300" cy="77958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endParaRPr lang="en-US" sz="2400" b="1" dirty="0">
              <a:latin typeface="Times New Roman" pitchFamily="18" charset="0"/>
              <a:cs typeface="Times New Roman" pitchFamily="18" charset="0"/>
            </a:endParaRPr>
          </a:p>
          <a:p>
            <a:pPr marL="227937" indent="-227937" eaLnBrk="0" hangingPunct="0">
              <a:defRPr/>
            </a:pPr>
            <a:r>
              <a:rPr lang="en-US" altLang="en-US" sz="2400" dirty="0">
                <a:latin typeface="Times New Roman" pitchFamily="18" charset="0"/>
                <a:cs typeface="Times New Roman" pitchFamily="18" charset="0"/>
              </a:rPr>
              <a:t>b) </a:t>
            </a:r>
            <a:r>
              <a:rPr lang="en-US" altLang="en-US" sz="2400" dirty="0" err="1">
                <a:latin typeface="Times New Roman" pitchFamily="18" charset="0"/>
                <a:cs typeface="Times New Roman" pitchFamily="18" charset="0"/>
              </a:rPr>
              <a:t>Thay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Kích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thước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ảnh</a:t>
            </a:r>
            <a:r>
              <a:rPr lang="en-US" altLang="en-US" sz="2400" dirty="0">
                <a:latin typeface="Times New Roman" pitchFamily="18" charset="0"/>
                <a:cs typeface="Times New Roman" pitchFamily="18" charset="0"/>
              </a:rPr>
              <a:t>.</a:t>
            </a:r>
            <a:endParaRPr lang="en-US" sz="2400" dirty="0">
              <a:solidFill>
                <a:schemeClr val="tx1">
                  <a:lumMod val="95000"/>
                  <a:lumOff val="5000"/>
                </a:schemeClr>
              </a:solidFill>
              <a:latin typeface="Times New Roman" pitchFamily="18" charset="0"/>
              <a:cs typeface="Times New Roman" pitchFamily="18" charset="0"/>
            </a:endParaRPr>
          </a:p>
        </p:txBody>
      </p:sp>
      <p:pic>
        <p:nvPicPr>
          <p:cNvPr id="18439" name="Picture 2"/>
          <p:cNvPicPr>
            <a:picLocks noChangeAspect="1" noChangeArrowheads="1"/>
          </p:cNvPicPr>
          <p:nvPr/>
        </p:nvPicPr>
        <p:blipFill>
          <a:blip r:embed="rId2">
            <a:extLst>
              <a:ext uri="{28A0092B-C50C-407E-A947-70E740481C1C}">
                <a14:useLocalDpi xmlns:a14="http://schemas.microsoft.com/office/drawing/2010/main" val="0"/>
              </a:ext>
            </a:extLst>
          </a:blip>
          <a:srcRect r="46449" b="42751"/>
          <a:stretch>
            <a:fillRect/>
          </a:stretch>
        </p:blipFill>
        <p:spPr bwMode="auto">
          <a:xfrm>
            <a:off x="5004048" y="1098513"/>
            <a:ext cx="3938588"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5581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arn(inVertical)">
                                      <p:cBhvr>
                                        <p:cTn id="7" dur="500"/>
                                        <p:tgtEl>
                                          <p:spTgt spid="1843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681037"/>
            <a:ext cx="5306616"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8"/>
          <p:cNvSpPr txBox="1">
            <a:spLocks noChangeArrowheads="1"/>
          </p:cNvSpPr>
          <p:nvPr/>
        </p:nvSpPr>
        <p:spPr bwMode="auto">
          <a:xfrm>
            <a:off x="3346847" y="1963342"/>
            <a:ext cx="2628900"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392" tIns="15196" rIns="30392" bIns="15196">
            <a:spAutoFit/>
          </a:bodyPr>
          <a:lstStyle>
            <a:lvl1pPr marL="201613" indent="-201613">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THỰC HÀNH</a:t>
            </a:r>
          </a:p>
        </p:txBody>
      </p:sp>
      <p:pic>
        <p:nvPicPr>
          <p:cNvPr id="25604"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085" y="4049316"/>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1" y="4083844"/>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828" y="4083844"/>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485" y="411956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99348"/>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82" y="4335066"/>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143000" y="0"/>
            <a:ext cx="6858000" cy="57352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vi-VN"/>
          </a:p>
        </p:txBody>
      </p:sp>
    </p:spTree>
    <p:extLst>
      <p:ext uri="{BB962C8B-B14F-4D97-AF65-F5344CB8AC3E}">
        <p14:creationId xmlns:p14="http://schemas.microsoft.com/office/powerpoint/2010/main" val="175471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inh"/>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9" y="-24849"/>
            <a:ext cx="191095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8"/>
          <p:cNvSpPr txBox="1">
            <a:spLocks noChangeArrowheads="1"/>
          </p:cNvSpPr>
          <p:nvPr/>
        </p:nvSpPr>
        <p:spPr bwMode="auto">
          <a:xfrm rot="-2068822">
            <a:off x="427914" y="426242"/>
            <a:ext cx="1314450" cy="2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392" tIns="15196" rIns="30392" bIns="15196">
            <a:spAutoFit/>
          </a:bodyPr>
          <a:lstStyle>
            <a:lvl1pPr marL="201613" indent="-201613">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151210" indent="-151210" algn="ctr" defTabSz="685800">
              <a:spcBef>
                <a:spcPct val="50000"/>
              </a:spcBef>
              <a:buNone/>
            </a:pPr>
            <a:r>
              <a:rPr lang="en-US" altLang="en-US" sz="1350" b="1" dirty="0">
                <a:solidFill>
                  <a:srgbClr val="FF0000"/>
                </a:solidFill>
                <a:latin typeface="Calibri" panose="020F0502020204030204" pitchFamily="34" charset="0"/>
                <a:cs typeface="Arial" panose="020B0604020202020204" pitchFamily="34" charset="0"/>
              </a:rPr>
              <a:t>THỰC HÀNH</a:t>
            </a:r>
          </a:p>
        </p:txBody>
      </p:sp>
      <p:sp>
        <p:nvSpPr>
          <p:cNvPr id="13" name="Text Box 19"/>
          <p:cNvSpPr txBox="1">
            <a:spLocks noChangeArrowheads="1"/>
          </p:cNvSpPr>
          <p:nvPr/>
        </p:nvSpPr>
        <p:spPr bwMode="auto">
          <a:xfrm>
            <a:off x="2234208" y="139879"/>
            <a:ext cx="6586264" cy="17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0392" tIns="15196" rIns="30392" bIns="1519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defTabSz="685800">
              <a:spcBef>
                <a:spcPct val="50000"/>
              </a:spcBef>
              <a:buNone/>
            </a:pPr>
            <a:r>
              <a:rPr lang="en-US" altLang="en-US" sz="2800" dirty="0" err="1" smtClean="0">
                <a:latin typeface="Times New Roman" panose="02020603050405020304" pitchFamily="18" charset="0"/>
                <a:cs typeface="Arial" panose="020B0604020202020204" pitchFamily="34" charset="0"/>
              </a:rPr>
              <a:t>Vẽ</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bức</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tranh</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có</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chủ</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đề</a:t>
            </a:r>
            <a:r>
              <a:rPr lang="en-US" altLang="en-US" sz="2800" dirty="0" smtClean="0">
                <a:latin typeface="Times New Roman" panose="02020603050405020304" pitchFamily="18" charset="0"/>
                <a:cs typeface="Arial" panose="020B0604020202020204" pitchFamily="34" charset="0"/>
              </a:rPr>
              <a:t> </a:t>
            </a:r>
            <a:r>
              <a:rPr lang="en-US" altLang="en-US" sz="2800" b="1" dirty="0" err="1" smtClean="0">
                <a:solidFill>
                  <a:srgbClr val="FF0066"/>
                </a:solidFill>
                <a:latin typeface="Times New Roman" panose="02020603050405020304" pitchFamily="18" charset="0"/>
                <a:cs typeface="Arial" panose="020B0604020202020204" pitchFamily="34" charset="0"/>
              </a:rPr>
              <a:t>Ngôi</a:t>
            </a:r>
            <a:r>
              <a:rPr lang="en-US" altLang="en-US" sz="2800" b="1" dirty="0" smtClean="0">
                <a:solidFill>
                  <a:srgbClr val="FF0066"/>
                </a:solidFill>
                <a:latin typeface="Times New Roman" panose="02020603050405020304" pitchFamily="18" charset="0"/>
                <a:cs typeface="Arial" panose="020B0604020202020204" pitchFamily="34" charset="0"/>
              </a:rPr>
              <a:t> </a:t>
            </a:r>
            <a:r>
              <a:rPr lang="en-US" altLang="en-US" sz="2800" b="1" dirty="0" err="1" smtClean="0">
                <a:solidFill>
                  <a:srgbClr val="FF0066"/>
                </a:solidFill>
                <a:latin typeface="Times New Roman" panose="02020603050405020304" pitchFamily="18" charset="0"/>
                <a:cs typeface="Arial" panose="020B0604020202020204" pitchFamily="34" charset="0"/>
              </a:rPr>
              <a:t>nhà</a:t>
            </a:r>
            <a:r>
              <a:rPr lang="en-US" altLang="en-US" sz="2800" b="1" dirty="0" smtClean="0">
                <a:solidFill>
                  <a:srgbClr val="FF0066"/>
                </a:solidFill>
                <a:latin typeface="Times New Roman" panose="02020603050405020304" pitchFamily="18" charset="0"/>
                <a:cs typeface="Arial" panose="020B0604020202020204" pitchFamily="34" charset="0"/>
              </a:rPr>
              <a:t> </a:t>
            </a:r>
            <a:r>
              <a:rPr lang="en-US" altLang="en-US" sz="2800" b="1" dirty="0" err="1" smtClean="0">
                <a:solidFill>
                  <a:srgbClr val="FF0066"/>
                </a:solidFill>
                <a:latin typeface="Times New Roman" panose="02020603050405020304" pitchFamily="18" charset="0"/>
                <a:cs typeface="Arial" panose="020B0604020202020204" pitchFamily="34" charset="0"/>
              </a:rPr>
              <a:t>của</a:t>
            </a:r>
            <a:r>
              <a:rPr lang="en-US" altLang="en-US" sz="2800" b="1" dirty="0" smtClean="0">
                <a:solidFill>
                  <a:srgbClr val="FF0066"/>
                </a:solidFill>
                <a:latin typeface="Times New Roman" panose="02020603050405020304" pitchFamily="18" charset="0"/>
                <a:cs typeface="Arial" panose="020B0604020202020204" pitchFamily="34" charset="0"/>
              </a:rPr>
              <a:t> </a:t>
            </a:r>
            <a:r>
              <a:rPr lang="en-US" altLang="en-US" sz="2800" b="1" dirty="0" err="1" smtClean="0">
                <a:solidFill>
                  <a:srgbClr val="FF0066"/>
                </a:solidFill>
                <a:latin typeface="Times New Roman" panose="02020603050405020304" pitchFamily="18" charset="0"/>
                <a:cs typeface="Arial" panose="020B0604020202020204" pitchFamily="34" charset="0"/>
              </a:rPr>
              <a:t>em</a:t>
            </a:r>
            <a:r>
              <a:rPr lang="en-US" altLang="en-US" sz="2800" b="1" dirty="0" smtClean="0">
                <a:solidFill>
                  <a:srgbClr val="FF0066"/>
                </a:solidFill>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bằng</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chương</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trình</a:t>
            </a:r>
            <a:r>
              <a:rPr lang="en-US" altLang="en-US" sz="2800" dirty="0" smtClean="0">
                <a:latin typeface="Times New Roman" panose="02020603050405020304" pitchFamily="18" charset="0"/>
                <a:cs typeface="Arial" panose="020B0604020202020204" pitchFamily="34" charset="0"/>
              </a:rPr>
              <a:t> Paint, </a:t>
            </a:r>
            <a:r>
              <a:rPr lang="en-US" altLang="en-US" sz="2800" dirty="0" err="1" smtClean="0">
                <a:latin typeface="Times New Roman" panose="02020603050405020304" pitchFamily="18" charset="0"/>
                <a:cs typeface="Arial" panose="020B0604020202020204" pitchFamily="34" charset="0"/>
              </a:rPr>
              <a:t>chèn</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bức</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tranh</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đã</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vẽ</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vào</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trang</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trình</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chiếu</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rồi</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viết</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thêm</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lời</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giới</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thiệu</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về</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bức</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tranh</a:t>
            </a:r>
            <a:r>
              <a:rPr lang="en-US" altLang="en-US" sz="2800" dirty="0" smtClean="0">
                <a:latin typeface="Times New Roman" panose="02020603050405020304" pitchFamily="18" charset="0"/>
                <a:cs typeface="Arial" panose="020B0604020202020204" pitchFamily="34" charset="0"/>
              </a:rPr>
              <a:t> </a:t>
            </a:r>
            <a:r>
              <a:rPr lang="en-US" altLang="en-US" sz="2800" dirty="0" err="1" smtClean="0">
                <a:latin typeface="Times New Roman" panose="02020603050405020304" pitchFamily="18" charset="0"/>
                <a:cs typeface="Arial" panose="020B0604020202020204" pitchFamily="34" charset="0"/>
              </a:rPr>
              <a:t>đó</a:t>
            </a:r>
            <a:r>
              <a:rPr lang="en-US" altLang="en-US" sz="2800" dirty="0" smtClean="0">
                <a:latin typeface="Times New Roman" panose="02020603050405020304" pitchFamily="18" charset="0"/>
                <a:cs typeface="Arial" panose="020B0604020202020204" pitchFamily="34" charset="0"/>
              </a:rPr>
              <a:t>.</a:t>
            </a:r>
            <a:endParaRPr lang="en-US" altLang="en-US" sz="2800" dirty="0">
              <a:latin typeface="Times New Roman" panose="02020603050405020304" pitchFamily="18" charset="0"/>
              <a:cs typeface="Arial" panose="020B0604020202020204" pitchFamily="34" charset="0"/>
            </a:endParaRPr>
          </a:p>
        </p:txBody>
      </p:sp>
      <p:pic>
        <p:nvPicPr>
          <p:cNvPr id="26630"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835" y="4083844"/>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091" y="413861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347" y="413861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735" y="413861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819" y="4280298"/>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82" y="4335066"/>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1792" y="1948886"/>
            <a:ext cx="9144000" cy="3195806"/>
          </a:xfrm>
          <a:prstGeom prst="rect">
            <a:avLst/>
          </a:prstGeom>
        </p:spPr>
      </p:pic>
    </p:spTree>
    <p:extLst>
      <p:ext uri="{BB962C8B-B14F-4D97-AF65-F5344CB8AC3E}">
        <p14:creationId xmlns:p14="http://schemas.microsoft.com/office/powerpoint/2010/main" val="86200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71600" y="411510"/>
            <a:ext cx="7072362" cy="1569660"/>
          </a:xfrm>
          <a:prstGeom prst="rect">
            <a:avLst/>
          </a:prstGeom>
          <a:noFill/>
        </p:spPr>
        <p:txBody>
          <a:bodyPr>
            <a:spAutoFit/>
          </a:bodyPr>
          <a:lstStyle/>
          <a:p>
            <a:pPr algn="ctr" fontAlgn="auto">
              <a:spcBef>
                <a:spcPts val="0"/>
              </a:spcBef>
              <a:spcAft>
                <a:spcPts val="0"/>
              </a:spcAft>
              <a:defRPr/>
            </a:pP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Trò</a:t>
            </a:r>
            <a:r>
              <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chơi</a:t>
            </a:r>
            <a:r>
              <a:rPr lang="en-US"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p>
          <a:p>
            <a:pPr algn="ctr" fontAlgn="auto">
              <a:spcBef>
                <a:spcPts val="0"/>
              </a:spcBef>
              <a:spcAft>
                <a:spcPts val="0"/>
              </a:spcAft>
              <a:defRPr/>
            </a:pPr>
            <a:r>
              <a:rPr lang="en-US" sz="4800" b="1" cap="all"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Truyền điện</a:t>
            </a:r>
            <a:endPar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TextBox 1"/>
          <p:cNvSpPr txBox="1"/>
          <p:nvPr/>
        </p:nvSpPr>
        <p:spPr>
          <a:xfrm>
            <a:off x="395536" y="2283718"/>
            <a:ext cx="8568952" cy="2246769"/>
          </a:xfrm>
          <a:prstGeom prst="rect">
            <a:avLst/>
          </a:prstGeom>
          <a:noFill/>
        </p:spPr>
        <p:txBody>
          <a:bodyPr wrap="square" rtlCol="0">
            <a:spAutoFit/>
          </a:bodyPr>
          <a:lstStyle/>
          <a:p>
            <a:r>
              <a:rPr lang="en-US" sz="2800" b="1" smtClean="0">
                <a:latin typeface="Times New Roman" pitchFamily="18" charset="0"/>
                <a:cs typeface="Times New Roman" pitchFamily="18" charset="0"/>
              </a:rPr>
              <a:t>Luật chơi: </a:t>
            </a:r>
            <a:r>
              <a:rPr lang="en-US" sz="2800" smtClean="0">
                <a:latin typeface="Times New Roman" pitchFamily="18" charset="0"/>
                <a:cs typeface="Times New Roman" pitchFamily="18" charset="0"/>
              </a:rPr>
              <a:t>Cô sẽ chỉ định một bạn trả lời câu hỏi đầu tiên. Bạn được cô chỉ định trả lời câu hỏi, sau khi trả lời xong thì sẽ chỉ định một bạn tùy ý trả lời câu hỏi tiếp theo. Nếu bạn được cô chỉ định không trả lời được thì ngay lập tức chỉ định một bạn khác trả lời câu hỏi đó.</a:t>
            </a:r>
            <a:endParaRPr lang="en-US" sz="28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7802830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1"/>
            <a:ext cx="7748587" cy="1535113"/>
            <a:chOff x="439" y="2138"/>
            <a:chExt cx="3072" cy="767"/>
          </a:xfrm>
        </p:grpSpPr>
        <p:sp>
          <p:nvSpPr>
            <p:cNvPr id="20504"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0505" name="AutoShape 7"/>
            <p:cNvSpPr>
              <a:spLocks noChangeArrowheads="1"/>
            </p:cNvSpPr>
            <p:nvPr/>
          </p:nvSpPr>
          <p:spPr bwMode="gray">
            <a:xfrm>
              <a:off x="463"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a:solidFill>
                    <a:srgbClr val="FFFF00"/>
                  </a:solidFill>
                </a:rPr>
                <a:t>1</a:t>
              </a: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0507" name="Text Box 10"/>
            <p:cNvSpPr txBox="1">
              <a:spLocks noChangeArrowheads="1"/>
            </p:cNvSpPr>
            <p:nvPr/>
          </p:nvSpPr>
          <p:spPr bwMode="gray">
            <a:xfrm>
              <a:off x="1018" y="2182"/>
              <a:ext cx="2438"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Calibri" pitchFamily="34" charset="0"/>
                </a:rPr>
                <a:t>Hãy cho biết nút lệnh nào dùng để chèn tranh ảnh </a:t>
              </a:r>
              <a:r>
                <a:rPr lang="en-US" sz="2800" b="1">
                  <a:solidFill>
                    <a:schemeClr val="bg1"/>
                  </a:solidFill>
                  <a:latin typeface="Calibri" pitchFamily="34" charset="0"/>
                </a:rPr>
                <a:t>vào trang trình chiếu</a:t>
              </a:r>
            </a:p>
            <a:p>
              <a:pPr eaLnBrk="1" hangingPunct="1"/>
              <a:r>
                <a:rPr lang="en-US" altLang="en-US" sz="3200" b="1">
                  <a:solidFill>
                    <a:schemeClr val="bg1"/>
                  </a:solidFill>
                  <a:latin typeface="Calibri" pitchFamily="34" charset="0"/>
                </a:rPr>
                <a:t>?</a:t>
              </a:r>
              <a:endParaRPr lang="en-US" altLang="en-US" sz="3600" b="1">
                <a:solidFill>
                  <a:schemeClr val="bg1"/>
                </a:solidFill>
                <a:latin typeface="Calibri" pitchFamily="34" charset="0"/>
              </a:endParaRPr>
            </a:p>
          </p:txBody>
        </p:sp>
      </p:grpSp>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0500"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sp>
          <p:nvSpPr>
            <p:cNvPr id="20503" name="Text Box 42"/>
            <p:cNvSpPr txBox="1">
              <a:spLocks noChangeArrowheads="1"/>
            </p:cNvSpPr>
            <p:nvPr/>
          </p:nvSpPr>
          <p:spPr bwMode="gray">
            <a:xfrm>
              <a:off x="1200" y="1083"/>
              <a:ext cx="1058"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4" name="Group 89"/>
          <p:cNvGrpSpPr>
            <a:grpSpLocks/>
          </p:cNvGrpSpPr>
          <p:nvPr/>
        </p:nvGrpSpPr>
        <p:grpSpPr bwMode="auto">
          <a:xfrm>
            <a:off x="4722813" y="1493536"/>
            <a:ext cx="3403600" cy="1039397"/>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0495" name="AutoShape 39"/>
            <p:cNvSpPr>
              <a:spLocks noChangeArrowheads="1"/>
            </p:cNvSpPr>
            <p:nvPr/>
          </p:nvSpPr>
          <p:spPr bwMode="gray">
            <a:xfrm>
              <a:off x="726"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82" y="1046"/>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748" y="1108"/>
              <a:ext cx="406" cy="667"/>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B</a:t>
              </a:r>
            </a:p>
          </p:txBody>
        </p:sp>
        <p:sp>
          <p:nvSpPr>
            <p:cNvPr id="20498" name="Text Box 42"/>
            <p:cNvSpPr txBox="1">
              <a:spLocks noChangeArrowheads="1"/>
            </p:cNvSpPr>
            <p:nvPr/>
          </p:nvSpPr>
          <p:spPr bwMode="gray">
            <a:xfrm>
              <a:off x="1187" y="1130"/>
              <a:ext cx="106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5" name="Group 89"/>
          <p:cNvGrpSpPr>
            <a:grpSpLocks/>
          </p:cNvGrpSpPr>
          <p:nvPr/>
        </p:nvGrpSpPr>
        <p:grpSpPr bwMode="auto">
          <a:xfrm>
            <a:off x="2617788" y="2882497"/>
            <a:ext cx="4329112" cy="1046567"/>
            <a:chOff x="624" y="960"/>
            <a:chExt cx="2725" cy="624"/>
          </a:xfrm>
        </p:grpSpPr>
        <p:sp>
          <p:nvSpPr>
            <p:cNvPr id="81" name="AutoShape 38"/>
            <p:cNvSpPr>
              <a:spLocks noChangeArrowheads="1"/>
            </p:cNvSpPr>
            <p:nvPr/>
          </p:nvSpPr>
          <p:spPr bwMode="gray">
            <a:xfrm>
              <a:off x="624" y="960"/>
              <a:ext cx="2725"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0490"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0" cy="23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3"/>
              <a:ext cx="406" cy="422"/>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sp>
          <p:nvSpPr>
            <p:cNvPr id="20493" name="Text Box 42"/>
            <p:cNvSpPr txBox="1">
              <a:spLocks noChangeArrowheads="1"/>
            </p:cNvSpPr>
            <p:nvPr/>
          </p:nvSpPr>
          <p:spPr bwMode="gray">
            <a:xfrm>
              <a:off x="1252" y="1064"/>
              <a:ext cx="149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pic>
        <p:nvPicPr>
          <p:cNvPr id="54" name="Picture 2"/>
          <p:cNvPicPr>
            <a:picLocks noChangeAspect="1" noChangeArrowheads="1"/>
          </p:cNvPicPr>
          <p:nvPr/>
        </p:nvPicPr>
        <p:blipFill>
          <a:blip r:embed="rId4">
            <a:extLst>
              <a:ext uri="{28A0092B-C50C-407E-A947-70E740481C1C}">
                <a14:useLocalDpi xmlns:a14="http://schemas.microsoft.com/office/drawing/2010/main" val="0"/>
              </a:ext>
            </a:extLst>
          </a:blip>
          <a:srcRect l="2528" t="31088" r="85437" b="27086"/>
          <a:stretch>
            <a:fillRect/>
          </a:stretch>
        </p:blipFill>
        <p:spPr bwMode="auto">
          <a:xfrm>
            <a:off x="3562352" y="1624014"/>
            <a:ext cx="6334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l="25990" t="24883" r="56142" b="21375"/>
          <a:stretch>
            <a:fillRect/>
          </a:stretch>
        </p:blipFill>
        <p:spPr bwMode="auto">
          <a:xfrm>
            <a:off x="5414965" y="2974975"/>
            <a:ext cx="8858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4">
            <a:extLst>
              <a:ext uri="{28A0092B-C50C-407E-A947-70E740481C1C}">
                <a14:useLocalDpi xmlns:a14="http://schemas.microsoft.com/office/drawing/2010/main" val="0"/>
              </a:ext>
            </a:extLst>
          </a:blip>
          <a:srcRect l="44128" t="32440" r="43295" b="15248"/>
          <a:stretch>
            <a:fillRect/>
          </a:stretch>
        </p:blipFill>
        <p:spPr bwMode="auto">
          <a:xfrm>
            <a:off x="7380290" y="1570039"/>
            <a:ext cx="5857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xit" presetSubtype="21" fill="hold" nodeType="clickEffect">
                                  <p:stCondLst>
                                    <p:cond delay="0"/>
                                  </p:stCondLst>
                                  <p:childTnLst>
                                    <p:animEffect transition="out" filter="barn(inVertical)">
                                      <p:cBhvr>
                                        <p:cTn id="42" dur="500"/>
                                        <p:tgtEl>
                                          <p:spTgt spid="57"/>
                                        </p:tgtEl>
                                      </p:cBhvr>
                                    </p:animEffect>
                                    <p:set>
                                      <p:cBhvr>
                                        <p:cTn id="43" dur="1" fill="hold">
                                          <p:stCondLst>
                                            <p:cond delay="499"/>
                                          </p:stCondLst>
                                        </p:cTn>
                                        <p:tgtEl>
                                          <p:spTgt spid="57"/>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56"/>
                                        </p:tgtEl>
                                      </p:cBhvr>
                                    </p:animEffect>
                                    <p:set>
                                      <p:cBhvr>
                                        <p:cTn id="49" dur="1" fill="hold">
                                          <p:stCondLst>
                                            <p:cond delay="499"/>
                                          </p:stCondLst>
                                        </p:cTn>
                                        <p:tgtEl>
                                          <p:spTgt spid="56"/>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49" presetClass="path" presetSubtype="0" accel="50000" decel="50000" fill="hold" nodeType="withEffect">
                                  <p:stCondLst>
                                    <p:cond delay="0"/>
                                  </p:stCondLst>
                                  <p:childTnLst>
                                    <p:animMotion origin="layout" path="M -1.94444E-6 2.46914E-7 L 0.20972 0.22562 " pathEditMode="relative" rAng="0" ptsTypes="AA">
                                      <p:cBhvr>
                                        <p:cTn id="54" dur="2000" fill="hold"/>
                                        <p:tgtEl>
                                          <p:spTgt spid="54"/>
                                        </p:tgtEl>
                                        <p:attrNameLst>
                                          <p:attrName>ppt_x</p:attrName>
                                          <p:attrName>ppt_y</p:attrName>
                                        </p:attrNameLst>
                                      </p:cBhvr>
                                      <p:rCtr x="10486" y="11265"/>
                                    </p:animMotion>
                                  </p:childTnLst>
                                </p:cTn>
                              </p:par>
                              <p:par>
                                <p:cTn id="55" presetID="49" presetClass="path" presetSubtype="0" accel="50000" decel="50000" fill="hold" nodeType="withEffect">
                                  <p:stCondLst>
                                    <p:cond delay="0"/>
                                  </p:stCondLst>
                                  <p:childTnLst>
                                    <p:animMotion origin="layout" path="M -3.88889E-6 -1.97531E-6 L 0.2158 0.21451 " pathEditMode="relative" rAng="0" ptsTypes="AA">
                                      <p:cBhvr>
                                        <p:cTn id="56" dur="2000" fill="hold"/>
                                        <p:tgtEl>
                                          <p:spTgt spid="3"/>
                                        </p:tgtEl>
                                        <p:attrNameLst>
                                          <p:attrName>ppt_x</p:attrName>
                                          <p:attrName>ppt_y</p:attrName>
                                        </p:attrNameLst>
                                      </p:cBhvr>
                                      <p:rCtr x="10781" y="107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4"/>
            <a:ext cx="7748587" cy="1165226"/>
            <a:chOff x="439" y="2138"/>
            <a:chExt cx="3072" cy="582"/>
          </a:xfrm>
        </p:grpSpPr>
        <p:sp>
          <p:nvSpPr>
            <p:cNvPr id="21528"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1529" name="AutoShape 7"/>
            <p:cNvSpPr>
              <a:spLocks noChangeArrowheads="1"/>
            </p:cNvSpPr>
            <p:nvPr/>
          </p:nvSpPr>
          <p:spPr bwMode="gray">
            <a:xfrm>
              <a:off x="468"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a:solidFill>
                    <a:srgbClr val="FFFF00"/>
                  </a:solidFill>
                </a:rPr>
                <a:t>2</a:t>
              </a: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1531" name="Text Box 10"/>
            <p:cNvSpPr txBox="1">
              <a:spLocks noChangeArrowheads="1"/>
            </p:cNvSpPr>
            <p:nvPr/>
          </p:nvSpPr>
          <p:spPr bwMode="gray">
            <a:xfrm>
              <a:off x="1018" y="2182"/>
              <a:ext cx="243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chemeClr val="bg1"/>
                  </a:solidFill>
                  <a:latin typeface="Calibri" pitchFamily="34" charset="0"/>
                </a:rPr>
                <a:t>Hãy cho biết nút lệnh nào dùng để chèn hình vào trang trình chiếu?</a:t>
              </a:r>
              <a:endParaRPr lang="en-US" altLang="en-US" sz="3600" b="1">
                <a:solidFill>
                  <a:schemeClr val="bg1"/>
                </a:solidFill>
                <a:latin typeface="Calibri" pitchFamily="34" charset="0"/>
              </a:endParaRPr>
            </a:p>
          </p:txBody>
        </p:sp>
      </p:grpSp>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1524"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sp>
          <p:nvSpPr>
            <p:cNvPr id="21527" name="Text Box 42"/>
            <p:cNvSpPr txBox="1">
              <a:spLocks noChangeArrowheads="1"/>
            </p:cNvSpPr>
            <p:nvPr/>
          </p:nvSpPr>
          <p:spPr bwMode="gray">
            <a:xfrm>
              <a:off x="1200" y="1083"/>
              <a:ext cx="1058"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4" name="Group 89"/>
          <p:cNvGrpSpPr>
            <a:grpSpLocks/>
          </p:cNvGrpSpPr>
          <p:nvPr/>
        </p:nvGrpSpPr>
        <p:grpSpPr bwMode="auto">
          <a:xfrm>
            <a:off x="5172075" y="2376488"/>
            <a:ext cx="3403600" cy="1039812"/>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1519" name="AutoShape 39"/>
            <p:cNvSpPr>
              <a:spLocks noChangeArrowheads="1"/>
            </p:cNvSpPr>
            <p:nvPr/>
          </p:nvSpPr>
          <p:spPr bwMode="gray">
            <a:xfrm>
              <a:off x="726"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82" y="1045"/>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748" y="1107"/>
              <a:ext cx="406" cy="667"/>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sp>
          <p:nvSpPr>
            <p:cNvPr id="21522" name="Text Box 42"/>
            <p:cNvSpPr txBox="1">
              <a:spLocks noChangeArrowheads="1"/>
            </p:cNvSpPr>
            <p:nvPr/>
          </p:nvSpPr>
          <p:spPr bwMode="gray">
            <a:xfrm>
              <a:off x="1187" y="1130"/>
              <a:ext cx="106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5" name="Group 89"/>
          <p:cNvGrpSpPr>
            <a:grpSpLocks/>
          </p:cNvGrpSpPr>
          <p:nvPr/>
        </p:nvGrpSpPr>
        <p:grpSpPr bwMode="auto">
          <a:xfrm>
            <a:off x="927100" y="3024189"/>
            <a:ext cx="3449638" cy="1044575"/>
            <a:chOff x="624" y="960"/>
            <a:chExt cx="2171" cy="624"/>
          </a:xfrm>
        </p:grpSpPr>
        <p:sp>
          <p:nvSpPr>
            <p:cNvPr id="81" name="AutoShape 38"/>
            <p:cNvSpPr>
              <a:spLocks noChangeArrowheads="1"/>
            </p:cNvSpPr>
            <p:nvPr/>
          </p:nvSpPr>
          <p:spPr bwMode="gray">
            <a:xfrm>
              <a:off x="624" y="960"/>
              <a:ext cx="2171"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1514"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5" cy="23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2"/>
              <a:ext cx="406" cy="423"/>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B</a:t>
              </a:r>
            </a:p>
          </p:txBody>
        </p:sp>
        <p:sp>
          <p:nvSpPr>
            <p:cNvPr id="21517" name="Text Box 42"/>
            <p:cNvSpPr txBox="1">
              <a:spLocks noChangeArrowheads="1"/>
            </p:cNvSpPr>
            <p:nvPr/>
          </p:nvSpPr>
          <p:spPr bwMode="gray">
            <a:xfrm>
              <a:off x="1252" y="1064"/>
              <a:ext cx="103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pic>
        <p:nvPicPr>
          <p:cNvPr id="54" name="Picture 2"/>
          <p:cNvPicPr>
            <a:picLocks noChangeAspect="1" noChangeArrowheads="1"/>
          </p:cNvPicPr>
          <p:nvPr/>
        </p:nvPicPr>
        <p:blipFill>
          <a:blip r:embed="rId4">
            <a:extLst>
              <a:ext uri="{28A0092B-C50C-407E-A947-70E740481C1C}">
                <a14:useLocalDpi xmlns:a14="http://schemas.microsoft.com/office/drawing/2010/main" val="0"/>
              </a:ext>
            </a:extLst>
          </a:blip>
          <a:srcRect l="2528" t="31088" r="85437" b="27086"/>
          <a:stretch>
            <a:fillRect/>
          </a:stretch>
        </p:blipFill>
        <p:spPr bwMode="auto">
          <a:xfrm>
            <a:off x="3562352" y="1624014"/>
            <a:ext cx="6334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4">
            <a:extLst>
              <a:ext uri="{28A0092B-C50C-407E-A947-70E740481C1C}">
                <a14:useLocalDpi xmlns:a14="http://schemas.microsoft.com/office/drawing/2010/main" val="0"/>
              </a:ext>
            </a:extLst>
          </a:blip>
          <a:srcRect l="44128" t="32440" r="43295" b="15248"/>
          <a:stretch>
            <a:fillRect/>
          </a:stretch>
        </p:blipFill>
        <p:spPr bwMode="auto">
          <a:xfrm>
            <a:off x="7758115" y="2435225"/>
            <a:ext cx="5857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l="60197" t="31509" r="29201" b="20491"/>
          <a:stretch>
            <a:fillRect/>
          </a:stretch>
        </p:blipFill>
        <p:spPr bwMode="auto">
          <a:xfrm>
            <a:off x="3540125" y="3095626"/>
            <a:ext cx="6492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xit" presetSubtype="21" fill="hold" nodeType="clickEffect">
                                  <p:stCondLst>
                                    <p:cond delay="0"/>
                                  </p:stCondLst>
                                  <p:childTnLst>
                                    <p:animEffect transition="out" filter="barn(inVertical)">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par>
                                <p:cTn id="53" presetID="56" presetClass="path" presetSubtype="0" accel="50000" decel="50000" fill="hold" nodeType="withEffect">
                                  <p:stCondLst>
                                    <p:cond delay="0"/>
                                  </p:stCondLst>
                                  <p:childTnLst>
                                    <p:animMotion origin="layout" path="M 0 0 L 0.25 -0.25 E" pathEditMode="relative" ptsTypes="">
                                      <p:cBhvr>
                                        <p:cTn id="54" dur="2000" fill="hold"/>
                                        <p:tgtEl>
                                          <p:spTgt spid="28"/>
                                        </p:tgtEl>
                                        <p:attrNameLst>
                                          <p:attrName>ppt_x</p:attrName>
                                          <p:attrName>ppt_y</p:attrName>
                                        </p:attrNameLst>
                                      </p:cBhvr>
                                    </p:animMotion>
                                  </p:childTnLst>
                                </p:cTn>
                              </p:par>
                              <p:par>
                                <p:cTn id="55" presetID="56" presetClass="path" presetSubtype="0" accel="50000" decel="50000" fill="hold" nodeType="withEffect">
                                  <p:stCondLst>
                                    <p:cond delay="0"/>
                                  </p:stCondLst>
                                  <p:childTnLst>
                                    <p:animMotion origin="layout" path="M 0 0 L 0.25 -0.25 E" pathEditMode="relative" ptsTypes="">
                                      <p:cBhvr>
                                        <p:cTn id="5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1"/>
            <a:ext cx="7748587" cy="1117600"/>
            <a:chOff x="439" y="2138"/>
            <a:chExt cx="3072" cy="558"/>
          </a:xfrm>
        </p:grpSpPr>
        <p:sp>
          <p:nvSpPr>
            <p:cNvPr id="22549"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2550" name="AutoShape 7"/>
            <p:cNvSpPr>
              <a:spLocks noChangeArrowheads="1"/>
            </p:cNvSpPr>
            <p:nvPr/>
          </p:nvSpPr>
          <p:spPr bwMode="gray">
            <a:xfrm>
              <a:off x="468"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a:solidFill>
                    <a:srgbClr val="FFFF00"/>
                  </a:solidFill>
                </a:rPr>
                <a:t>3</a:t>
              </a: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2552" name="Text Box 10"/>
            <p:cNvSpPr txBox="1">
              <a:spLocks noChangeArrowheads="1"/>
            </p:cNvSpPr>
            <p:nvPr/>
          </p:nvSpPr>
          <p:spPr bwMode="gray">
            <a:xfrm>
              <a:off x="1018" y="2182"/>
              <a:ext cx="243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chemeClr val="bg1"/>
                  </a:solidFill>
                  <a:latin typeface="Calibri" pitchFamily="34" charset="0"/>
                </a:rPr>
                <a:t>Hãy cho biết có mấy bước để thay đổi kích thước tranh, ảnh trong trang trình chiếu?</a:t>
              </a:r>
            </a:p>
          </p:txBody>
        </p:sp>
      </p:grpSp>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5"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sp>
          <p:nvSpPr>
            <p:cNvPr id="22548" name="Text Box 42"/>
            <p:cNvSpPr txBox="1">
              <a:spLocks noChangeArrowheads="1"/>
            </p:cNvSpPr>
            <p:nvPr/>
          </p:nvSpPr>
          <p:spPr bwMode="gray">
            <a:xfrm>
              <a:off x="1200" y="1083"/>
              <a:ext cx="1058"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3 bước</a:t>
              </a:r>
            </a:p>
          </p:txBody>
        </p:sp>
      </p:grpSp>
      <p:grpSp>
        <p:nvGrpSpPr>
          <p:cNvPr id="4" name="Group 89"/>
          <p:cNvGrpSpPr>
            <a:grpSpLocks/>
          </p:cNvGrpSpPr>
          <p:nvPr/>
        </p:nvGrpSpPr>
        <p:grpSpPr bwMode="auto">
          <a:xfrm>
            <a:off x="5172075" y="2376488"/>
            <a:ext cx="3403600" cy="1039812"/>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0" name="AutoShape 39"/>
            <p:cNvSpPr>
              <a:spLocks noChangeArrowheads="1"/>
            </p:cNvSpPr>
            <p:nvPr/>
          </p:nvSpPr>
          <p:spPr bwMode="gray">
            <a:xfrm>
              <a:off x="726"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82" y="1045"/>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748" y="1107"/>
              <a:ext cx="406" cy="667"/>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sp>
          <p:nvSpPr>
            <p:cNvPr id="22543" name="Text Box 42"/>
            <p:cNvSpPr txBox="1">
              <a:spLocks noChangeArrowheads="1"/>
            </p:cNvSpPr>
            <p:nvPr/>
          </p:nvSpPr>
          <p:spPr bwMode="gray">
            <a:xfrm>
              <a:off x="1187" y="1130"/>
              <a:ext cx="106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4 bước</a:t>
              </a:r>
            </a:p>
          </p:txBody>
        </p:sp>
      </p:grpSp>
      <p:grpSp>
        <p:nvGrpSpPr>
          <p:cNvPr id="5" name="Group 89"/>
          <p:cNvGrpSpPr>
            <a:grpSpLocks/>
          </p:cNvGrpSpPr>
          <p:nvPr/>
        </p:nvGrpSpPr>
        <p:grpSpPr bwMode="auto">
          <a:xfrm>
            <a:off x="927100" y="3024189"/>
            <a:ext cx="3449638" cy="1044575"/>
            <a:chOff x="624" y="960"/>
            <a:chExt cx="2171" cy="624"/>
          </a:xfrm>
        </p:grpSpPr>
        <p:sp>
          <p:nvSpPr>
            <p:cNvPr id="81" name="AutoShape 38"/>
            <p:cNvSpPr>
              <a:spLocks noChangeArrowheads="1"/>
            </p:cNvSpPr>
            <p:nvPr/>
          </p:nvSpPr>
          <p:spPr bwMode="gray">
            <a:xfrm>
              <a:off x="624" y="960"/>
              <a:ext cx="2171"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35"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5" cy="23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2"/>
              <a:ext cx="406" cy="423"/>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B</a:t>
              </a:r>
            </a:p>
          </p:txBody>
        </p:sp>
        <p:sp>
          <p:nvSpPr>
            <p:cNvPr id="22538" name="Text Box 42"/>
            <p:cNvSpPr txBox="1">
              <a:spLocks noChangeArrowheads="1"/>
            </p:cNvSpPr>
            <p:nvPr/>
          </p:nvSpPr>
          <p:spPr bwMode="gray">
            <a:xfrm>
              <a:off x="1252" y="1064"/>
              <a:ext cx="103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2 bước</a:t>
              </a: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xit" presetSubtype="21" fill="hold" nodeType="clickEffect">
                                  <p:stCondLst>
                                    <p:cond delay="0"/>
                                  </p:stCondLst>
                                  <p:childTnLst>
                                    <p:animEffect transition="out" filter="barn(inVertic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6" presetClass="exit" presetSubtype="21" fill="hold" nodeType="withEffect">
                                  <p:stCondLst>
                                    <p:cond delay="0"/>
                                  </p:stCondLst>
                                  <p:childTnLst>
                                    <p:animEffect transition="out" filter="barn(inVertic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56" presetClass="path" presetSubtype="0" accel="50000" decel="50000" fill="hold" nodeType="withEffect">
                                  <p:stCondLst>
                                    <p:cond delay="0"/>
                                  </p:stCondLst>
                                  <p:childTnLst>
                                    <p:animMotion origin="layout" path="M -5.55556E-7 3.82716E-6 L 0.21007 -0.2034 " pathEditMode="relative" rAng="0" ptsTypes="AA">
                                      <p:cBhvr>
                                        <p:cTn id="36" dur="2000" fill="hold"/>
                                        <p:tgtEl>
                                          <p:spTgt spid="5"/>
                                        </p:tgtEl>
                                        <p:attrNameLst>
                                          <p:attrName>ppt_x</p:attrName>
                                          <p:attrName>ppt_y</p:attrName>
                                        </p:attrNameLst>
                                      </p:cBhvr>
                                      <p:rCtr x="10503" y="-10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8"/>
          <p:cNvGrpSpPr>
            <a:grpSpLocks/>
          </p:cNvGrpSpPr>
          <p:nvPr/>
        </p:nvGrpSpPr>
        <p:grpSpPr bwMode="auto">
          <a:xfrm>
            <a:off x="76200" y="3314701"/>
            <a:ext cx="1600200" cy="1778000"/>
            <a:chOff x="1773" y="1104"/>
            <a:chExt cx="2604" cy="2295"/>
          </a:xfrm>
        </p:grpSpPr>
        <p:sp>
          <p:nvSpPr>
            <p:cNvPr id="8221" name="Freeform 9"/>
            <p:cNvSpPr>
              <a:spLocks/>
            </p:cNvSpPr>
            <p:nvPr/>
          </p:nvSpPr>
          <p:spPr bwMode="auto">
            <a:xfrm>
              <a:off x="2085" y="2890"/>
              <a:ext cx="768" cy="482"/>
            </a:xfrm>
            <a:custGeom>
              <a:avLst/>
              <a:gdLst>
                <a:gd name="T0" fmla="*/ 269 w 768"/>
                <a:gd name="T1" fmla="*/ 418 h 482"/>
                <a:gd name="T2" fmla="*/ 159 w 768"/>
                <a:gd name="T3" fmla="*/ 358 h 482"/>
                <a:gd name="T4" fmla="*/ 94 w 768"/>
                <a:gd name="T5" fmla="*/ 226 h 482"/>
                <a:gd name="T6" fmla="*/ 65 w 768"/>
                <a:gd name="T7" fmla="*/ 209 h 482"/>
                <a:gd name="T8" fmla="*/ 23 w 768"/>
                <a:gd name="T9" fmla="*/ 111 h 482"/>
                <a:gd name="T10" fmla="*/ 0 w 768"/>
                <a:gd name="T11" fmla="*/ 58 h 482"/>
                <a:gd name="T12" fmla="*/ 7 w 768"/>
                <a:gd name="T13" fmla="*/ 39 h 482"/>
                <a:gd name="T14" fmla="*/ 14 w 768"/>
                <a:gd name="T15" fmla="*/ 12 h 482"/>
                <a:gd name="T16" fmla="*/ 47 w 768"/>
                <a:gd name="T17" fmla="*/ 0 h 482"/>
                <a:gd name="T18" fmla="*/ 115 w 768"/>
                <a:gd name="T19" fmla="*/ 28 h 482"/>
                <a:gd name="T20" fmla="*/ 193 w 768"/>
                <a:gd name="T21" fmla="*/ 36 h 482"/>
                <a:gd name="T22" fmla="*/ 305 w 768"/>
                <a:gd name="T23" fmla="*/ 44 h 482"/>
                <a:gd name="T24" fmla="*/ 409 w 768"/>
                <a:gd name="T25" fmla="*/ 26 h 482"/>
                <a:gd name="T26" fmla="*/ 433 w 768"/>
                <a:gd name="T27" fmla="*/ 42 h 482"/>
                <a:gd name="T28" fmla="*/ 489 w 768"/>
                <a:gd name="T29" fmla="*/ 127 h 482"/>
                <a:gd name="T30" fmla="*/ 568 w 768"/>
                <a:gd name="T31" fmla="*/ 168 h 482"/>
                <a:gd name="T32" fmla="*/ 606 w 768"/>
                <a:gd name="T33" fmla="*/ 169 h 482"/>
                <a:gd name="T34" fmla="*/ 705 w 768"/>
                <a:gd name="T35" fmla="*/ 262 h 482"/>
                <a:gd name="T36" fmla="*/ 768 w 768"/>
                <a:gd name="T37" fmla="*/ 379 h 482"/>
                <a:gd name="T38" fmla="*/ 723 w 768"/>
                <a:gd name="T39" fmla="*/ 388 h 482"/>
                <a:gd name="T40" fmla="*/ 741 w 768"/>
                <a:gd name="T41" fmla="*/ 426 h 482"/>
                <a:gd name="T42" fmla="*/ 653 w 768"/>
                <a:gd name="T43" fmla="*/ 449 h 482"/>
                <a:gd name="T44" fmla="*/ 653 w 768"/>
                <a:gd name="T45" fmla="*/ 474 h 482"/>
                <a:gd name="T46" fmla="*/ 445 w 768"/>
                <a:gd name="T47" fmla="*/ 460 h 482"/>
                <a:gd name="T48" fmla="*/ 442 w 768"/>
                <a:gd name="T49" fmla="*/ 482 h 482"/>
                <a:gd name="T50" fmla="*/ 330 w 768"/>
                <a:gd name="T51" fmla="*/ 361 h 482"/>
                <a:gd name="T52" fmla="*/ 276 w 768"/>
                <a:gd name="T53" fmla="*/ 371 h 482"/>
                <a:gd name="T54" fmla="*/ 278 w 768"/>
                <a:gd name="T55" fmla="*/ 390 h 482"/>
                <a:gd name="T56" fmla="*/ 242 w 768"/>
                <a:gd name="T57" fmla="*/ 385 h 482"/>
                <a:gd name="T58" fmla="*/ 269 w 768"/>
                <a:gd name="T59" fmla="*/ 418 h 4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8"/>
                <a:gd name="T91" fmla="*/ 0 h 482"/>
                <a:gd name="T92" fmla="*/ 768 w 768"/>
                <a:gd name="T93" fmla="*/ 482 h 4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8" h="482">
                  <a:moveTo>
                    <a:pt x="269" y="418"/>
                  </a:moveTo>
                  <a:lnTo>
                    <a:pt x="159" y="358"/>
                  </a:lnTo>
                  <a:lnTo>
                    <a:pt x="94" y="226"/>
                  </a:lnTo>
                  <a:lnTo>
                    <a:pt x="65" y="209"/>
                  </a:lnTo>
                  <a:lnTo>
                    <a:pt x="23" y="111"/>
                  </a:lnTo>
                  <a:lnTo>
                    <a:pt x="0" y="58"/>
                  </a:lnTo>
                  <a:lnTo>
                    <a:pt x="7" y="39"/>
                  </a:lnTo>
                  <a:lnTo>
                    <a:pt x="14" y="12"/>
                  </a:lnTo>
                  <a:lnTo>
                    <a:pt x="47" y="0"/>
                  </a:lnTo>
                  <a:lnTo>
                    <a:pt x="115" y="28"/>
                  </a:lnTo>
                  <a:lnTo>
                    <a:pt x="193" y="36"/>
                  </a:lnTo>
                  <a:lnTo>
                    <a:pt x="305" y="44"/>
                  </a:lnTo>
                  <a:lnTo>
                    <a:pt x="409" y="26"/>
                  </a:lnTo>
                  <a:lnTo>
                    <a:pt x="433" y="42"/>
                  </a:lnTo>
                  <a:lnTo>
                    <a:pt x="489" y="127"/>
                  </a:lnTo>
                  <a:lnTo>
                    <a:pt x="568" y="168"/>
                  </a:lnTo>
                  <a:lnTo>
                    <a:pt x="606" y="169"/>
                  </a:lnTo>
                  <a:lnTo>
                    <a:pt x="705" y="262"/>
                  </a:lnTo>
                  <a:lnTo>
                    <a:pt x="768" y="379"/>
                  </a:lnTo>
                  <a:lnTo>
                    <a:pt x="723" y="388"/>
                  </a:lnTo>
                  <a:lnTo>
                    <a:pt x="741" y="426"/>
                  </a:lnTo>
                  <a:lnTo>
                    <a:pt x="653" y="449"/>
                  </a:lnTo>
                  <a:lnTo>
                    <a:pt x="653" y="474"/>
                  </a:lnTo>
                  <a:lnTo>
                    <a:pt x="445" y="460"/>
                  </a:lnTo>
                  <a:lnTo>
                    <a:pt x="442" y="482"/>
                  </a:lnTo>
                  <a:lnTo>
                    <a:pt x="330" y="361"/>
                  </a:lnTo>
                  <a:lnTo>
                    <a:pt x="276" y="371"/>
                  </a:lnTo>
                  <a:lnTo>
                    <a:pt x="278" y="390"/>
                  </a:lnTo>
                  <a:lnTo>
                    <a:pt x="242" y="385"/>
                  </a:lnTo>
                  <a:lnTo>
                    <a:pt x="269" y="41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10"/>
            <p:cNvSpPr>
              <a:spLocks/>
            </p:cNvSpPr>
            <p:nvPr/>
          </p:nvSpPr>
          <p:spPr bwMode="auto">
            <a:xfrm>
              <a:off x="2085" y="2890"/>
              <a:ext cx="768" cy="482"/>
            </a:xfrm>
            <a:custGeom>
              <a:avLst/>
              <a:gdLst>
                <a:gd name="T0" fmla="*/ 269 w 768"/>
                <a:gd name="T1" fmla="*/ 416 h 482"/>
                <a:gd name="T2" fmla="*/ 159 w 768"/>
                <a:gd name="T3" fmla="*/ 358 h 482"/>
                <a:gd name="T4" fmla="*/ 94 w 768"/>
                <a:gd name="T5" fmla="*/ 226 h 482"/>
                <a:gd name="T6" fmla="*/ 65 w 768"/>
                <a:gd name="T7" fmla="*/ 209 h 482"/>
                <a:gd name="T8" fmla="*/ 23 w 768"/>
                <a:gd name="T9" fmla="*/ 111 h 482"/>
                <a:gd name="T10" fmla="*/ 0 w 768"/>
                <a:gd name="T11" fmla="*/ 58 h 482"/>
                <a:gd name="T12" fmla="*/ 7 w 768"/>
                <a:gd name="T13" fmla="*/ 39 h 482"/>
                <a:gd name="T14" fmla="*/ 14 w 768"/>
                <a:gd name="T15" fmla="*/ 12 h 482"/>
                <a:gd name="T16" fmla="*/ 47 w 768"/>
                <a:gd name="T17" fmla="*/ 0 h 482"/>
                <a:gd name="T18" fmla="*/ 115 w 768"/>
                <a:gd name="T19" fmla="*/ 28 h 482"/>
                <a:gd name="T20" fmla="*/ 193 w 768"/>
                <a:gd name="T21" fmla="*/ 36 h 482"/>
                <a:gd name="T22" fmla="*/ 303 w 768"/>
                <a:gd name="T23" fmla="*/ 44 h 482"/>
                <a:gd name="T24" fmla="*/ 409 w 768"/>
                <a:gd name="T25" fmla="*/ 26 h 482"/>
                <a:gd name="T26" fmla="*/ 433 w 768"/>
                <a:gd name="T27" fmla="*/ 42 h 482"/>
                <a:gd name="T28" fmla="*/ 489 w 768"/>
                <a:gd name="T29" fmla="*/ 127 h 482"/>
                <a:gd name="T30" fmla="*/ 568 w 768"/>
                <a:gd name="T31" fmla="*/ 166 h 482"/>
                <a:gd name="T32" fmla="*/ 606 w 768"/>
                <a:gd name="T33" fmla="*/ 169 h 482"/>
                <a:gd name="T34" fmla="*/ 703 w 768"/>
                <a:gd name="T35" fmla="*/ 261 h 482"/>
                <a:gd name="T36" fmla="*/ 768 w 768"/>
                <a:gd name="T37" fmla="*/ 377 h 482"/>
                <a:gd name="T38" fmla="*/ 721 w 768"/>
                <a:gd name="T39" fmla="*/ 386 h 482"/>
                <a:gd name="T40" fmla="*/ 739 w 768"/>
                <a:gd name="T41" fmla="*/ 424 h 482"/>
                <a:gd name="T42" fmla="*/ 651 w 768"/>
                <a:gd name="T43" fmla="*/ 448 h 482"/>
                <a:gd name="T44" fmla="*/ 653 w 768"/>
                <a:gd name="T45" fmla="*/ 473 h 482"/>
                <a:gd name="T46" fmla="*/ 445 w 768"/>
                <a:gd name="T47" fmla="*/ 459 h 482"/>
                <a:gd name="T48" fmla="*/ 442 w 768"/>
                <a:gd name="T49" fmla="*/ 482 h 482"/>
                <a:gd name="T50" fmla="*/ 328 w 768"/>
                <a:gd name="T51" fmla="*/ 361 h 482"/>
                <a:gd name="T52" fmla="*/ 276 w 768"/>
                <a:gd name="T53" fmla="*/ 369 h 482"/>
                <a:gd name="T54" fmla="*/ 278 w 768"/>
                <a:gd name="T55" fmla="*/ 390 h 482"/>
                <a:gd name="T56" fmla="*/ 242 w 768"/>
                <a:gd name="T57" fmla="*/ 385 h 482"/>
                <a:gd name="T58" fmla="*/ 269 w 768"/>
                <a:gd name="T59" fmla="*/ 416 h 4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8"/>
                <a:gd name="T91" fmla="*/ 0 h 482"/>
                <a:gd name="T92" fmla="*/ 768 w 768"/>
                <a:gd name="T93" fmla="*/ 482 h 4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8" h="482">
                  <a:moveTo>
                    <a:pt x="269" y="416"/>
                  </a:moveTo>
                  <a:lnTo>
                    <a:pt x="159" y="358"/>
                  </a:lnTo>
                  <a:lnTo>
                    <a:pt x="94" y="226"/>
                  </a:lnTo>
                  <a:lnTo>
                    <a:pt x="65" y="209"/>
                  </a:lnTo>
                  <a:lnTo>
                    <a:pt x="23" y="111"/>
                  </a:lnTo>
                  <a:lnTo>
                    <a:pt x="0" y="58"/>
                  </a:lnTo>
                  <a:lnTo>
                    <a:pt x="7" y="39"/>
                  </a:lnTo>
                  <a:lnTo>
                    <a:pt x="14" y="12"/>
                  </a:lnTo>
                  <a:lnTo>
                    <a:pt x="47" y="0"/>
                  </a:lnTo>
                  <a:lnTo>
                    <a:pt x="115" y="28"/>
                  </a:lnTo>
                  <a:lnTo>
                    <a:pt x="193" y="36"/>
                  </a:lnTo>
                  <a:lnTo>
                    <a:pt x="303" y="44"/>
                  </a:lnTo>
                  <a:lnTo>
                    <a:pt x="409" y="26"/>
                  </a:lnTo>
                  <a:lnTo>
                    <a:pt x="433" y="42"/>
                  </a:lnTo>
                  <a:lnTo>
                    <a:pt x="489" y="127"/>
                  </a:lnTo>
                  <a:lnTo>
                    <a:pt x="568" y="166"/>
                  </a:lnTo>
                  <a:lnTo>
                    <a:pt x="606" y="169"/>
                  </a:lnTo>
                  <a:lnTo>
                    <a:pt x="703" y="261"/>
                  </a:lnTo>
                  <a:lnTo>
                    <a:pt x="768" y="377"/>
                  </a:lnTo>
                  <a:lnTo>
                    <a:pt x="721" y="386"/>
                  </a:lnTo>
                  <a:lnTo>
                    <a:pt x="739" y="424"/>
                  </a:lnTo>
                  <a:lnTo>
                    <a:pt x="651" y="448"/>
                  </a:lnTo>
                  <a:lnTo>
                    <a:pt x="653" y="473"/>
                  </a:lnTo>
                  <a:lnTo>
                    <a:pt x="445" y="459"/>
                  </a:lnTo>
                  <a:lnTo>
                    <a:pt x="442" y="482"/>
                  </a:lnTo>
                  <a:lnTo>
                    <a:pt x="328" y="361"/>
                  </a:lnTo>
                  <a:lnTo>
                    <a:pt x="276" y="369"/>
                  </a:lnTo>
                  <a:lnTo>
                    <a:pt x="278" y="390"/>
                  </a:lnTo>
                  <a:lnTo>
                    <a:pt x="242" y="385"/>
                  </a:lnTo>
                  <a:lnTo>
                    <a:pt x="269" y="4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3" name="Freeform 11"/>
            <p:cNvSpPr>
              <a:spLocks/>
            </p:cNvSpPr>
            <p:nvPr/>
          </p:nvSpPr>
          <p:spPr bwMode="auto">
            <a:xfrm>
              <a:off x="2101" y="2874"/>
              <a:ext cx="770" cy="442"/>
            </a:xfrm>
            <a:custGeom>
              <a:avLst/>
              <a:gdLst>
                <a:gd name="T0" fmla="*/ 741 w 770"/>
                <a:gd name="T1" fmla="*/ 344 h 442"/>
                <a:gd name="T2" fmla="*/ 707 w 770"/>
                <a:gd name="T3" fmla="*/ 284 h 442"/>
                <a:gd name="T4" fmla="*/ 642 w 770"/>
                <a:gd name="T5" fmla="*/ 215 h 442"/>
                <a:gd name="T6" fmla="*/ 572 w 770"/>
                <a:gd name="T7" fmla="*/ 178 h 442"/>
                <a:gd name="T8" fmla="*/ 516 w 770"/>
                <a:gd name="T9" fmla="*/ 148 h 442"/>
                <a:gd name="T10" fmla="*/ 460 w 770"/>
                <a:gd name="T11" fmla="*/ 93 h 442"/>
                <a:gd name="T12" fmla="*/ 379 w 770"/>
                <a:gd name="T13" fmla="*/ 39 h 442"/>
                <a:gd name="T14" fmla="*/ 307 w 770"/>
                <a:gd name="T15" fmla="*/ 50 h 442"/>
                <a:gd name="T16" fmla="*/ 193 w 770"/>
                <a:gd name="T17" fmla="*/ 42 h 442"/>
                <a:gd name="T18" fmla="*/ 99 w 770"/>
                <a:gd name="T19" fmla="*/ 28 h 442"/>
                <a:gd name="T20" fmla="*/ 47 w 770"/>
                <a:gd name="T21" fmla="*/ 3 h 442"/>
                <a:gd name="T22" fmla="*/ 11 w 770"/>
                <a:gd name="T23" fmla="*/ 28 h 442"/>
                <a:gd name="T24" fmla="*/ 0 w 770"/>
                <a:gd name="T25" fmla="*/ 75 h 442"/>
                <a:gd name="T26" fmla="*/ 11 w 770"/>
                <a:gd name="T27" fmla="*/ 47 h 442"/>
                <a:gd name="T28" fmla="*/ 38 w 770"/>
                <a:gd name="T29" fmla="*/ 13 h 442"/>
                <a:gd name="T30" fmla="*/ 110 w 770"/>
                <a:gd name="T31" fmla="*/ 42 h 442"/>
                <a:gd name="T32" fmla="*/ 193 w 770"/>
                <a:gd name="T33" fmla="*/ 46 h 442"/>
                <a:gd name="T34" fmla="*/ 197 w 770"/>
                <a:gd name="T35" fmla="*/ 50 h 442"/>
                <a:gd name="T36" fmla="*/ 155 w 770"/>
                <a:gd name="T37" fmla="*/ 61 h 442"/>
                <a:gd name="T38" fmla="*/ 116 w 770"/>
                <a:gd name="T39" fmla="*/ 64 h 442"/>
                <a:gd name="T40" fmla="*/ 63 w 770"/>
                <a:gd name="T41" fmla="*/ 38 h 442"/>
                <a:gd name="T42" fmla="*/ 27 w 770"/>
                <a:gd name="T43" fmla="*/ 46 h 442"/>
                <a:gd name="T44" fmla="*/ 13 w 770"/>
                <a:gd name="T45" fmla="*/ 85 h 442"/>
                <a:gd name="T46" fmla="*/ 36 w 770"/>
                <a:gd name="T47" fmla="*/ 148 h 442"/>
                <a:gd name="T48" fmla="*/ 60 w 770"/>
                <a:gd name="T49" fmla="*/ 193 h 442"/>
                <a:gd name="T50" fmla="*/ 195 w 770"/>
                <a:gd name="T51" fmla="*/ 390 h 442"/>
                <a:gd name="T52" fmla="*/ 220 w 770"/>
                <a:gd name="T53" fmla="*/ 407 h 442"/>
                <a:gd name="T54" fmla="*/ 179 w 770"/>
                <a:gd name="T55" fmla="*/ 393 h 442"/>
                <a:gd name="T56" fmla="*/ 143 w 770"/>
                <a:gd name="T57" fmla="*/ 365 h 442"/>
                <a:gd name="T58" fmla="*/ 116 w 770"/>
                <a:gd name="T59" fmla="*/ 307 h 442"/>
                <a:gd name="T60" fmla="*/ 67 w 770"/>
                <a:gd name="T61" fmla="*/ 231 h 442"/>
                <a:gd name="T62" fmla="*/ 33 w 770"/>
                <a:gd name="T63" fmla="*/ 162 h 442"/>
                <a:gd name="T64" fmla="*/ 15 w 770"/>
                <a:gd name="T65" fmla="*/ 115 h 442"/>
                <a:gd name="T66" fmla="*/ 13 w 770"/>
                <a:gd name="T67" fmla="*/ 119 h 442"/>
                <a:gd name="T68" fmla="*/ 49 w 770"/>
                <a:gd name="T69" fmla="*/ 204 h 442"/>
                <a:gd name="T70" fmla="*/ 110 w 770"/>
                <a:gd name="T71" fmla="*/ 296 h 442"/>
                <a:gd name="T72" fmla="*/ 139 w 770"/>
                <a:gd name="T73" fmla="*/ 366 h 442"/>
                <a:gd name="T74" fmla="*/ 173 w 770"/>
                <a:gd name="T75" fmla="*/ 395 h 442"/>
                <a:gd name="T76" fmla="*/ 253 w 770"/>
                <a:gd name="T77" fmla="*/ 424 h 442"/>
                <a:gd name="T78" fmla="*/ 188 w 770"/>
                <a:gd name="T79" fmla="*/ 380 h 442"/>
                <a:gd name="T80" fmla="*/ 139 w 770"/>
                <a:gd name="T81" fmla="*/ 324 h 442"/>
                <a:gd name="T82" fmla="*/ 83 w 770"/>
                <a:gd name="T83" fmla="*/ 220 h 442"/>
                <a:gd name="T84" fmla="*/ 54 w 770"/>
                <a:gd name="T85" fmla="*/ 170 h 442"/>
                <a:gd name="T86" fmla="*/ 27 w 770"/>
                <a:gd name="T87" fmla="*/ 104 h 442"/>
                <a:gd name="T88" fmla="*/ 27 w 770"/>
                <a:gd name="T89" fmla="*/ 71 h 442"/>
                <a:gd name="T90" fmla="*/ 36 w 770"/>
                <a:gd name="T91" fmla="*/ 38 h 442"/>
                <a:gd name="T92" fmla="*/ 76 w 770"/>
                <a:gd name="T93" fmla="*/ 53 h 442"/>
                <a:gd name="T94" fmla="*/ 143 w 770"/>
                <a:gd name="T95" fmla="*/ 71 h 442"/>
                <a:gd name="T96" fmla="*/ 175 w 770"/>
                <a:gd name="T97" fmla="*/ 64 h 442"/>
                <a:gd name="T98" fmla="*/ 222 w 770"/>
                <a:gd name="T99" fmla="*/ 53 h 442"/>
                <a:gd name="T100" fmla="*/ 294 w 770"/>
                <a:gd name="T101" fmla="*/ 74 h 442"/>
                <a:gd name="T102" fmla="*/ 352 w 770"/>
                <a:gd name="T103" fmla="*/ 61 h 442"/>
                <a:gd name="T104" fmla="*/ 438 w 770"/>
                <a:gd name="T105" fmla="*/ 113 h 442"/>
                <a:gd name="T106" fmla="*/ 512 w 770"/>
                <a:gd name="T107" fmla="*/ 176 h 442"/>
                <a:gd name="T108" fmla="*/ 536 w 770"/>
                <a:gd name="T109" fmla="*/ 185 h 442"/>
                <a:gd name="T110" fmla="*/ 561 w 770"/>
                <a:gd name="T111" fmla="*/ 193 h 442"/>
                <a:gd name="T112" fmla="*/ 599 w 770"/>
                <a:gd name="T113" fmla="*/ 201 h 442"/>
                <a:gd name="T114" fmla="*/ 637 w 770"/>
                <a:gd name="T115" fmla="*/ 237 h 442"/>
                <a:gd name="T116" fmla="*/ 687 w 770"/>
                <a:gd name="T117" fmla="*/ 291 h 442"/>
                <a:gd name="T118" fmla="*/ 745 w 770"/>
                <a:gd name="T119" fmla="*/ 390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0"/>
                <a:gd name="T181" fmla="*/ 0 h 442"/>
                <a:gd name="T182" fmla="*/ 770 w 770"/>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0" h="442">
                  <a:moveTo>
                    <a:pt x="770" y="409"/>
                  </a:moveTo>
                  <a:lnTo>
                    <a:pt x="765" y="401"/>
                  </a:lnTo>
                  <a:lnTo>
                    <a:pt x="763" y="395"/>
                  </a:lnTo>
                  <a:lnTo>
                    <a:pt x="759" y="388"/>
                  </a:lnTo>
                  <a:lnTo>
                    <a:pt x="756" y="380"/>
                  </a:lnTo>
                  <a:lnTo>
                    <a:pt x="752" y="373"/>
                  </a:lnTo>
                  <a:lnTo>
                    <a:pt x="750" y="366"/>
                  </a:lnTo>
                  <a:lnTo>
                    <a:pt x="745" y="358"/>
                  </a:lnTo>
                  <a:lnTo>
                    <a:pt x="743" y="351"/>
                  </a:lnTo>
                  <a:lnTo>
                    <a:pt x="741" y="347"/>
                  </a:lnTo>
                  <a:lnTo>
                    <a:pt x="741" y="344"/>
                  </a:lnTo>
                  <a:lnTo>
                    <a:pt x="738" y="340"/>
                  </a:lnTo>
                  <a:lnTo>
                    <a:pt x="738" y="336"/>
                  </a:lnTo>
                  <a:lnTo>
                    <a:pt x="736" y="332"/>
                  </a:lnTo>
                  <a:lnTo>
                    <a:pt x="734" y="327"/>
                  </a:lnTo>
                  <a:lnTo>
                    <a:pt x="734" y="324"/>
                  </a:lnTo>
                  <a:lnTo>
                    <a:pt x="732" y="319"/>
                  </a:lnTo>
                  <a:lnTo>
                    <a:pt x="727" y="311"/>
                  </a:lnTo>
                  <a:lnTo>
                    <a:pt x="723" y="305"/>
                  </a:lnTo>
                  <a:lnTo>
                    <a:pt x="718" y="297"/>
                  </a:lnTo>
                  <a:lnTo>
                    <a:pt x="714" y="291"/>
                  </a:lnTo>
                  <a:lnTo>
                    <a:pt x="707" y="284"/>
                  </a:lnTo>
                  <a:lnTo>
                    <a:pt x="702" y="278"/>
                  </a:lnTo>
                  <a:lnTo>
                    <a:pt x="696" y="272"/>
                  </a:lnTo>
                  <a:lnTo>
                    <a:pt x="689" y="266"/>
                  </a:lnTo>
                  <a:lnTo>
                    <a:pt x="682" y="259"/>
                  </a:lnTo>
                  <a:lnTo>
                    <a:pt x="678" y="253"/>
                  </a:lnTo>
                  <a:lnTo>
                    <a:pt x="671" y="248"/>
                  </a:lnTo>
                  <a:lnTo>
                    <a:pt x="664" y="240"/>
                  </a:lnTo>
                  <a:lnTo>
                    <a:pt x="658" y="236"/>
                  </a:lnTo>
                  <a:lnTo>
                    <a:pt x="653" y="228"/>
                  </a:lnTo>
                  <a:lnTo>
                    <a:pt x="646" y="222"/>
                  </a:lnTo>
                  <a:lnTo>
                    <a:pt x="642" y="215"/>
                  </a:lnTo>
                  <a:lnTo>
                    <a:pt x="635" y="211"/>
                  </a:lnTo>
                  <a:lnTo>
                    <a:pt x="631" y="204"/>
                  </a:lnTo>
                  <a:lnTo>
                    <a:pt x="624" y="198"/>
                  </a:lnTo>
                  <a:lnTo>
                    <a:pt x="619" y="192"/>
                  </a:lnTo>
                  <a:lnTo>
                    <a:pt x="613" y="185"/>
                  </a:lnTo>
                  <a:lnTo>
                    <a:pt x="606" y="181"/>
                  </a:lnTo>
                  <a:lnTo>
                    <a:pt x="601" y="176"/>
                  </a:lnTo>
                  <a:lnTo>
                    <a:pt x="595" y="171"/>
                  </a:lnTo>
                  <a:lnTo>
                    <a:pt x="583" y="179"/>
                  </a:lnTo>
                  <a:lnTo>
                    <a:pt x="579" y="178"/>
                  </a:lnTo>
                  <a:lnTo>
                    <a:pt x="572" y="178"/>
                  </a:lnTo>
                  <a:lnTo>
                    <a:pt x="568" y="174"/>
                  </a:lnTo>
                  <a:lnTo>
                    <a:pt x="563" y="173"/>
                  </a:lnTo>
                  <a:lnTo>
                    <a:pt x="561" y="171"/>
                  </a:lnTo>
                  <a:lnTo>
                    <a:pt x="556" y="168"/>
                  </a:lnTo>
                  <a:lnTo>
                    <a:pt x="552" y="167"/>
                  </a:lnTo>
                  <a:lnTo>
                    <a:pt x="548" y="165"/>
                  </a:lnTo>
                  <a:lnTo>
                    <a:pt x="541" y="162"/>
                  </a:lnTo>
                  <a:lnTo>
                    <a:pt x="534" y="159"/>
                  </a:lnTo>
                  <a:lnTo>
                    <a:pt x="527" y="156"/>
                  </a:lnTo>
                  <a:lnTo>
                    <a:pt x="521" y="152"/>
                  </a:lnTo>
                  <a:lnTo>
                    <a:pt x="516" y="148"/>
                  </a:lnTo>
                  <a:lnTo>
                    <a:pt x="509" y="145"/>
                  </a:lnTo>
                  <a:lnTo>
                    <a:pt x="503" y="140"/>
                  </a:lnTo>
                  <a:lnTo>
                    <a:pt x="498" y="135"/>
                  </a:lnTo>
                  <a:lnTo>
                    <a:pt x="494" y="130"/>
                  </a:lnTo>
                  <a:lnTo>
                    <a:pt x="487" y="126"/>
                  </a:lnTo>
                  <a:lnTo>
                    <a:pt x="482" y="121"/>
                  </a:lnTo>
                  <a:lnTo>
                    <a:pt x="478" y="116"/>
                  </a:lnTo>
                  <a:lnTo>
                    <a:pt x="471" y="110"/>
                  </a:lnTo>
                  <a:lnTo>
                    <a:pt x="469" y="104"/>
                  </a:lnTo>
                  <a:lnTo>
                    <a:pt x="464" y="99"/>
                  </a:lnTo>
                  <a:lnTo>
                    <a:pt x="460" y="93"/>
                  </a:lnTo>
                  <a:lnTo>
                    <a:pt x="458" y="83"/>
                  </a:lnTo>
                  <a:lnTo>
                    <a:pt x="455" y="75"/>
                  </a:lnTo>
                  <a:lnTo>
                    <a:pt x="451" y="68"/>
                  </a:lnTo>
                  <a:lnTo>
                    <a:pt x="451" y="61"/>
                  </a:lnTo>
                  <a:lnTo>
                    <a:pt x="449" y="60"/>
                  </a:lnTo>
                  <a:lnTo>
                    <a:pt x="449" y="58"/>
                  </a:lnTo>
                  <a:lnTo>
                    <a:pt x="446" y="58"/>
                  </a:lnTo>
                  <a:lnTo>
                    <a:pt x="397" y="31"/>
                  </a:lnTo>
                  <a:lnTo>
                    <a:pt x="390" y="33"/>
                  </a:lnTo>
                  <a:lnTo>
                    <a:pt x="384" y="36"/>
                  </a:lnTo>
                  <a:lnTo>
                    <a:pt x="379" y="39"/>
                  </a:lnTo>
                  <a:lnTo>
                    <a:pt x="372" y="41"/>
                  </a:lnTo>
                  <a:lnTo>
                    <a:pt x="366" y="42"/>
                  </a:lnTo>
                  <a:lnTo>
                    <a:pt x="359" y="44"/>
                  </a:lnTo>
                  <a:lnTo>
                    <a:pt x="352" y="46"/>
                  </a:lnTo>
                  <a:lnTo>
                    <a:pt x="348" y="46"/>
                  </a:lnTo>
                  <a:lnTo>
                    <a:pt x="341" y="47"/>
                  </a:lnTo>
                  <a:lnTo>
                    <a:pt x="334" y="47"/>
                  </a:lnTo>
                  <a:lnTo>
                    <a:pt x="328" y="49"/>
                  </a:lnTo>
                  <a:lnTo>
                    <a:pt x="321" y="49"/>
                  </a:lnTo>
                  <a:lnTo>
                    <a:pt x="314" y="49"/>
                  </a:lnTo>
                  <a:lnTo>
                    <a:pt x="307" y="50"/>
                  </a:lnTo>
                  <a:lnTo>
                    <a:pt x="301" y="52"/>
                  </a:lnTo>
                  <a:lnTo>
                    <a:pt x="294" y="52"/>
                  </a:lnTo>
                  <a:lnTo>
                    <a:pt x="283" y="47"/>
                  </a:lnTo>
                  <a:lnTo>
                    <a:pt x="271" y="44"/>
                  </a:lnTo>
                  <a:lnTo>
                    <a:pt x="260" y="41"/>
                  </a:lnTo>
                  <a:lnTo>
                    <a:pt x="249" y="39"/>
                  </a:lnTo>
                  <a:lnTo>
                    <a:pt x="238" y="39"/>
                  </a:lnTo>
                  <a:lnTo>
                    <a:pt x="226" y="39"/>
                  </a:lnTo>
                  <a:lnTo>
                    <a:pt x="215" y="41"/>
                  </a:lnTo>
                  <a:lnTo>
                    <a:pt x="204" y="41"/>
                  </a:lnTo>
                  <a:lnTo>
                    <a:pt x="193" y="42"/>
                  </a:lnTo>
                  <a:lnTo>
                    <a:pt x="182" y="44"/>
                  </a:lnTo>
                  <a:lnTo>
                    <a:pt x="170" y="46"/>
                  </a:lnTo>
                  <a:lnTo>
                    <a:pt x="161" y="46"/>
                  </a:lnTo>
                  <a:lnTo>
                    <a:pt x="150" y="46"/>
                  </a:lnTo>
                  <a:lnTo>
                    <a:pt x="139" y="44"/>
                  </a:lnTo>
                  <a:lnTo>
                    <a:pt x="130" y="42"/>
                  </a:lnTo>
                  <a:lnTo>
                    <a:pt x="119" y="39"/>
                  </a:lnTo>
                  <a:lnTo>
                    <a:pt x="114" y="38"/>
                  </a:lnTo>
                  <a:lnTo>
                    <a:pt x="110" y="35"/>
                  </a:lnTo>
                  <a:lnTo>
                    <a:pt x="103" y="31"/>
                  </a:lnTo>
                  <a:lnTo>
                    <a:pt x="99" y="28"/>
                  </a:lnTo>
                  <a:lnTo>
                    <a:pt x="94" y="27"/>
                  </a:lnTo>
                  <a:lnTo>
                    <a:pt x="90" y="24"/>
                  </a:lnTo>
                  <a:lnTo>
                    <a:pt x="85" y="20"/>
                  </a:lnTo>
                  <a:lnTo>
                    <a:pt x="83" y="17"/>
                  </a:lnTo>
                  <a:lnTo>
                    <a:pt x="76" y="16"/>
                  </a:lnTo>
                  <a:lnTo>
                    <a:pt x="72" y="13"/>
                  </a:lnTo>
                  <a:lnTo>
                    <a:pt x="67" y="11"/>
                  </a:lnTo>
                  <a:lnTo>
                    <a:pt x="63" y="8"/>
                  </a:lnTo>
                  <a:lnTo>
                    <a:pt x="58" y="6"/>
                  </a:lnTo>
                  <a:lnTo>
                    <a:pt x="54" y="3"/>
                  </a:lnTo>
                  <a:lnTo>
                    <a:pt x="47" y="3"/>
                  </a:lnTo>
                  <a:lnTo>
                    <a:pt x="42" y="0"/>
                  </a:lnTo>
                  <a:lnTo>
                    <a:pt x="40" y="5"/>
                  </a:lnTo>
                  <a:lnTo>
                    <a:pt x="36" y="6"/>
                  </a:lnTo>
                  <a:lnTo>
                    <a:pt x="33" y="9"/>
                  </a:lnTo>
                  <a:lnTo>
                    <a:pt x="31" y="11"/>
                  </a:lnTo>
                  <a:lnTo>
                    <a:pt x="27" y="13"/>
                  </a:lnTo>
                  <a:lnTo>
                    <a:pt x="24" y="13"/>
                  </a:lnTo>
                  <a:lnTo>
                    <a:pt x="20" y="14"/>
                  </a:lnTo>
                  <a:lnTo>
                    <a:pt x="15" y="16"/>
                  </a:lnTo>
                  <a:lnTo>
                    <a:pt x="11" y="22"/>
                  </a:lnTo>
                  <a:lnTo>
                    <a:pt x="11" y="28"/>
                  </a:lnTo>
                  <a:lnTo>
                    <a:pt x="9" y="36"/>
                  </a:lnTo>
                  <a:lnTo>
                    <a:pt x="9" y="44"/>
                  </a:lnTo>
                  <a:lnTo>
                    <a:pt x="9" y="52"/>
                  </a:lnTo>
                  <a:lnTo>
                    <a:pt x="9" y="60"/>
                  </a:lnTo>
                  <a:lnTo>
                    <a:pt x="4" y="66"/>
                  </a:lnTo>
                  <a:lnTo>
                    <a:pt x="0" y="72"/>
                  </a:lnTo>
                  <a:lnTo>
                    <a:pt x="0" y="74"/>
                  </a:lnTo>
                  <a:lnTo>
                    <a:pt x="0" y="77"/>
                  </a:lnTo>
                  <a:lnTo>
                    <a:pt x="0" y="79"/>
                  </a:lnTo>
                  <a:lnTo>
                    <a:pt x="0" y="77"/>
                  </a:lnTo>
                  <a:lnTo>
                    <a:pt x="0" y="75"/>
                  </a:lnTo>
                  <a:lnTo>
                    <a:pt x="2" y="74"/>
                  </a:lnTo>
                  <a:lnTo>
                    <a:pt x="2" y="72"/>
                  </a:lnTo>
                  <a:lnTo>
                    <a:pt x="4" y="71"/>
                  </a:lnTo>
                  <a:lnTo>
                    <a:pt x="7" y="69"/>
                  </a:lnTo>
                  <a:lnTo>
                    <a:pt x="9" y="68"/>
                  </a:lnTo>
                  <a:lnTo>
                    <a:pt x="11" y="66"/>
                  </a:lnTo>
                  <a:lnTo>
                    <a:pt x="11" y="64"/>
                  </a:lnTo>
                  <a:lnTo>
                    <a:pt x="13" y="63"/>
                  </a:lnTo>
                  <a:lnTo>
                    <a:pt x="13" y="58"/>
                  </a:lnTo>
                  <a:lnTo>
                    <a:pt x="13" y="52"/>
                  </a:lnTo>
                  <a:lnTo>
                    <a:pt x="11" y="47"/>
                  </a:lnTo>
                  <a:lnTo>
                    <a:pt x="11" y="41"/>
                  </a:lnTo>
                  <a:lnTo>
                    <a:pt x="11" y="36"/>
                  </a:lnTo>
                  <a:lnTo>
                    <a:pt x="13" y="31"/>
                  </a:lnTo>
                  <a:lnTo>
                    <a:pt x="15" y="27"/>
                  </a:lnTo>
                  <a:lnTo>
                    <a:pt x="18" y="22"/>
                  </a:lnTo>
                  <a:lnTo>
                    <a:pt x="22" y="20"/>
                  </a:lnTo>
                  <a:lnTo>
                    <a:pt x="24" y="19"/>
                  </a:lnTo>
                  <a:lnTo>
                    <a:pt x="29" y="19"/>
                  </a:lnTo>
                  <a:lnTo>
                    <a:pt x="31" y="17"/>
                  </a:lnTo>
                  <a:lnTo>
                    <a:pt x="36" y="14"/>
                  </a:lnTo>
                  <a:lnTo>
                    <a:pt x="38" y="13"/>
                  </a:lnTo>
                  <a:lnTo>
                    <a:pt x="40" y="11"/>
                  </a:lnTo>
                  <a:lnTo>
                    <a:pt x="42" y="6"/>
                  </a:lnTo>
                  <a:lnTo>
                    <a:pt x="45" y="5"/>
                  </a:lnTo>
                  <a:lnTo>
                    <a:pt x="54" y="8"/>
                  </a:lnTo>
                  <a:lnTo>
                    <a:pt x="63" y="13"/>
                  </a:lnTo>
                  <a:lnTo>
                    <a:pt x="69" y="17"/>
                  </a:lnTo>
                  <a:lnTo>
                    <a:pt x="78" y="22"/>
                  </a:lnTo>
                  <a:lnTo>
                    <a:pt x="85" y="27"/>
                  </a:lnTo>
                  <a:lnTo>
                    <a:pt x="94" y="31"/>
                  </a:lnTo>
                  <a:lnTo>
                    <a:pt x="101" y="38"/>
                  </a:lnTo>
                  <a:lnTo>
                    <a:pt x="110" y="42"/>
                  </a:lnTo>
                  <a:lnTo>
                    <a:pt x="119" y="46"/>
                  </a:lnTo>
                  <a:lnTo>
                    <a:pt x="125" y="50"/>
                  </a:lnTo>
                  <a:lnTo>
                    <a:pt x="134" y="53"/>
                  </a:lnTo>
                  <a:lnTo>
                    <a:pt x="143" y="55"/>
                  </a:lnTo>
                  <a:lnTo>
                    <a:pt x="152" y="55"/>
                  </a:lnTo>
                  <a:lnTo>
                    <a:pt x="164" y="55"/>
                  </a:lnTo>
                  <a:lnTo>
                    <a:pt x="173" y="53"/>
                  </a:lnTo>
                  <a:lnTo>
                    <a:pt x="184" y="50"/>
                  </a:lnTo>
                  <a:lnTo>
                    <a:pt x="186" y="49"/>
                  </a:lnTo>
                  <a:lnTo>
                    <a:pt x="188" y="47"/>
                  </a:lnTo>
                  <a:lnTo>
                    <a:pt x="193" y="46"/>
                  </a:lnTo>
                  <a:lnTo>
                    <a:pt x="195" y="44"/>
                  </a:lnTo>
                  <a:lnTo>
                    <a:pt x="197" y="44"/>
                  </a:lnTo>
                  <a:lnTo>
                    <a:pt x="202" y="42"/>
                  </a:lnTo>
                  <a:lnTo>
                    <a:pt x="204" y="42"/>
                  </a:lnTo>
                  <a:lnTo>
                    <a:pt x="209" y="44"/>
                  </a:lnTo>
                  <a:lnTo>
                    <a:pt x="209" y="42"/>
                  </a:lnTo>
                  <a:lnTo>
                    <a:pt x="206" y="42"/>
                  </a:lnTo>
                  <a:lnTo>
                    <a:pt x="206" y="44"/>
                  </a:lnTo>
                  <a:lnTo>
                    <a:pt x="204" y="46"/>
                  </a:lnTo>
                  <a:lnTo>
                    <a:pt x="202" y="49"/>
                  </a:lnTo>
                  <a:lnTo>
                    <a:pt x="197" y="50"/>
                  </a:lnTo>
                  <a:lnTo>
                    <a:pt x="193" y="52"/>
                  </a:lnTo>
                  <a:lnTo>
                    <a:pt x="188" y="52"/>
                  </a:lnTo>
                  <a:lnTo>
                    <a:pt x="184" y="53"/>
                  </a:lnTo>
                  <a:lnTo>
                    <a:pt x="182" y="53"/>
                  </a:lnTo>
                  <a:lnTo>
                    <a:pt x="177" y="55"/>
                  </a:lnTo>
                  <a:lnTo>
                    <a:pt x="173" y="58"/>
                  </a:lnTo>
                  <a:lnTo>
                    <a:pt x="170" y="60"/>
                  </a:lnTo>
                  <a:lnTo>
                    <a:pt x="166" y="60"/>
                  </a:lnTo>
                  <a:lnTo>
                    <a:pt x="161" y="61"/>
                  </a:lnTo>
                  <a:lnTo>
                    <a:pt x="159" y="61"/>
                  </a:lnTo>
                  <a:lnTo>
                    <a:pt x="155" y="61"/>
                  </a:lnTo>
                  <a:lnTo>
                    <a:pt x="152" y="61"/>
                  </a:lnTo>
                  <a:lnTo>
                    <a:pt x="148" y="63"/>
                  </a:lnTo>
                  <a:lnTo>
                    <a:pt x="146" y="61"/>
                  </a:lnTo>
                  <a:lnTo>
                    <a:pt x="141" y="61"/>
                  </a:lnTo>
                  <a:lnTo>
                    <a:pt x="137" y="61"/>
                  </a:lnTo>
                  <a:lnTo>
                    <a:pt x="134" y="61"/>
                  </a:lnTo>
                  <a:lnTo>
                    <a:pt x="130" y="63"/>
                  </a:lnTo>
                  <a:lnTo>
                    <a:pt x="128" y="63"/>
                  </a:lnTo>
                  <a:lnTo>
                    <a:pt x="123" y="63"/>
                  </a:lnTo>
                  <a:lnTo>
                    <a:pt x="119" y="63"/>
                  </a:lnTo>
                  <a:lnTo>
                    <a:pt x="116" y="64"/>
                  </a:lnTo>
                  <a:lnTo>
                    <a:pt x="112" y="63"/>
                  </a:lnTo>
                  <a:lnTo>
                    <a:pt x="108" y="60"/>
                  </a:lnTo>
                  <a:lnTo>
                    <a:pt x="103" y="58"/>
                  </a:lnTo>
                  <a:lnTo>
                    <a:pt x="96" y="55"/>
                  </a:lnTo>
                  <a:lnTo>
                    <a:pt x="92" y="52"/>
                  </a:lnTo>
                  <a:lnTo>
                    <a:pt x="87" y="49"/>
                  </a:lnTo>
                  <a:lnTo>
                    <a:pt x="83" y="47"/>
                  </a:lnTo>
                  <a:lnTo>
                    <a:pt x="78" y="44"/>
                  </a:lnTo>
                  <a:lnTo>
                    <a:pt x="74" y="41"/>
                  </a:lnTo>
                  <a:lnTo>
                    <a:pt x="67" y="39"/>
                  </a:lnTo>
                  <a:lnTo>
                    <a:pt x="63" y="38"/>
                  </a:lnTo>
                  <a:lnTo>
                    <a:pt x="58" y="35"/>
                  </a:lnTo>
                  <a:lnTo>
                    <a:pt x="54" y="33"/>
                  </a:lnTo>
                  <a:lnTo>
                    <a:pt x="47" y="31"/>
                  </a:lnTo>
                  <a:lnTo>
                    <a:pt x="42" y="30"/>
                  </a:lnTo>
                  <a:lnTo>
                    <a:pt x="36" y="28"/>
                  </a:lnTo>
                  <a:lnTo>
                    <a:pt x="33" y="30"/>
                  </a:lnTo>
                  <a:lnTo>
                    <a:pt x="31" y="30"/>
                  </a:lnTo>
                  <a:lnTo>
                    <a:pt x="29" y="31"/>
                  </a:lnTo>
                  <a:lnTo>
                    <a:pt x="29" y="35"/>
                  </a:lnTo>
                  <a:lnTo>
                    <a:pt x="27" y="41"/>
                  </a:lnTo>
                  <a:lnTo>
                    <a:pt x="27" y="46"/>
                  </a:lnTo>
                  <a:lnTo>
                    <a:pt x="27" y="52"/>
                  </a:lnTo>
                  <a:lnTo>
                    <a:pt x="27" y="57"/>
                  </a:lnTo>
                  <a:lnTo>
                    <a:pt x="27" y="61"/>
                  </a:lnTo>
                  <a:lnTo>
                    <a:pt x="24" y="66"/>
                  </a:lnTo>
                  <a:lnTo>
                    <a:pt x="20" y="69"/>
                  </a:lnTo>
                  <a:lnTo>
                    <a:pt x="18" y="72"/>
                  </a:lnTo>
                  <a:lnTo>
                    <a:pt x="13" y="75"/>
                  </a:lnTo>
                  <a:lnTo>
                    <a:pt x="11" y="79"/>
                  </a:lnTo>
                  <a:lnTo>
                    <a:pt x="9" y="82"/>
                  </a:lnTo>
                  <a:lnTo>
                    <a:pt x="11" y="83"/>
                  </a:lnTo>
                  <a:lnTo>
                    <a:pt x="13" y="85"/>
                  </a:lnTo>
                  <a:lnTo>
                    <a:pt x="13" y="86"/>
                  </a:lnTo>
                  <a:lnTo>
                    <a:pt x="15" y="88"/>
                  </a:lnTo>
                  <a:lnTo>
                    <a:pt x="20" y="102"/>
                  </a:lnTo>
                  <a:lnTo>
                    <a:pt x="22" y="107"/>
                  </a:lnTo>
                  <a:lnTo>
                    <a:pt x="24" y="113"/>
                  </a:lnTo>
                  <a:lnTo>
                    <a:pt x="27" y="119"/>
                  </a:lnTo>
                  <a:lnTo>
                    <a:pt x="27" y="126"/>
                  </a:lnTo>
                  <a:lnTo>
                    <a:pt x="29" y="132"/>
                  </a:lnTo>
                  <a:lnTo>
                    <a:pt x="31" y="137"/>
                  </a:lnTo>
                  <a:lnTo>
                    <a:pt x="33" y="143"/>
                  </a:lnTo>
                  <a:lnTo>
                    <a:pt x="36" y="148"/>
                  </a:lnTo>
                  <a:lnTo>
                    <a:pt x="38" y="152"/>
                  </a:lnTo>
                  <a:lnTo>
                    <a:pt x="40" y="159"/>
                  </a:lnTo>
                  <a:lnTo>
                    <a:pt x="42" y="163"/>
                  </a:lnTo>
                  <a:lnTo>
                    <a:pt x="47" y="170"/>
                  </a:lnTo>
                  <a:lnTo>
                    <a:pt x="49" y="174"/>
                  </a:lnTo>
                  <a:lnTo>
                    <a:pt x="51" y="179"/>
                  </a:lnTo>
                  <a:lnTo>
                    <a:pt x="56" y="184"/>
                  </a:lnTo>
                  <a:lnTo>
                    <a:pt x="58" y="189"/>
                  </a:lnTo>
                  <a:lnTo>
                    <a:pt x="58" y="190"/>
                  </a:lnTo>
                  <a:lnTo>
                    <a:pt x="58" y="192"/>
                  </a:lnTo>
                  <a:lnTo>
                    <a:pt x="60" y="193"/>
                  </a:lnTo>
                  <a:lnTo>
                    <a:pt x="60" y="195"/>
                  </a:lnTo>
                  <a:lnTo>
                    <a:pt x="60" y="196"/>
                  </a:lnTo>
                  <a:lnTo>
                    <a:pt x="164" y="376"/>
                  </a:lnTo>
                  <a:lnTo>
                    <a:pt x="168" y="379"/>
                  </a:lnTo>
                  <a:lnTo>
                    <a:pt x="173" y="379"/>
                  </a:lnTo>
                  <a:lnTo>
                    <a:pt x="175" y="380"/>
                  </a:lnTo>
                  <a:lnTo>
                    <a:pt x="179" y="382"/>
                  </a:lnTo>
                  <a:lnTo>
                    <a:pt x="184" y="385"/>
                  </a:lnTo>
                  <a:lnTo>
                    <a:pt x="186" y="387"/>
                  </a:lnTo>
                  <a:lnTo>
                    <a:pt x="191" y="388"/>
                  </a:lnTo>
                  <a:lnTo>
                    <a:pt x="195" y="390"/>
                  </a:lnTo>
                  <a:lnTo>
                    <a:pt x="200" y="393"/>
                  </a:lnTo>
                  <a:lnTo>
                    <a:pt x="202" y="395"/>
                  </a:lnTo>
                  <a:lnTo>
                    <a:pt x="206" y="398"/>
                  </a:lnTo>
                  <a:lnTo>
                    <a:pt x="209" y="399"/>
                  </a:lnTo>
                  <a:lnTo>
                    <a:pt x="213" y="401"/>
                  </a:lnTo>
                  <a:lnTo>
                    <a:pt x="215" y="404"/>
                  </a:lnTo>
                  <a:lnTo>
                    <a:pt x="220" y="407"/>
                  </a:lnTo>
                  <a:lnTo>
                    <a:pt x="222" y="410"/>
                  </a:lnTo>
                  <a:lnTo>
                    <a:pt x="222" y="412"/>
                  </a:lnTo>
                  <a:lnTo>
                    <a:pt x="222" y="410"/>
                  </a:lnTo>
                  <a:lnTo>
                    <a:pt x="220" y="407"/>
                  </a:lnTo>
                  <a:lnTo>
                    <a:pt x="215" y="406"/>
                  </a:lnTo>
                  <a:lnTo>
                    <a:pt x="213" y="404"/>
                  </a:lnTo>
                  <a:lnTo>
                    <a:pt x="209" y="402"/>
                  </a:lnTo>
                  <a:lnTo>
                    <a:pt x="206" y="401"/>
                  </a:lnTo>
                  <a:lnTo>
                    <a:pt x="202" y="399"/>
                  </a:lnTo>
                  <a:lnTo>
                    <a:pt x="200" y="399"/>
                  </a:lnTo>
                  <a:lnTo>
                    <a:pt x="195" y="398"/>
                  </a:lnTo>
                  <a:lnTo>
                    <a:pt x="191" y="398"/>
                  </a:lnTo>
                  <a:lnTo>
                    <a:pt x="186" y="396"/>
                  </a:lnTo>
                  <a:lnTo>
                    <a:pt x="184" y="395"/>
                  </a:lnTo>
                  <a:lnTo>
                    <a:pt x="179" y="393"/>
                  </a:lnTo>
                  <a:lnTo>
                    <a:pt x="175" y="393"/>
                  </a:lnTo>
                  <a:lnTo>
                    <a:pt x="170" y="391"/>
                  </a:lnTo>
                  <a:lnTo>
                    <a:pt x="166" y="390"/>
                  </a:lnTo>
                  <a:lnTo>
                    <a:pt x="161" y="388"/>
                  </a:lnTo>
                  <a:lnTo>
                    <a:pt x="159" y="388"/>
                  </a:lnTo>
                  <a:lnTo>
                    <a:pt x="157" y="387"/>
                  </a:lnTo>
                  <a:lnTo>
                    <a:pt x="155" y="387"/>
                  </a:lnTo>
                  <a:lnTo>
                    <a:pt x="155" y="385"/>
                  </a:lnTo>
                  <a:lnTo>
                    <a:pt x="150" y="379"/>
                  </a:lnTo>
                  <a:lnTo>
                    <a:pt x="148" y="371"/>
                  </a:lnTo>
                  <a:lnTo>
                    <a:pt x="143" y="365"/>
                  </a:lnTo>
                  <a:lnTo>
                    <a:pt x="141" y="357"/>
                  </a:lnTo>
                  <a:lnTo>
                    <a:pt x="137" y="349"/>
                  </a:lnTo>
                  <a:lnTo>
                    <a:pt x="132" y="343"/>
                  </a:lnTo>
                  <a:lnTo>
                    <a:pt x="128" y="336"/>
                  </a:lnTo>
                  <a:lnTo>
                    <a:pt x="123" y="329"/>
                  </a:lnTo>
                  <a:lnTo>
                    <a:pt x="123" y="325"/>
                  </a:lnTo>
                  <a:lnTo>
                    <a:pt x="121" y="321"/>
                  </a:lnTo>
                  <a:lnTo>
                    <a:pt x="119" y="318"/>
                  </a:lnTo>
                  <a:lnTo>
                    <a:pt x="119" y="314"/>
                  </a:lnTo>
                  <a:lnTo>
                    <a:pt x="116" y="310"/>
                  </a:lnTo>
                  <a:lnTo>
                    <a:pt x="116" y="307"/>
                  </a:lnTo>
                  <a:lnTo>
                    <a:pt x="114" y="302"/>
                  </a:lnTo>
                  <a:lnTo>
                    <a:pt x="114" y="299"/>
                  </a:lnTo>
                  <a:lnTo>
                    <a:pt x="110" y="291"/>
                  </a:lnTo>
                  <a:lnTo>
                    <a:pt x="108" y="284"/>
                  </a:lnTo>
                  <a:lnTo>
                    <a:pt x="103" y="278"/>
                  </a:lnTo>
                  <a:lnTo>
                    <a:pt x="101" y="272"/>
                  </a:lnTo>
                  <a:lnTo>
                    <a:pt x="96" y="266"/>
                  </a:lnTo>
                  <a:lnTo>
                    <a:pt x="94" y="259"/>
                  </a:lnTo>
                  <a:lnTo>
                    <a:pt x="90" y="253"/>
                  </a:lnTo>
                  <a:lnTo>
                    <a:pt x="87" y="247"/>
                  </a:lnTo>
                  <a:lnTo>
                    <a:pt x="67" y="231"/>
                  </a:lnTo>
                  <a:lnTo>
                    <a:pt x="65" y="223"/>
                  </a:lnTo>
                  <a:lnTo>
                    <a:pt x="63" y="215"/>
                  </a:lnTo>
                  <a:lnTo>
                    <a:pt x="58" y="207"/>
                  </a:lnTo>
                  <a:lnTo>
                    <a:pt x="56" y="200"/>
                  </a:lnTo>
                  <a:lnTo>
                    <a:pt x="51" y="192"/>
                  </a:lnTo>
                  <a:lnTo>
                    <a:pt x="47" y="185"/>
                  </a:lnTo>
                  <a:lnTo>
                    <a:pt x="42" y="179"/>
                  </a:lnTo>
                  <a:lnTo>
                    <a:pt x="38" y="173"/>
                  </a:lnTo>
                  <a:lnTo>
                    <a:pt x="36" y="168"/>
                  </a:lnTo>
                  <a:lnTo>
                    <a:pt x="33" y="165"/>
                  </a:lnTo>
                  <a:lnTo>
                    <a:pt x="33" y="162"/>
                  </a:lnTo>
                  <a:lnTo>
                    <a:pt x="31" y="159"/>
                  </a:lnTo>
                  <a:lnTo>
                    <a:pt x="29" y="152"/>
                  </a:lnTo>
                  <a:lnTo>
                    <a:pt x="27" y="146"/>
                  </a:lnTo>
                  <a:lnTo>
                    <a:pt x="24" y="141"/>
                  </a:lnTo>
                  <a:lnTo>
                    <a:pt x="24" y="135"/>
                  </a:lnTo>
                  <a:lnTo>
                    <a:pt x="22" y="130"/>
                  </a:lnTo>
                  <a:lnTo>
                    <a:pt x="20" y="127"/>
                  </a:lnTo>
                  <a:lnTo>
                    <a:pt x="20" y="124"/>
                  </a:lnTo>
                  <a:lnTo>
                    <a:pt x="18" y="121"/>
                  </a:lnTo>
                  <a:lnTo>
                    <a:pt x="18" y="118"/>
                  </a:lnTo>
                  <a:lnTo>
                    <a:pt x="15" y="115"/>
                  </a:lnTo>
                  <a:lnTo>
                    <a:pt x="13" y="112"/>
                  </a:lnTo>
                  <a:lnTo>
                    <a:pt x="11" y="108"/>
                  </a:lnTo>
                  <a:lnTo>
                    <a:pt x="11" y="102"/>
                  </a:lnTo>
                  <a:lnTo>
                    <a:pt x="9" y="97"/>
                  </a:lnTo>
                  <a:lnTo>
                    <a:pt x="7" y="93"/>
                  </a:lnTo>
                  <a:lnTo>
                    <a:pt x="4" y="88"/>
                  </a:lnTo>
                  <a:lnTo>
                    <a:pt x="7" y="94"/>
                  </a:lnTo>
                  <a:lnTo>
                    <a:pt x="7" y="101"/>
                  </a:lnTo>
                  <a:lnTo>
                    <a:pt x="9" y="107"/>
                  </a:lnTo>
                  <a:lnTo>
                    <a:pt x="11" y="113"/>
                  </a:lnTo>
                  <a:lnTo>
                    <a:pt x="13" y="119"/>
                  </a:lnTo>
                  <a:lnTo>
                    <a:pt x="15" y="124"/>
                  </a:lnTo>
                  <a:lnTo>
                    <a:pt x="18" y="130"/>
                  </a:lnTo>
                  <a:lnTo>
                    <a:pt x="20" y="138"/>
                  </a:lnTo>
                  <a:lnTo>
                    <a:pt x="24" y="146"/>
                  </a:lnTo>
                  <a:lnTo>
                    <a:pt x="27" y="156"/>
                  </a:lnTo>
                  <a:lnTo>
                    <a:pt x="27" y="163"/>
                  </a:lnTo>
                  <a:lnTo>
                    <a:pt x="29" y="173"/>
                  </a:lnTo>
                  <a:lnTo>
                    <a:pt x="33" y="181"/>
                  </a:lnTo>
                  <a:lnTo>
                    <a:pt x="40" y="189"/>
                  </a:lnTo>
                  <a:lnTo>
                    <a:pt x="45" y="196"/>
                  </a:lnTo>
                  <a:lnTo>
                    <a:pt x="49" y="204"/>
                  </a:lnTo>
                  <a:lnTo>
                    <a:pt x="54" y="214"/>
                  </a:lnTo>
                  <a:lnTo>
                    <a:pt x="56" y="222"/>
                  </a:lnTo>
                  <a:lnTo>
                    <a:pt x="60" y="231"/>
                  </a:lnTo>
                  <a:lnTo>
                    <a:pt x="60" y="240"/>
                  </a:lnTo>
                  <a:lnTo>
                    <a:pt x="85" y="256"/>
                  </a:lnTo>
                  <a:lnTo>
                    <a:pt x="87" y="264"/>
                  </a:lnTo>
                  <a:lnTo>
                    <a:pt x="92" y="270"/>
                  </a:lnTo>
                  <a:lnTo>
                    <a:pt x="96" y="277"/>
                  </a:lnTo>
                  <a:lnTo>
                    <a:pt x="101" y="283"/>
                  </a:lnTo>
                  <a:lnTo>
                    <a:pt x="105" y="289"/>
                  </a:lnTo>
                  <a:lnTo>
                    <a:pt x="110" y="296"/>
                  </a:lnTo>
                  <a:lnTo>
                    <a:pt x="112" y="303"/>
                  </a:lnTo>
                  <a:lnTo>
                    <a:pt x="114" y="311"/>
                  </a:lnTo>
                  <a:lnTo>
                    <a:pt x="116" y="318"/>
                  </a:lnTo>
                  <a:lnTo>
                    <a:pt x="119" y="325"/>
                  </a:lnTo>
                  <a:lnTo>
                    <a:pt x="121" y="332"/>
                  </a:lnTo>
                  <a:lnTo>
                    <a:pt x="123" y="338"/>
                  </a:lnTo>
                  <a:lnTo>
                    <a:pt x="125" y="344"/>
                  </a:lnTo>
                  <a:lnTo>
                    <a:pt x="130" y="351"/>
                  </a:lnTo>
                  <a:lnTo>
                    <a:pt x="132" y="357"/>
                  </a:lnTo>
                  <a:lnTo>
                    <a:pt x="137" y="363"/>
                  </a:lnTo>
                  <a:lnTo>
                    <a:pt x="139" y="366"/>
                  </a:lnTo>
                  <a:lnTo>
                    <a:pt x="139" y="371"/>
                  </a:lnTo>
                  <a:lnTo>
                    <a:pt x="141" y="374"/>
                  </a:lnTo>
                  <a:lnTo>
                    <a:pt x="146" y="377"/>
                  </a:lnTo>
                  <a:lnTo>
                    <a:pt x="146" y="380"/>
                  </a:lnTo>
                  <a:lnTo>
                    <a:pt x="148" y="384"/>
                  </a:lnTo>
                  <a:lnTo>
                    <a:pt x="150" y="388"/>
                  </a:lnTo>
                  <a:lnTo>
                    <a:pt x="150" y="391"/>
                  </a:lnTo>
                  <a:lnTo>
                    <a:pt x="157" y="391"/>
                  </a:lnTo>
                  <a:lnTo>
                    <a:pt x="161" y="391"/>
                  </a:lnTo>
                  <a:lnTo>
                    <a:pt x="166" y="393"/>
                  </a:lnTo>
                  <a:lnTo>
                    <a:pt x="173" y="395"/>
                  </a:lnTo>
                  <a:lnTo>
                    <a:pt x="177" y="396"/>
                  </a:lnTo>
                  <a:lnTo>
                    <a:pt x="182" y="398"/>
                  </a:lnTo>
                  <a:lnTo>
                    <a:pt x="188" y="401"/>
                  </a:lnTo>
                  <a:lnTo>
                    <a:pt x="193" y="402"/>
                  </a:lnTo>
                  <a:lnTo>
                    <a:pt x="204" y="407"/>
                  </a:lnTo>
                  <a:lnTo>
                    <a:pt x="258" y="442"/>
                  </a:lnTo>
                  <a:lnTo>
                    <a:pt x="260" y="439"/>
                  </a:lnTo>
                  <a:lnTo>
                    <a:pt x="262" y="437"/>
                  </a:lnTo>
                  <a:lnTo>
                    <a:pt x="262" y="435"/>
                  </a:lnTo>
                  <a:lnTo>
                    <a:pt x="258" y="431"/>
                  </a:lnTo>
                  <a:lnTo>
                    <a:pt x="253" y="424"/>
                  </a:lnTo>
                  <a:lnTo>
                    <a:pt x="247" y="420"/>
                  </a:lnTo>
                  <a:lnTo>
                    <a:pt x="242" y="413"/>
                  </a:lnTo>
                  <a:lnTo>
                    <a:pt x="235" y="409"/>
                  </a:lnTo>
                  <a:lnTo>
                    <a:pt x="231" y="404"/>
                  </a:lnTo>
                  <a:lnTo>
                    <a:pt x="226" y="399"/>
                  </a:lnTo>
                  <a:lnTo>
                    <a:pt x="220" y="396"/>
                  </a:lnTo>
                  <a:lnTo>
                    <a:pt x="213" y="393"/>
                  </a:lnTo>
                  <a:lnTo>
                    <a:pt x="206" y="391"/>
                  </a:lnTo>
                  <a:lnTo>
                    <a:pt x="202" y="387"/>
                  </a:lnTo>
                  <a:lnTo>
                    <a:pt x="195" y="384"/>
                  </a:lnTo>
                  <a:lnTo>
                    <a:pt x="188" y="380"/>
                  </a:lnTo>
                  <a:lnTo>
                    <a:pt x="184" y="377"/>
                  </a:lnTo>
                  <a:lnTo>
                    <a:pt x="177" y="373"/>
                  </a:lnTo>
                  <a:lnTo>
                    <a:pt x="173" y="368"/>
                  </a:lnTo>
                  <a:lnTo>
                    <a:pt x="168" y="363"/>
                  </a:lnTo>
                  <a:lnTo>
                    <a:pt x="164" y="358"/>
                  </a:lnTo>
                  <a:lnTo>
                    <a:pt x="159" y="354"/>
                  </a:lnTo>
                  <a:lnTo>
                    <a:pt x="155" y="347"/>
                  </a:lnTo>
                  <a:lnTo>
                    <a:pt x="150" y="343"/>
                  </a:lnTo>
                  <a:lnTo>
                    <a:pt x="146" y="336"/>
                  </a:lnTo>
                  <a:lnTo>
                    <a:pt x="143" y="330"/>
                  </a:lnTo>
                  <a:lnTo>
                    <a:pt x="139" y="324"/>
                  </a:lnTo>
                  <a:lnTo>
                    <a:pt x="132" y="313"/>
                  </a:lnTo>
                  <a:lnTo>
                    <a:pt x="125" y="302"/>
                  </a:lnTo>
                  <a:lnTo>
                    <a:pt x="121" y="291"/>
                  </a:lnTo>
                  <a:lnTo>
                    <a:pt x="116" y="280"/>
                  </a:lnTo>
                  <a:lnTo>
                    <a:pt x="112" y="269"/>
                  </a:lnTo>
                  <a:lnTo>
                    <a:pt x="105" y="258"/>
                  </a:lnTo>
                  <a:lnTo>
                    <a:pt x="101" y="247"/>
                  </a:lnTo>
                  <a:lnTo>
                    <a:pt x="94" y="239"/>
                  </a:lnTo>
                  <a:lnTo>
                    <a:pt x="90" y="233"/>
                  </a:lnTo>
                  <a:lnTo>
                    <a:pt x="85" y="226"/>
                  </a:lnTo>
                  <a:lnTo>
                    <a:pt x="83" y="220"/>
                  </a:lnTo>
                  <a:lnTo>
                    <a:pt x="81" y="214"/>
                  </a:lnTo>
                  <a:lnTo>
                    <a:pt x="76" y="206"/>
                  </a:lnTo>
                  <a:lnTo>
                    <a:pt x="74" y="201"/>
                  </a:lnTo>
                  <a:lnTo>
                    <a:pt x="69" y="195"/>
                  </a:lnTo>
                  <a:lnTo>
                    <a:pt x="65" y="189"/>
                  </a:lnTo>
                  <a:lnTo>
                    <a:pt x="65" y="187"/>
                  </a:lnTo>
                  <a:lnTo>
                    <a:pt x="65" y="185"/>
                  </a:lnTo>
                  <a:lnTo>
                    <a:pt x="63" y="184"/>
                  </a:lnTo>
                  <a:lnTo>
                    <a:pt x="60" y="184"/>
                  </a:lnTo>
                  <a:lnTo>
                    <a:pt x="56" y="176"/>
                  </a:lnTo>
                  <a:lnTo>
                    <a:pt x="54" y="170"/>
                  </a:lnTo>
                  <a:lnTo>
                    <a:pt x="49" y="162"/>
                  </a:lnTo>
                  <a:lnTo>
                    <a:pt x="45" y="154"/>
                  </a:lnTo>
                  <a:lnTo>
                    <a:pt x="42" y="146"/>
                  </a:lnTo>
                  <a:lnTo>
                    <a:pt x="38" y="138"/>
                  </a:lnTo>
                  <a:lnTo>
                    <a:pt x="36" y="130"/>
                  </a:lnTo>
                  <a:lnTo>
                    <a:pt x="33" y="123"/>
                  </a:lnTo>
                  <a:lnTo>
                    <a:pt x="33" y="119"/>
                  </a:lnTo>
                  <a:lnTo>
                    <a:pt x="31" y="115"/>
                  </a:lnTo>
                  <a:lnTo>
                    <a:pt x="31" y="112"/>
                  </a:lnTo>
                  <a:lnTo>
                    <a:pt x="29" y="107"/>
                  </a:lnTo>
                  <a:lnTo>
                    <a:pt x="27" y="104"/>
                  </a:lnTo>
                  <a:lnTo>
                    <a:pt x="27" y="101"/>
                  </a:lnTo>
                  <a:lnTo>
                    <a:pt x="24" y="96"/>
                  </a:lnTo>
                  <a:lnTo>
                    <a:pt x="22" y="93"/>
                  </a:lnTo>
                  <a:lnTo>
                    <a:pt x="20" y="90"/>
                  </a:lnTo>
                  <a:lnTo>
                    <a:pt x="20" y="88"/>
                  </a:lnTo>
                  <a:lnTo>
                    <a:pt x="18" y="85"/>
                  </a:lnTo>
                  <a:lnTo>
                    <a:pt x="15" y="82"/>
                  </a:lnTo>
                  <a:lnTo>
                    <a:pt x="18" y="79"/>
                  </a:lnTo>
                  <a:lnTo>
                    <a:pt x="22" y="75"/>
                  </a:lnTo>
                  <a:lnTo>
                    <a:pt x="24" y="74"/>
                  </a:lnTo>
                  <a:lnTo>
                    <a:pt x="27" y="71"/>
                  </a:lnTo>
                  <a:lnTo>
                    <a:pt x="29" y="68"/>
                  </a:lnTo>
                  <a:lnTo>
                    <a:pt x="31" y="63"/>
                  </a:lnTo>
                  <a:lnTo>
                    <a:pt x="31" y="60"/>
                  </a:lnTo>
                  <a:lnTo>
                    <a:pt x="31" y="55"/>
                  </a:lnTo>
                  <a:lnTo>
                    <a:pt x="33" y="52"/>
                  </a:lnTo>
                  <a:lnTo>
                    <a:pt x="33" y="49"/>
                  </a:lnTo>
                  <a:lnTo>
                    <a:pt x="33" y="46"/>
                  </a:lnTo>
                  <a:lnTo>
                    <a:pt x="33" y="42"/>
                  </a:lnTo>
                  <a:lnTo>
                    <a:pt x="33" y="41"/>
                  </a:lnTo>
                  <a:lnTo>
                    <a:pt x="33" y="39"/>
                  </a:lnTo>
                  <a:lnTo>
                    <a:pt x="36" y="38"/>
                  </a:lnTo>
                  <a:lnTo>
                    <a:pt x="40" y="36"/>
                  </a:lnTo>
                  <a:lnTo>
                    <a:pt x="42" y="38"/>
                  </a:lnTo>
                  <a:lnTo>
                    <a:pt x="47" y="38"/>
                  </a:lnTo>
                  <a:lnTo>
                    <a:pt x="49" y="39"/>
                  </a:lnTo>
                  <a:lnTo>
                    <a:pt x="51" y="41"/>
                  </a:lnTo>
                  <a:lnTo>
                    <a:pt x="54" y="41"/>
                  </a:lnTo>
                  <a:lnTo>
                    <a:pt x="56" y="44"/>
                  </a:lnTo>
                  <a:lnTo>
                    <a:pt x="60" y="44"/>
                  </a:lnTo>
                  <a:lnTo>
                    <a:pt x="65" y="47"/>
                  </a:lnTo>
                  <a:lnTo>
                    <a:pt x="72" y="52"/>
                  </a:lnTo>
                  <a:lnTo>
                    <a:pt x="76" y="53"/>
                  </a:lnTo>
                  <a:lnTo>
                    <a:pt x="83" y="57"/>
                  </a:lnTo>
                  <a:lnTo>
                    <a:pt x="87" y="60"/>
                  </a:lnTo>
                  <a:lnTo>
                    <a:pt x="94" y="63"/>
                  </a:lnTo>
                  <a:lnTo>
                    <a:pt x="101" y="64"/>
                  </a:lnTo>
                  <a:lnTo>
                    <a:pt x="105" y="66"/>
                  </a:lnTo>
                  <a:lnTo>
                    <a:pt x="112" y="69"/>
                  </a:lnTo>
                  <a:lnTo>
                    <a:pt x="119" y="69"/>
                  </a:lnTo>
                  <a:lnTo>
                    <a:pt x="123" y="71"/>
                  </a:lnTo>
                  <a:lnTo>
                    <a:pt x="130" y="71"/>
                  </a:lnTo>
                  <a:lnTo>
                    <a:pt x="137" y="71"/>
                  </a:lnTo>
                  <a:lnTo>
                    <a:pt x="143" y="71"/>
                  </a:lnTo>
                  <a:lnTo>
                    <a:pt x="150" y="69"/>
                  </a:lnTo>
                  <a:lnTo>
                    <a:pt x="157" y="68"/>
                  </a:lnTo>
                  <a:lnTo>
                    <a:pt x="159" y="69"/>
                  </a:lnTo>
                  <a:lnTo>
                    <a:pt x="161" y="69"/>
                  </a:lnTo>
                  <a:lnTo>
                    <a:pt x="164" y="69"/>
                  </a:lnTo>
                  <a:lnTo>
                    <a:pt x="166" y="68"/>
                  </a:lnTo>
                  <a:lnTo>
                    <a:pt x="168" y="66"/>
                  </a:lnTo>
                  <a:lnTo>
                    <a:pt x="170" y="66"/>
                  </a:lnTo>
                  <a:lnTo>
                    <a:pt x="173" y="66"/>
                  </a:lnTo>
                  <a:lnTo>
                    <a:pt x="173" y="64"/>
                  </a:lnTo>
                  <a:lnTo>
                    <a:pt x="175" y="64"/>
                  </a:lnTo>
                  <a:lnTo>
                    <a:pt x="177" y="63"/>
                  </a:lnTo>
                  <a:lnTo>
                    <a:pt x="179" y="63"/>
                  </a:lnTo>
                  <a:lnTo>
                    <a:pt x="184" y="61"/>
                  </a:lnTo>
                  <a:lnTo>
                    <a:pt x="188" y="60"/>
                  </a:lnTo>
                  <a:lnTo>
                    <a:pt x="193" y="58"/>
                  </a:lnTo>
                  <a:lnTo>
                    <a:pt x="197" y="55"/>
                  </a:lnTo>
                  <a:lnTo>
                    <a:pt x="202" y="55"/>
                  </a:lnTo>
                  <a:lnTo>
                    <a:pt x="206" y="53"/>
                  </a:lnTo>
                  <a:lnTo>
                    <a:pt x="211" y="52"/>
                  </a:lnTo>
                  <a:lnTo>
                    <a:pt x="215" y="53"/>
                  </a:lnTo>
                  <a:lnTo>
                    <a:pt x="222" y="53"/>
                  </a:lnTo>
                  <a:lnTo>
                    <a:pt x="229" y="55"/>
                  </a:lnTo>
                  <a:lnTo>
                    <a:pt x="235" y="57"/>
                  </a:lnTo>
                  <a:lnTo>
                    <a:pt x="240" y="58"/>
                  </a:lnTo>
                  <a:lnTo>
                    <a:pt x="247" y="61"/>
                  </a:lnTo>
                  <a:lnTo>
                    <a:pt x="253" y="63"/>
                  </a:lnTo>
                  <a:lnTo>
                    <a:pt x="260" y="66"/>
                  </a:lnTo>
                  <a:lnTo>
                    <a:pt x="267" y="68"/>
                  </a:lnTo>
                  <a:lnTo>
                    <a:pt x="274" y="69"/>
                  </a:lnTo>
                  <a:lnTo>
                    <a:pt x="280" y="72"/>
                  </a:lnTo>
                  <a:lnTo>
                    <a:pt x="287" y="72"/>
                  </a:lnTo>
                  <a:lnTo>
                    <a:pt x="294" y="74"/>
                  </a:lnTo>
                  <a:lnTo>
                    <a:pt x="301" y="74"/>
                  </a:lnTo>
                  <a:lnTo>
                    <a:pt x="307" y="74"/>
                  </a:lnTo>
                  <a:lnTo>
                    <a:pt x="312" y="72"/>
                  </a:lnTo>
                  <a:lnTo>
                    <a:pt x="319" y="71"/>
                  </a:lnTo>
                  <a:lnTo>
                    <a:pt x="323" y="69"/>
                  </a:lnTo>
                  <a:lnTo>
                    <a:pt x="330" y="69"/>
                  </a:lnTo>
                  <a:lnTo>
                    <a:pt x="334" y="68"/>
                  </a:lnTo>
                  <a:lnTo>
                    <a:pt x="339" y="66"/>
                  </a:lnTo>
                  <a:lnTo>
                    <a:pt x="343" y="64"/>
                  </a:lnTo>
                  <a:lnTo>
                    <a:pt x="348" y="63"/>
                  </a:lnTo>
                  <a:lnTo>
                    <a:pt x="352" y="61"/>
                  </a:lnTo>
                  <a:lnTo>
                    <a:pt x="357" y="61"/>
                  </a:lnTo>
                  <a:lnTo>
                    <a:pt x="361" y="60"/>
                  </a:lnTo>
                  <a:lnTo>
                    <a:pt x="366" y="58"/>
                  </a:lnTo>
                  <a:lnTo>
                    <a:pt x="370" y="57"/>
                  </a:lnTo>
                  <a:lnTo>
                    <a:pt x="377" y="55"/>
                  </a:lnTo>
                  <a:lnTo>
                    <a:pt x="381" y="55"/>
                  </a:lnTo>
                  <a:lnTo>
                    <a:pt x="386" y="55"/>
                  </a:lnTo>
                  <a:lnTo>
                    <a:pt x="390" y="55"/>
                  </a:lnTo>
                  <a:lnTo>
                    <a:pt x="395" y="55"/>
                  </a:lnTo>
                  <a:lnTo>
                    <a:pt x="413" y="71"/>
                  </a:lnTo>
                  <a:lnTo>
                    <a:pt x="438" y="113"/>
                  </a:lnTo>
                  <a:lnTo>
                    <a:pt x="453" y="141"/>
                  </a:lnTo>
                  <a:lnTo>
                    <a:pt x="460" y="145"/>
                  </a:lnTo>
                  <a:lnTo>
                    <a:pt x="467" y="149"/>
                  </a:lnTo>
                  <a:lnTo>
                    <a:pt x="473" y="152"/>
                  </a:lnTo>
                  <a:lnTo>
                    <a:pt x="480" y="157"/>
                  </a:lnTo>
                  <a:lnTo>
                    <a:pt x="487" y="162"/>
                  </a:lnTo>
                  <a:lnTo>
                    <a:pt x="494" y="165"/>
                  </a:lnTo>
                  <a:lnTo>
                    <a:pt x="500" y="170"/>
                  </a:lnTo>
                  <a:lnTo>
                    <a:pt x="507" y="174"/>
                  </a:lnTo>
                  <a:lnTo>
                    <a:pt x="509" y="176"/>
                  </a:lnTo>
                  <a:lnTo>
                    <a:pt x="512" y="176"/>
                  </a:lnTo>
                  <a:lnTo>
                    <a:pt x="514" y="176"/>
                  </a:lnTo>
                  <a:lnTo>
                    <a:pt x="516" y="178"/>
                  </a:lnTo>
                  <a:lnTo>
                    <a:pt x="518" y="178"/>
                  </a:lnTo>
                  <a:lnTo>
                    <a:pt x="521" y="179"/>
                  </a:lnTo>
                  <a:lnTo>
                    <a:pt x="523" y="179"/>
                  </a:lnTo>
                  <a:lnTo>
                    <a:pt x="525" y="181"/>
                  </a:lnTo>
                  <a:lnTo>
                    <a:pt x="527" y="182"/>
                  </a:lnTo>
                  <a:lnTo>
                    <a:pt x="530" y="182"/>
                  </a:lnTo>
                  <a:lnTo>
                    <a:pt x="532" y="184"/>
                  </a:lnTo>
                  <a:lnTo>
                    <a:pt x="534" y="184"/>
                  </a:lnTo>
                  <a:lnTo>
                    <a:pt x="536" y="185"/>
                  </a:lnTo>
                  <a:lnTo>
                    <a:pt x="539" y="185"/>
                  </a:lnTo>
                  <a:lnTo>
                    <a:pt x="541" y="187"/>
                  </a:lnTo>
                  <a:lnTo>
                    <a:pt x="543" y="187"/>
                  </a:lnTo>
                  <a:lnTo>
                    <a:pt x="545" y="189"/>
                  </a:lnTo>
                  <a:lnTo>
                    <a:pt x="548" y="189"/>
                  </a:lnTo>
                  <a:lnTo>
                    <a:pt x="550" y="190"/>
                  </a:lnTo>
                  <a:lnTo>
                    <a:pt x="552" y="190"/>
                  </a:lnTo>
                  <a:lnTo>
                    <a:pt x="554" y="190"/>
                  </a:lnTo>
                  <a:lnTo>
                    <a:pt x="556" y="192"/>
                  </a:lnTo>
                  <a:lnTo>
                    <a:pt x="559" y="192"/>
                  </a:lnTo>
                  <a:lnTo>
                    <a:pt x="561" y="193"/>
                  </a:lnTo>
                  <a:lnTo>
                    <a:pt x="563" y="193"/>
                  </a:lnTo>
                  <a:lnTo>
                    <a:pt x="565" y="193"/>
                  </a:lnTo>
                  <a:lnTo>
                    <a:pt x="570" y="193"/>
                  </a:lnTo>
                  <a:lnTo>
                    <a:pt x="572" y="195"/>
                  </a:lnTo>
                  <a:lnTo>
                    <a:pt x="574" y="195"/>
                  </a:lnTo>
                  <a:lnTo>
                    <a:pt x="579" y="195"/>
                  </a:lnTo>
                  <a:lnTo>
                    <a:pt x="583" y="195"/>
                  </a:lnTo>
                  <a:lnTo>
                    <a:pt x="588" y="196"/>
                  </a:lnTo>
                  <a:lnTo>
                    <a:pt x="592" y="198"/>
                  </a:lnTo>
                  <a:lnTo>
                    <a:pt x="597" y="200"/>
                  </a:lnTo>
                  <a:lnTo>
                    <a:pt x="599" y="201"/>
                  </a:lnTo>
                  <a:lnTo>
                    <a:pt x="604" y="204"/>
                  </a:lnTo>
                  <a:lnTo>
                    <a:pt x="608" y="206"/>
                  </a:lnTo>
                  <a:lnTo>
                    <a:pt x="610" y="211"/>
                  </a:lnTo>
                  <a:lnTo>
                    <a:pt x="615" y="212"/>
                  </a:lnTo>
                  <a:lnTo>
                    <a:pt x="617" y="215"/>
                  </a:lnTo>
                  <a:lnTo>
                    <a:pt x="619" y="220"/>
                  </a:lnTo>
                  <a:lnTo>
                    <a:pt x="624" y="223"/>
                  </a:lnTo>
                  <a:lnTo>
                    <a:pt x="626" y="226"/>
                  </a:lnTo>
                  <a:lnTo>
                    <a:pt x="631" y="229"/>
                  </a:lnTo>
                  <a:lnTo>
                    <a:pt x="635" y="233"/>
                  </a:lnTo>
                  <a:lnTo>
                    <a:pt x="637" y="237"/>
                  </a:lnTo>
                  <a:lnTo>
                    <a:pt x="642" y="242"/>
                  </a:lnTo>
                  <a:lnTo>
                    <a:pt x="646" y="247"/>
                  </a:lnTo>
                  <a:lnTo>
                    <a:pt x="651" y="253"/>
                  </a:lnTo>
                  <a:lnTo>
                    <a:pt x="655" y="256"/>
                  </a:lnTo>
                  <a:lnTo>
                    <a:pt x="660" y="261"/>
                  </a:lnTo>
                  <a:lnTo>
                    <a:pt x="664" y="267"/>
                  </a:lnTo>
                  <a:lnTo>
                    <a:pt x="669" y="270"/>
                  </a:lnTo>
                  <a:lnTo>
                    <a:pt x="673" y="275"/>
                  </a:lnTo>
                  <a:lnTo>
                    <a:pt x="678" y="281"/>
                  </a:lnTo>
                  <a:lnTo>
                    <a:pt x="682" y="284"/>
                  </a:lnTo>
                  <a:lnTo>
                    <a:pt x="687" y="291"/>
                  </a:lnTo>
                  <a:lnTo>
                    <a:pt x="691" y="296"/>
                  </a:lnTo>
                  <a:lnTo>
                    <a:pt x="696" y="300"/>
                  </a:lnTo>
                  <a:lnTo>
                    <a:pt x="698" y="307"/>
                  </a:lnTo>
                  <a:lnTo>
                    <a:pt x="702" y="311"/>
                  </a:lnTo>
                  <a:lnTo>
                    <a:pt x="709" y="324"/>
                  </a:lnTo>
                  <a:lnTo>
                    <a:pt x="716" y="335"/>
                  </a:lnTo>
                  <a:lnTo>
                    <a:pt x="720" y="346"/>
                  </a:lnTo>
                  <a:lnTo>
                    <a:pt x="727" y="357"/>
                  </a:lnTo>
                  <a:lnTo>
                    <a:pt x="734" y="368"/>
                  </a:lnTo>
                  <a:lnTo>
                    <a:pt x="738" y="379"/>
                  </a:lnTo>
                  <a:lnTo>
                    <a:pt x="745" y="390"/>
                  </a:lnTo>
                  <a:lnTo>
                    <a:pt x="752" y="401"/>
                  </a:lnTo>
                  <a:lnTo>
                    <a:pt x="754" y="404"/>
                  </a:lnTo>
                  <a:lnTo>
                    <a:pt x="756" y="407"/>
                  </a:lnTo>
                  <a:lnTo>
                    <a:pt x="759" y="412"/>
                  </a:lnTo>
                  <a:lnTo>
                    <a:pt x="759" y="415"/>
                  </a:lnTo>
                  <a:lnTo>
                    <a:pt x="770" y="413"/>
                  </a:lnTo>
                  <a:lnTo>
                    <a:pt x="770" y="412"/>
                  </a:lnTo>
                  <a:lnTo>
                    <a:pt x="770" y="409"/>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12"/>
            <p:cNvSpPr>
              <a:spLocks/>
            </p:cNvSpPr>
            <p:nvPr/>
          </p:nvSpPr>
          <p:spPr bwMode="auto">
            <a:xfrm>
              <a:off x="2750" y="3103"/>
              <a:ext cx="87" cy="118"/>
            </a:xfrm>
            <a:custGeom>
              <a:avLst/>
              <a:gdLst>
                <a:gd name="T0" fmla="*/ 87 w 87"/>
                <a:gd name="T1" fmla="*/ 118 h 118"/>
                <a:gd name="T2" fmla="*/ 83 w 87"/>
                <a:gd name="T3" fmla="*/ 111 h 118"/>
                <a:gd name="T4" fmla="*/ 80 w 87"/>
                <a:gd name="T5" fmla="*/ 103 h 118"/>
                <a:gd name="T6" fmla="*/ 78 w 87"/>
                <a:gd name="T7" fmla="*/ 96 h 118"/>
                <a:gd name="T8" fmla="*/ 74 w 87"/>
                <a:gd name="T9" fmla="*/ 89 h 118"/>
                <a:gd name="T10" fmla="*/ 69 w 87"/>
                <a:gd name="T11" fmla="*/ 82 h 118"/>
                <a:gd name="T12" fmla="*/ 65 w 87"/>
                <a:gd name="T13" fmla="*/ 74 h 118"/>
                <a:gd name="T14" fmla="*/ 60 w 87"/>
                <a:gd name="T15" fmla="*/ 68 h 118"/>
                <a:gd name="T16" fmla="*/ 56 w 87"/>
                <a:gd name="T17" fmla="*/ 62 h 118"/>
                <a:gd name="T18" fmla="*/ 51 w 87"/>
                <a:gd name="T19" fmla="*/ 55 h 118"/>
                <a:gd name="T20" fmla="*/ 47 w 87"/>
                <a:gd name="T21" fmla="*/ 49 h 118"/>
                <a:gd name="T22" fmla="*/ 42 w 87"/>
                <a:gd name="T23" fmla="*/ 43 h 118"/>
                <a:gd name="T24" fmla="*/ 35 w 87"/>
                <a:gd name="T25" fmla="*/ 37 h 118"/>
                <a:gd name="T26" fmla="*/ 31 w 87"/>
                <a:gd name="T27" fmla="*/ 30 h 118"/>
                <a:gd name="T28" fmla="*/ 24 w 87"/>
                <a:gd name="T29" fmla="*/ 24 h 118"/>
                <a:gd name="T30" fmla="*/ 17 w 87"/>
                <a:gd name="T31" fmla="*/ 19 h 118"/>
                <a:gd name="T32" fmla="*/ 13 w 87"/>
                <a:gd name="T33" fmla="*/ 13 h 118"/>
                <a:gd name="T34" fmla="*/ 11 w 87"/>
                <a:gd name="T35" fmla="*/ 11 h 118"/>
                <a:gd name="T36" fmla="*/ 9 w 87"/>
                <a:gd name="T37" fmla="*/ 10 h 118"/>
                <a:gd name="T38" fmla="*/ 6 w 87"/>
                <a:gd name="T39" fmla="*/ 8 h 118"/>
                <a:gd name="T40" fmla="*/ 4 w 87"/>
                <a:gd name="T41" fmla="*/ 7 h 118"/>
                <a:gd name="T42" fmla="*/ 4 w 87"/>
                <a:gd name="T43" fmla="*/ 5 h 118"/>
                <a:gd name="T44" fmla="*/ 2 w 87"/>
                <a:gd name="T45" fmla="*/ 5 h 118"/>
                <a:gd name="T46" fmla="*/ 0 w 87"/>
                <a:gd name="T47" fmla="*/ 4 h 118"/>
                <a:gd name="T48" fmla="*/ 0 w 87"/>
                <a:gd name="T49" fmla="*/ 0 h 118"/>
                <a:gd name="T50" fmla="*/ 4 w 87"/>
                <a:gd name="T51" fmla="*/ 8 h 118"/>
                <a:gd name="T52" fmla="*/ 11 w 87"/>
                <a:gd name="T53" fmla="*/ 16 h 118"/>
                <a:gd name="T54" fmla="*/ 15 w 87"/>
                <a:gd name="T55" fmla="*/ 22 h 118"/>
                <a:gd name="T56" fmla="*/ 22 w 87"/>
                <a:gd name="T57" fmla="*/ 29 h 118"/>
                <a:gd name="T58" fmla="*/ 29 w 87"/>
                <a:gd name="T59" fmla="*/ 37 h 118"/>
                <a:gd name="T60" fmla="*/ 33 w 87"/>
                <a:gd name="T61" fmla="*/ 43 h 118"/>
                <a:gd name="T62" fmla="*/ 40 w 87"/>
                <a:gd name="T63" fmla="*/ 51 h 118"/>
                <a:gd name="T64" fmla="*/ 47 w 87"/>
                <a:gd name="T65" fmla="*/ 57 h 118"/>
                <a:gd name="T66" fmla="*/ 51 w 87"/>
                <a:gd name="T67" fmla="*/ 65 h 118"/>
                <a:gd name="T68" fmla="*/ 58 w 87"/>
                <a:gd name="T69" fmla="*/ 73 h 118"/>
                <a:gd name="T70" fmla="*/ 62 w 87"/>
                <a:gd name="T71" fmla="*/ 79 h 118"/>
                <a:gd name="T72" fmla="*/ 67 w 87"/>
                <a:gd name="T73" fmla="*/ 87 h 118"/>
                <a:gd name="T74" fmla="*/ 74 w 87"/>
                <a:gd name="T75" fmla="*/ 95 h 118"/>
                <a:gd name="T76" fmla="*/ 78 w 87"/>
                <a:gd name="T77" fmla="*/ 103 h 118"/>
                <a:gd name="T78" fmla="*/ 83 w 87"/>
                <a:gd name="T79" fmla="*/ 111 h 118"/>
                <a:gd name="T80" fmla="*/ 87 w 87"/>
                <a:gd name="T81" fmla="*/ 118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118"/>
                <a:gd name="T125" fmla="*/ 87 w 87"/>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118">
                  <a:moveTo>
                    <a:pt x="87" y="118"/>
                  </a:moveTo>
                  <a:lnTo>
                    <a:pt x="83" y="111"/>
                  </a:lnTo>
                  <a:lnTo>
                    <a:pt x="80" y="103"/>
                  </a:lnTo>
                  <a:lnTo>
                    <a:pt x="78" y="96"/>
                  </a:lnTo>
                  <a:lnTo>
                    <a:pt x="74" y="89"/>
                  </a:lnTo>
                  <a:lnTo>
                    <a:pt x="69" y="82"/>
                  </a:lnTo>
                  <a:lnTo>
                    <a:pt x="65" y="74"/>
                  </a:lnTo>
                  <a:lnTo>
                    <a:pt x="60" y="68"/>
                  </a:lnTo>
                  <a:lnTo>
                    <a:pt x="56" y="62"/>
                  </a:lnTo>
                  <a:lnTo>
                    <a:pt x="51" y="55"/>
                  </a:lnTo>
                  <a:lnTo>
                    <a:pt x="47" y="49"/>
                  </a:lnTo>
                  <a:lnTo>
                    <a:pt x="42" y="43"/>
                  </a:lnTo>
                  <a:lnTo>
                    <a:pt x="35" y="37"/>
                  </a:lnTo>
                  <a:lnTo>
                    <a:pt x="31" y="30"/>
                  </a:lnTo>
                  <a:lnTo>
                    <a:pt x="24" y="24"/>
                  </a:lnTo>
                  <a:lnTo>
                    <a:pt x="17" y="19"/>
                  </a:lnTo>
                  <a:lnTo>
                    <a:pt x="13" y="13"/>
                  </a:lnTo>
                  <a:lnTo>
                    <a:pt x="11" y="11"/>
                  </a:lnTo>
                  <a:lnTo>
                    <a:pt x="9" y="10"/>
                  </a:lnTo>
                  <a:lnTo>
                    <a:pt x="6" y="8"/>
                  </a:lnTo>
                  <a:lnTo>
                    <a:pt x="4" y="7"/>
                  </a:lnTo>
                  <a:lnTo>
                    <a:pt x="4" y="5"/>
                  </a:lnTo>
                  <a:lnTo>
                    <a:pt x="2" y="5"/>
                  </a:lnTo>
                  <a:lnTo>
                    <a:pt x="0" y="4"/>
                  </a:lnTo>
                  <a:lnTo>
                    <a:pt x="0" y="0"/>
                  </a:lnTo>
                  <a:lnTo>
                    <a:pt x="4" y="8"/>
                  </a:lnTo>
                  <a:lnTo>
                    <a:pt x="11" y="16"/>
                  </a:lnTo>
                  <a:lnTo>
                    <a:pt x="15" y="22"/>
                  </a:lnTo>
                  <a:lnTo>
                    <a:pt x="22" y="29"/>
                  </a:lnTo>
                  <a:lnTo>
                    <a:pt x="29" y="37"/>
                  </a:lnTo>
                  <a:lnTo>
                    <a:pt x="33" y="43"/>
                  </a:lnTo>
                  <a:lnTo>
                    <a:pt x="40" y="51"/>
                  </a:lnTo>
                  <a:lnTo>
                    <a:pt x="47" y="57"/>
                  </a:lnTo>
                  <a:lnTo>
                    <a:pt x="51" y="65"/>
                  </a:lnTo>
                  <a:lnTo>
                    <a:pt x="58" y="73"/>
                  </a:lnTo>
                  <a:lnTo>
                    <a:pt x="62" y="79"/>
                  </a:lnTo>
                  <a:lnTo>
                    <a:pt x="67" y="87"/>
                  </a:lnTo>
                  <a:lnTo>
                    <a:pt x="74" y="95"/>
                  </a:lnTo>
                  <a:lnTo>
                    <a:pt x="78" y="103"/>
                  </a:lnTo>
                  <a:lnTo>
                    <a:pt x="83" y="111"/>
                  </a:lnTo>
                  <a:lnTo>
                    <a:pt x="87" y="118"/>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13"/>
            <p:cNvSpPr>
              <a:spLocks/>
            </p:cNvSpPr>
            <p:nvPr/>
          </p:nvSpPr>
          <p:spPr bwMode="auto">
            <a:xfrm>
              <a:off x="2687" y="3075"/>
              <a:ext cx="146" cy="253"/>
            </a:xfrm>
            <a:custGeom>
              <a:avLst/>
              <a:gdLst>
                <a:gd name="T0" fmla="*/ 146 w 146"/>
                <a:gd name="T1" fmla="*/ 241 h 253"/>
                <a:gd name="T2" fmla="*/ 143 w 146"/>
                <a:gd name="T3" fmla="*/ 225 h 253"/>
                <a:gd name="T4" fmla="*/ 143 w 146"/>
                <a:gd name="T5" fmla="*/ 214 h 253"/>
                <a:gd name="T6" fmla="*/ 143 w 146"/>
                <a:gd name="T7" fmla="*/ 206 h 253"/>
                <a:gd name="T8" fmla="*/ 139 w 146"/>
                <a:gd name="T9" fmla="*/ 190 h 253"/>
                <a:gd name="T10" fmla="*/ 125 w 146"/>
                <a:gd name="T11" fmla="*/ 167 h 253"/>
                <a:gd name="T12" fmla="*/ 114 w 146"/>
                <a:gd name="T13" fmla="*/ 145 h 253"/>
                <a:gd name="T14" fmla="*/ 101 w 146"/>
                <a:gd name="T15" fmla="*/ 121 h 253"/>
                <a:gd name="T16" fmla="*/ 89 w 146"/>
                <a:gd name="T17" fmla="*/ 102 h 253"/>
                <a:gd name="T18" fmla="*/ 78 w 146"/>
                <a:gd name="T19" fmla="*/ 88 h 253"/>
                <a:gd name="T20" fmla="*/ 67 w 146"/>
                <a:gd name="T21" fmla="*/ 74 h 253"/>
                <a:gd name="T22" fmla="*/ 54 w 146"/>
                <a:gd name="T23" fmla="*/ 60 h 253"/>
                <a:gd name="T24" fmla="*/ 42 w 146"/>
                <a:gd name="T25" fmla="*/ 46 h 253"/>
                <a:gd name="T26" fmla="*/ 29 w 146"/>
                <a:gd name="T27" fmla="*/ 33 h 253"/>
                <a:gd name="T28" fmla="*/ 18 w 146"/>
                <a:gd name="T29" fmla="*/ 19 h 253"/>
                <a:gd name="T30" fmla="*/ 4 w 146"/>
                <a:gd name="T31" fmla="*/ 6 h 253"/>
                <a:gd name="T32" fmla="*/ 4 w 146"/>
                <a:gd name="T33" fmla="*/ 6 h 253"/>
                <a:gd name="T34" fmla="*/ 13 w 146"/>
                <a:gd name="T35" fmla="*/ 17 h 253"/>
                <a:gd name="T36" fmla="*/ 22 w 146"/>
                <a:gd name="T37" fmla="*/ 28 h 253"/>
                <a:gd name="T38" fmla="*/ 31 w 146"/>
                <a:gd name="T39" fmla="*/ 41 h 253"/>
                <a:gd name="T40" fmla="*/ 40 w 146"/>
                <a:gd name="T41" fmla="*/ 54 h 253"/>
                <a:gd name="T42" fmla="*/ 49 w 146"/>
                <a:gd name="T43" fmla="*/ 68 h 253"/>
                <a:gd name="T44" fmla="*/ 56 w 146"/>
                <a:gd name="T45" fmla="*/ 82 h 253"/>
                <a:gd name="T46" fmla="*/ 60 w 146"/>
                <a:gd name="T47" fmla="*/ 98 h 253"/>
                <a:gd name="T48" fmla="*/ 67 w 146"/>
                <a:gd name="T49" fmla="*/ 113 h 253"/>
                <a:gd name="T50" fmla="*/ 74 w 146"/>
                <a:gd name="T51" fmla="*/ 128 h 253"/>
                <a:gd name="T52" fmla="*/ 80 w 146"/>
                <a:gd name="T53" fmla="*/ 142 h 253"/>
                <a:gd name="T54" fmla="*/ 87 w 146"/>
                <a:gd name="T55" fmla="*/ 156 h 253"/>
                <a:gd name="T56" fmla="*/ 92 w 146"/>
                <a:gd name="T57" fmla="*/ 170 h 253"/>
                <a:gd name="T58" fmla="*/ 98 w 146"/>
                <a:gd name="T59" fmla="*/ 183 h 253"/>
                <a:gd name="T60" fmla="*/ 107 w 146"/>
                <a:gd name="T61" fmla="*/ 197 h 253"/>
                <a:gd name="T62" fmla="*/ 114 w 146"/>
                <a:gd name="T63" fmla="*/ 209 h 253"/>
                <a:gd name="T64" fmla="*/ 121 w 146"/>
                <a:gd name="T65" fmla="*/ 220 h 253"/>
                <a:gd name="T66" fmla="*/ 125 w 146"/>
                <a:gd name="T67" fmla="*/ 228 h 253"/>
                <a:gd name="T68" fmla="*/ 132 w 146"/>
                <a:gd name="T69" fmla="*/ 236 h 253"/>
                <a:gd name="T70" fmla="*/ 137 w 146"/>
                <a:gd name="T71" fmla="*/ 245 h 253"/>
                <a:gd name="T72" fmla="*/ 139 w 146"/>
                <a:gd name="T73" fmla="*/ 252 h 253"/>
                <a:gd name="T74" fmla="*/ 143 w 146"/>
                <a:gd name="T75" fmla="*/ 253 h 253"/>
                <a:gd name="T76" fmla="*/ 146 w 146"/>
                <a:gd name="T77" fmla="*/ 250 h 2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
                <a:gd name="T118" fmla="*/ 0 h 253"/>
                <a:gd name="T119" fmla="*/ 146 w 146"/>
                <a:gd name="T120" fmla="*/ 253 h 2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 h="253">
                  <a:moveTo>
                    <a:pt x="146" y="249"/>
                  </a:moveTo>
                  <a:lnTo>
                    <a:pt x="146" y="241"/>
                  </a:lnTo>
                  <a:lnTo>
                    <a:pt x="146" y="233"/>
                  </a:lnTo>
                  <a:lnTo>
                    <a:pt x="143" y="225"/>
                  </a:lnTo>
                  <a:lnTo>
                    <a:pt x="143" y="219"/>
                  </a:lnTo>
                  <a:lnTo>
                    <a:pt x="143" y="214"/>
                  </a:lnTo>
                  <a:lnTo>
                    <a:pt x="143" y="209"/>
                  </a:lnTo>
                  <a:lnTo>
                    <a:pt x="143" y="206"/>
                  </a:lnTo>
                  <a:lnTo>
                    <a:pt x="146" y="201"/>
                  </a:lnTo>
                  <a:lnTo>
                    <a:pt x="139" y="190"/>
                  </a:lnTo>
                  <a:lnTo>
                    <a:pt x="132" y="179"/>
                  </a:lnTo>
                  <a:lnTo>
                    <a:pt x="125" y="167"/>
                  </a:lnTo>
                  <a:lnTo>
                    <a:pt x="121" y="156"/>
                  </a:lnTo>
                  <a:lnTo>
                    <a:pt x="114" y="145"/>
                  </a:lnTo>
                  <a:lnTo>
                    <a:pt x="105" y="134"/>
                  </a:lnTo>
                  <a:lnTo>
                    <a:pt x="101" y="121"/>
                  </a:lnTo>
                  <a:lnTo>
                    <a:pt x="94" y="110"/>
                  </a:lnTo>
                  <a:lnTo>
                    <a:pt x="89" y="102"/>
                  </a:lnTo>
                  <a:lnTo>
                    <a:pt x="85" y="96"/>
                  </a:lnTo>
                  <a:lnTo>
                    <a:pt x="78" y="88"/>
                  </a:lnTo>
                  <a:lnTo>
                    <a:pt x="74" y="80"/>
                  </a:lnTo>
                  <a:lnTo>
                    <a:pt x="67" y="74"/>
                  </a:lnTo>
                  <a:lnTo>
                    <a:pt x="60" y="66"/>
                  </a:lnTo>
                  <a:lnTo>
                    <a:pt x="54" y="60"/>
                  </a:lnTo>
                  <a:lnTo>
                    <a:pt x="49" y="52"/>
                  </a:lnTo>
                  <a:lnTo>
                    <a:pt x="42" y="46"/>
                  </a:lnTo>
                  <a:lnTo>
                    <a:pt x="36" y="39"/>
                  </a:lnTo>
                  <a:lnTo>
                    <a:pt x="29" y="33"/>
                  </a:lnTo>
                  <a:lnTo>
                    <a:pt x="22" y="25"/>
                  </a:lnTo>
                  <a:lnTo>
                    <a:pt x="18" y="19"/>
                  </a:lnTo>
                  <a:lnTo>
                    <a:pt x="11" y="13"/>
                  </a:lnTo>
                  <a:lnTo>
                    <a:pt x="4" y="6"/>
                  </a:lnTo>
                  <a:lnTo>
                    <a:pt x="0" y="0"/>
                  </a:lnTo>
                  <a:lnTo>
                    <a:pt x="4" y="6"/>
                  </a:lnTo>
                  <a:lnTo>
                    <a:pt x="9" y="11"/>
                  </a:lnTo>
                  <a:lnTo>
                    <a:pt x="13" y="17"/>
                  </a:lnTo>
                  <a:lnTo>
                    <a:pt x="18" y="24"/>
                  </a:lnTo>
                  <a:lnTo>
                    <a:pt x="22" y="28"/>
                  </a:lnTo>
                  <a:lnTo>
                    <a:pt x="27" y="35"/>
                  </a:lnTo>
                  <a:lnTo>
                    <a:pt x="31" y="41"/>
                  </a:lnTo>
                  <a:lnTo>
                    <a:pt x="36" y="47"/>
                  </a:lnTo>
                  <a:lnTo>
                    <a:pt x="40" y="54"/>
                  </a:lnTo>
                  <a:lnTo>
                    <a:pt x="45" y="61"/>
                  </a:lnTo>
                  <a:lnTo>
                    <a:pt x="49" y="68"/>
                  </a:lnTo>
                  <a:lnTo>
                    <a:pt x="51" y="76"/>
                  </a:lnTo>
                  <a:lnTo>
                    <a:pt x="56" y="82"/>
                  </a:lnTo>
                  <a:lnTo>
                    <a:pt x="58" y="90"/>
                  </a:lnTo>
                  <a:lnTo>
                    <a:pt x="60" y="98"/>
                  </a:lnTo>
                  <a:lnTo>
                    <a:pt x="63" y="106"/>
                  </a:lnTo>
                  <a:lnTo>
                    <a:pt x="67" y="113"/>
                  </a:lnTo>
                  <a:lnTo>
                    <a:pt x="69" y="120"/>
                  </a:lnTo>
                  <a:lnTo>
                    <a:pt x="74" y="128"/>
                  </a:lnTo>
                  <a:lnTo>
                    <a:pt x="76" y="134"/>
                  </a:lnTo>
                  <a:lnTo>
                    <a:pt x="80" y="142"/>
                  </a:lnTo>
                  <a:lnTo>
                    <a:pt x="83" y="148"/>
                  </a:lnTo>
                  <a:lnTo>
                    <a:pt x="87" y="156"/>
                  </a:lnTo>
                  <a:lnTo>
                    <a:pt x="89" y="162"/>
                  </a:lnTo>
                  <a:lnTo>
                    <a:pt x="92" y="170"/>
                  </a:lnTo>
                  <a:lnTo>
                    <a:pt x="96" y="176"/>
                  </a:lnTo>
                  <a:lnTo>
                    <a:pt x="98" y="183"/>
                  </a:lnTo>
                  <a:lnTo>
                    <a:pt x="103" y="189"/>
                  </a:lnTo>
                  <a:lnTo>
                    <a:pt x="107" y="197"/>
                  </a:lnTo>
                  <a:lnTo>
                    <a:pt x="112" y="203"/>
                  </a:lnTo>
                  <a:lnTo>
                    <a:pt x="114" y="209"/>
                  </a:lnTo>
                  <a:lnTo>
                    <a:pt x="121" y="214"/>
                  </a:lnTo>
                  <a:lnTo>
                    <a:pt x="121" y="220"/>
                  </a:lnTo>
                  <a:lnTo>
                    <a:pt x="123" y="225"/>
                  </a:lnTo>
                  <a:lnTo>
                    <a:pt x="125" y="228"/>
                  </a:lnTo>
                  <a:lnTo>
                    <a:pt x="130" y="233"/>
                  </a:lnTo>
                  <a:lnTo>
                    <a:pt x="132" y="236"/>
                  </a:lnTo>
                  <a:lnTo>
                    <a:pt x="134" y="241"/>
                  </a:lnTo>
                  <a:lnTo>
                    <a:pt x="137" y="245"/>
                  </a:lnTo>
                  <a:lnTo>
                    <a:pt x="137" y="250"/>
                  </a:lnTo>
                  <a:lnTo>
                    <a:pt x="139" y="252"/>
                  </a:lnTo>
                  <a:lnTo>
                    <a:pt x="141" y="252"/>
                  </a:lnTo>
                  <a:lnTo>
                    <a:pt x="143" y="253"/>
                  </a:lnTo>
                  <a:lnTo>
                    <a:pt x="146" y="252"/>
                  </a:lnTo>
                  <a:lnTo>
                    <a:pt x="146" y="250"/>
                  </a:lnTo>
                  <a:lnTo>
                    <a:pt x="146" y="249"/>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14"/>
            <p:cNvSpPr>
              <a:spLocks/>
            </p:cNvSpPr>
            <p:nvPr/>
          </p:nvSpPr>
          <p:spPr bwMode="auto">
            <a:xfrm>
              <a:off x="2628" y="3155"/>
              <a:ext cx="128" cy="225"/>
            </a:xfrm>
            <a:custGeom>
              <a:avLst/>
              <a:gdLst>
                <a:gd name="T0" fmla="*/ 128 w 128"/>
                <a:gd name="T1" fmla="*/ 186 h 225"/>
                <a:gd name="T2" fmla="*/ 122 w 128"/>
                <a:gd name="T3" fmla="*/ 175 h 225"/>
                <a:gd name="T4" fmla="*/ 113 w 128"/>
                <a:gd name="T5" fmla="*/ 164 h 225"/>
                <a:gd name="T6" fmla="*/ 104 w 128"/>
                <a:gd name="T7" fmla="*/ 153 h 225"/>
                <a:gd name="T8" fmla="*/ 95 w 128"/>
                <a:gd name="T9" fmla="*/ 140 h 225"/>
                <a:gd name="T10" fmla="*/ 88 w 128"/>
                <a:gd name="T11" fmla="*/ 129 h 225"/>
                <a:gd name="T12" fmla="*/ 79 w 128"/>
                <a:gd name="T13" fmla="*/ 117 h 225"/>
                <a:gd name="T14" fmla="*/ 72 w 128"/>
                <a:gd name="T15" fmla="*/ 106 h 225"/>
                <a:gd name="T16" fmla="*/ 63 w 128"/>
                <a:gd name="T17" fmla="*/ 93 h 225"/>
                <a:gd name="T18" fmla="*/ 56 w 128"/>
                <a:gd name="T19" fmla="*/ 82 h 225"/>
                <a:gd name="T20" fmla="*/ 50 w 128"/>
                <a:gd name="T21" fmla="*/ 70 h 225"/>
                <a:gd name="T22" fmla="*/ 41 w 128"/>
                <a:gd name="T23" fmla="*/ 57 h 225"/>
                <a:gd name="T24" fmla="*/ 34 w 128"/>
                <a:gd name="T25" fmla="*/ 44 h 225"/>
                <a:gd name="T26" fmla="*/ 25 w 128"/>
                <a:gd name="T27" fmla="*/ 33 h 225"/>
                <a:gd name="T28" fmla="*/ 16 w 128"/>
                <a:gd name="T29" fmla="*/ 22 h 225"/>
                <a:gd name="T30" fmla="*/ 7 w 128"/>
                <a:gd name="T31" fmla="*/ 11 h 225"/>
                <a:gd name="T32" fmla="*/ 0 w 128"/>
                <a:gd name="T33" fmla="*/ 0 h 225"/>
                <a:gd name="T34" fmla="*/ 18 w 128"/>
                <a:gd name="T35" fmla="*/ 44 h 225"/>
                <a:gd name="T36" fmla="*/ 21 w 128"/>
                <a:gd name="T37" fmla="*/ 51 h 225"/>
                <a:gd name="T38" fmla="*/ 23 w 128"/>
                <a:gd name="T39" fmla="*/ 59 h 225"/>
                <a:gd name="T40" fmla="*/ 25 w 128"/>
                <a:gd name="T41" fmla="*/ 65 h 225"/>
                <a:gd name="T42" fmla="*/ 27 w 128"/>
                <a:gd name="T43" fmla="*/ 73 h 225"/>
                <a:gd name="T44" fmla="*/ 27 w 128"/>
                <a:gd name="T45" fmla="*/ 79 h 225"/>
                <a:gd name="T46" fmla="*/ 29 w 128"/>
                <a:gd name="T47" fmla="*/ 85 h 225"/>
                <a:gd name="T48" fmla="*/ 32 w 128"/>
                <a:gd name="T49" fmla="*/ 93 h 225"/>
                <a:gd name="T50" fmla="*/ 34 w 128"/>
                <a:gd name="T51" fmla="*/ 99 h 225"/>
                <a:gd name="T52" fmla="*/ 36 w 128"/>
                <a:gd name="T53" fmla="*/ 107 h 225"/>
                <a:gd name="T54" fmla="*/ 41 w 128"/>
                <a:gd name="T55" fmla="*/ 117 h 225"/>
                <a:gd name="T56" fmla="*/ 45 w 128"/>
                <a:gd name="T57" fmla="*/ 125 h 225"/>
                <a:gd name="T58" fmla="*/ 50 w 128"/>
                <a:gd name="T59" fmla="*/ 132 h 225"/>
                <a:gd name="T60" fmla="*/ 54 w 128"/>
                <a:gd name="T61" fmla="*/ 140 h 225"/>
                <a:gd name="T62" fmla="*/ 61 w 128"/>
                <a:gd name="T63" fmla="*/ 147 h 225"/>
                <a:gd name="T64" fmla="*/ 65 w 128"/>
                <a:gd name="T65" fmla="*/ 154 h 225"/>
                <a:gd name="T66" fmla="*/ 70 w 128"/>
                <a:gd name="T67" fmla="*/ 161 h 225"/>
                <a:gd name="T68" fmla="*/ 77 w 128"/>
                <a:gd name="T69" fmla="*/ 169 h 225"/>
                <a:gd name="T70" fmla="*/ 81 w 128"/>
                <a:gd name="T71" fmla="*/ 175 h 225"/>
                <a:gd name="T72" fmla="*/ 88 w 128"/>
                <a:gd name="T73" fmla="*/ 183 h 225"/>
                <a:gd name="T74" fmla="*/ 92 w 128"/>
                <a:gd name="T75" fmla="*/ 189 h 225"/>
                <a:gd name="T76" fmla="*/ 97 w 128"/>
                <a:gd name="T77" fmla="*/ 195 h 225"/>
                <a:gd name="T78" fmla="*/ 104 w 128"/>
                <a:gd name="T79" fmla="*/ 203 h 225"/>
                <a:gd name="T80" fmla="*/ 108 w 128"/>
                <a:gd name="T81" fmla="*/ 211 h 225"/>
                <a:gd name="T82" fmla="*/ 110 w 128"/>
                <a:gd name="T83" fmla="*/ 217 h 225"/>
                <a:gd name="T84" fmla="*/ 113 w 128"/>
                <a:gd name="T85" fmla="*/ 219 h 225"/>
                <a:gd name="T86" fmla="*/ 115 w 128"/>
                <a:gd name="T87" fmla="*/ 222 h 225"/>
                <a:gd name="T88" fmla="*/ 117 w 128"/>
                <a:gd name="T89" fmla="*/ 224 h 225"/>
                <a:gd name="T90" fmla="*/ 119 w 128"/>
                <a:gd name="T91" fmla="*/ 225 h 225"/>
                <a:gd name="T92" fmla="*/ 119 w 128"/>
                <a:gd name="T93" fmla="*/ 224 h 225"/>
                <a:gd name="T94" fmla="*/ 122 w 128"/>
                <a:gd name="T95" fmla="*/ 224 h 225"/>
                <a:gd name="T96" fmla="*/ 122 w 128"/>
                <a:gd name="T97" fmla="*/ 222 h 225"/>
                <a:gd name="T98" fmla="*/ 128 w 128"/>
                <a:gd name="T99" fmla="*/ 186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5"/>
                <a:gd name="T152" fmla="*/ 128 w 128"/>
                <a:gd name="T153" fmla="*/ 225 h 2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5">
                  <a:moveTo>
                    <a:pt x="128" y="186"/>
                  </a:moveTo>
                  <a:lnTo>
                    <a:pt x="122" y="175"/>
                  </a:lnTo>
                  <a:lnTo>
                    <a:pt x="113" y="164"/>
                  </a:lnTo>
                  <a:lnTo>
                    <a:pt x="104" y="153"/>
                  </a:lnTo>
                  <a:lnTo>
                    <a:pt x="95" y="140"/>
                  </a:lnTo>
                  <a:lnTo>
                    <a:pt x="88" y="129"/>
                  </a:lnTo>
                  <a:lnTo>
                    <a:pt x="79" y="117"/>
                  </a:lnTo>
                  <a:lnTo>
                    <a:pt x="72" y="106"/>
                  </a:lnTo>
                  <a:lnTo>
                    <a:pt x="63" y="93"/>
                  </a:lnTo>
                  <a:lnTo>
                    <a:pt x="56" y="82"/>
                  </a:lnTo>
                  <a:lnTo>
                    <a:pt x="50" y="70"/>
                  </a:lnTo>
                  <a:lnTo>
                    <a:pt x="41" y="57"/>
                  </a:lnTo>
                  <a:lnTo>
                    <a:pt x="34" y="44"/>
                  </a:lnTo>
                  <a:lnTo>
                    <a:pt x="25" y="33"/>
                  </a:lnTo>
                  <a:lnTo>
                    <a:pt x="16" y="22"/>
                  </a:lnTo>
                  <a:lnTo>
                    <a:pt x="7" y="11"/>
                  </a:lnTo>
                  <a:lnTo>
                    <a:pt x="0" y="0"/>
                  </a:lnTo>
                  <a:lnTo>
                    <a:pt x="18" y="44"/>
                  </a:lnTo>
                  <a:lnTo>
                    <a:pt x="21" y="51"/>
                  </a:lnTo>
                  <a:lnTo>
                    <a:pt x="23" y="59"/>
                  </a:lnTo>
                  <a:lnTo>
                    <a:pt x="25" y="65"/>
                  </a:lnTo>
                  <a:lnTo>
                    <a:pt x="27" y="73"/>
                  </a:lnTo>
                  <a:lnTo>
                    <a:pt x="27" y="79"/>
                  </a:lnTo>
                  <a:lnTo>
                    <a:pt x="29" y="85"/>
                  </a:lnTo>
                  <a:lnTo>
                    <a:pt x="32" y="93"/>
                  </a:lnTo>
                  <a:lnTo>
                    <a:pt x="34" y="99"/>
                  </a:lnTo>
                  <a:lnTo>
                    <a:pt x="36" y="107"/>
                  </a:lnTo>
                  <a:lnTo>
                    <a:pt x="41" y="117"/>
                  </a:lnTo>
                  <a:lnTo>
                    <a:pt x="45" y="125"/>
                  </a:lnTo>
                  <a:lnTo>
                    <a:pt x="50" y="132"/>
                  </a:lnTo>
                  <a:lnTo>
                    <a:pt x="54" y="140"/>
                  </a:lnTo>
                  <a:lnTo>
                    <a:pt x="61" y="147"/>
                  </a:lnTo>
                  <a:lnTo>
                    <a:pt x="65" y="154"/>
                  </a:lnTo>
                  <a:lnTo>
                    <a:pt x="70" y="161"/>
                  </a:lnTo>
                  <a:lnTo>
                    <a:pt x="77" y="169"/>
                  </a:lnTo>
                  <a:lnTo>
                    <a:pt x="81" y="175"/>
                  </a:lnTo>
                  <a:lnTo>
                    <a:pt x="88" y="183"/>
                  </a:lnTo>
                  <a:lnTo>
                    <a:pt x="92" y="189"/>
                  </a:lnTo>
                  <a:lnTo>
                    <a:pt x="97" y="195"/>
                  </a:lnTo>
                  <a:lnTo>
                    <a:pt x="104" y="203"/>
                  </a:lnTo>
                  <a:lnTo>
                    <a:pt x="108" y="211"/>
                  </a:lnTo>
                  <a:lnTo>
                    <a:pt x="110" y="217"/>
                  </a:lnTo>
                  <a:lnTo>
                    <a:pt x="113" y="219"/>
                  </a:lnTo>
                  <a:lnTo>
                    <a:pt x="115" y="222"/>
                  </a:lnTo>
                  <a:lnTo>
                    <a:pt x="117" y="224"/>
                  </a:lnTo>
                  <a:lnTo>
                    <a:pt x="119" y="225"/>
                  </a:lnTo>
                  <a:lnTo>
                    <a:pt x="119" y="224"/>
                  </a:lnTo>
                  <a:lnTo>
                    <a:pt x="122" y="224"/>
                  </a:lnTo>
                  <a:lnTo>
                    <a:pt x="122" y="222"/>
                  </a:lnTo>
                  <a:lnTo>
                    <a:pt x="128" y="186"/>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15"/>
            <p:cNvSpPr>
              <a:spLocks/>
            </p:cNvSpPr>
            <p:nvPr/>
          </p:nvSpPr>
          <p:spPr bwMode="auto">
            <a:xfrm>
              <a:off x="2473" y="2905"/>
              <a:ext cx="236" cy="156"/>
            </a:xfrm>
            <a:custGeom>
              <a:avLst/>
              <a:gdLst>
                <a:gd name="T0" fmla="*/ 234 w 236"/>
                <a:gd name="T1" fmla="*/ 153 h 156"/>
                <a:gd name="T2" fmla="*/ 227 w 236"/>
                <a:gd name="T3" fmla="*/ 150 h 156"/>
                <a:gd name="T4" fmla="*/ 223 w 236"/>
                <a:gd name="T5" fmla="*/ 147 h 156"/>
                <a:gd name="T6" fmla="*/ 218 w 236"/>
                <a:gd name="T7" fmla="*/ 145 h 156"/>
                <a:gd name="T8" fmla="*/ 211 w 236"/>
                <a:gd name="T9" fmla="*/ 147 h 156"/>
                <a:gd name="T10" fmla="*/ 205 w 236"/>
                <a:gd name="T11" fmla="*/ 147 h 156"/>
                <a:gd name="T12" fmla="*/ 200 w 236"/>
                <a:gd name="T13" fmla="*/ 145 h 156"/>
                <a:gd name="T14" fmla="*/ 193 w 236"/>
                <a:gd name="T15" fmla="*/ 143 h 156"/>
                <a:gd name="T16" fmla="*/ 184 w 236"/>
                <a:gd name="T17" fmla="*/ 140 h 156"/>
                <a:gd name="T18" fmla="*/ 173 w 236"/>
                <a:gd name="T19" fmla="*/ 136 h 156"/>
                <a:gd name="T20" fmla="*/ 162 w 236"/>
                <a:gd name="T21" fmla="*/ 131 h 156"/>
                <a:gd name="T22" fmla="*/ 153 w 236"/>
                <a:gd name="T23" fmla="*/ 126 h 156"/>
                <a:gd name="T24" fmla="*/ 144 w 236"/>
                <a:gd name="T25" fmla="*/ 121 h 156"/>
                <a:gd name="T26" fmla="*/ 135 w 236"/>
                <a:gd name="T27" fmla="*/ 114 h 156"/>
                <a:gd name="T28" fmla="*/ 126 w 236"/>
                <a:gd name="T29" fmla="*/ 107 h 156"/>
                <a:gd name="T30" fmla="*/ 117 w 236"/>
                <a:gd name="T31" fmla="*/ 101 h 156"/>
                <a:gd name="T32" fmla="*/ 108 w 236"/>
                <a:gd name="T33" fmla="*/ 93 h 156"/>
                <a:gd name="T34" fmla="*/ 99 w 236"/>
                <a:gd name="T35" fmla="*/ 87 h 156"/>
                <a:gd name="T36" fmla="*/ 92 w 236"/>
                <a:gd name="T37" fmla="*/ 79 h 156"/>
                <a:gd name="T38" fmla="*/ 83 w 236"/>
                <a:gd name="T39" fmla="*/ 71 h 156"/>
                <a:gd name="T40" fmla="*/ 77 w 236"/>
                <a:gd name="T41" fmla="*/ 63 h 156"/>
                <a:gd name="T42" fmla="*/ 72 w 236"/>
                <a:gd name="T43" fmla="*/ 51 h 156"/>
                <a:gd name="T44" fmla="*/ 68 w 236"/>
                <a:gd name="T45" fmla="*/ 37 h 156"/>
                <a:gd name="T46" fmla="*/ 63 w 236"/>
                <a:gd name="T47" fmla="*/ 24 h 156"/>
                <a:gd name="T48" fmla="*/ 57 w 236"/>
                <a:gd name="T49" fmla="*/ 16 h 156"/>
                <a:gd name="T50" fmla="*/ 50 w 236"/>
                <a:gd name="T51" fmla="*/ 13 h 156"/>
                <a:gd name="T52" fmla="*/ 41 w 236"/>
                <a:gd name="T53" fmla="*/ 10 h 156"/>
                <a:gd name="T54" fmla="*/ 36 w 236"/>
                <a:gd name="T55" fmla="*/ 5 h 156"/>
                <a:gd name="T56" fmla="*/ 27 w 236"/>
                <a:gd name="T57" fmla="*/ 2 h 156"/>
                <a:gd name="T58" fmla="*/ 21 w 236"/>
                <a:gd name="T59" fmla="*/ 0 h 156"/>
                <a:gd name="T60" fmla="*/ 12 w 236"/>
                <a:gd name="T61" fmla="*/ 0 h 156"/>
                <a:gd name="T62" fmla="*/ 5 w 236"/>
                <a:gd name="T63" fmla="*/ 2 h 156"/>
                <a:gd name="T64" fmla="*/ 7 w 236"/>
                <a:gd name="T65" fmla="*/ 4 h 156"/>
                <a:gd name="T66" fmla="*/ 18 w 236"/>
                <a:gd name="T67" fmla="*/ 7 h 156"/>
                <a:gd name="T68" fmla="*/ 25 w 236"/>
                <a:gd name="T69" fmla="*/ 13 h 156"/>
                <a:gd name="T70" fmla="*/ 34 w 236"/>
                <a:gd name="T71" fmla="*/ 22 h 156"/>
                <a:gd name="T72" fmla="*/ 41 w 236"/>
                <a:gd name="T73" fmla="*/ 32 h 156"/>
                <a:gd name="T74" fmla="*/ 45 w 236"/>
                <a:gd name="T75" fmla="*/ 40 h 156"/>
                <a:gd name="T76" fmla="*/ 52 w 236"/>
                <a:gd name="T77" fmla="*/ 46 h 156"/>
                <a:gd name="T78" fmla="*/ 57 w 236"/>
                <a:gd name="T79" fmla="*/ 55 h 156"/>
                <a:gd name="T80" fmla="*/ 63 w 236"/>
                <a:gd name="T81" fmla="*/ 66 h 156"/>
                <a:gd name="T82" fmla="*/ 70 w 236"/>
                <a:gd name="T83" fmla="*/ 81 h 156"/>
                <a:gd name="T84" fmla="*/ 81 w 236"/>
                <a:gd name="T85" fmla="*/ 92 h 156"/>
                <a:gd name="T86" fmla="*/ 92 w 236"/>
                <a:gd name="T87" fmla="*/ 103 h 156"/>
                <a:gd name="T88" fmla="*/ 104 w 236"/>
                <a:gd name="T89" fmla="*/ 112 h 156"/>
                <a:gd name="T90" fmla="*/ 117 w 236"/>
                <a:gd name="T91" fmla="*/ 120 h 156"/>
                <a:gd name="T92" fmla="*/ 131 w 236"/>
                <a:gd name="T93" fmla="*/ 128 h 156"/>
                <a:gd name="T94" fmla="*/ 142 w 236"/>
                <a:gd name="T95" fmla="*/ 136 h 156"/>
                <a:gd name="T96" fmla="*/ 153 w 236"/>
                <a:gd name="T97" fmla="*/ 140 h 156"/>
                <a:gd name="T98" fmla="*/ 162 w 236"/>
                <a:gd name="T99" fmla="*/ 142 h 156"/>
                <a:gd name="T100" fmla="*/ 169 w 236"/>
                <a:gd name="T101" fmla="*/ 145 h 156"/>
                <a:gd name="T102" fmla="*/ 178 w 236"/>
                <a:gd name="T103" fmla="*/ 147 h 156"/>
                <a:gd name="T104" fmla="*/ 187 w 236"/>
                <a:gd name="T105" fmla="*/ 148 h 156"/>
                <a:gd name="T106" fmla="*/ 193 w 236"/>
                <a:gd name="T107" fmla="*/ 148 h 156"/>
                <a:gd name="T108" fmla="*/ 200 w 236"/>
                <a:gd name="T109" fmla="*/ 150 h 156"/>
                <a:gd name="T110" fmla="*/ 209 w 236"/>
                <a:gd name="T111" fmla="*/ 150 h 156"/>
                <a:gd name="T112" fmla="*/ 216 w 236"/>
                <a:gd name="T113" fmla="*/ 151 h 156"/>
                <a:gd name="T114" fmla="*/ 223 w 236"/>
                <a:gd name="T115" fmla="*/ 153 h 156"/>
                <a:gd name="T116" fmla="*/ 229 w 236"/>
                <a:gd name="T117" fmla="*/ 154 h 156"/>
                <a:gd name="T118" fmla="*/ 234 w 236"/>
                <a:gd name="T119" fmla="*/ 156 h 156"/>
                <a:gd name="T120" fmla="*/ 236 w 236"/>
                <a:gd name="T121" fmla="*/ 154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156"/>
                <a:gd name="T185" fmla="*/ 236 w 236"/>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156">
                  <a:moveTo>
                    <a:pt x="236" y="154"/>
                  </a:moveTo>
                  <a:lnTo>
                    <a:pt x="234" y="153"/>
                  </a:lnTo>
                  <a:lnTo>
                    <a:pt x="229" y="151"/>
                  </a:lnTo>
                  <a:lnTo>
                    <a:pt x="227" y="150"/>
                  </a:lnTo>
                  <a:lnTo>
                    <a:pt x="225" y="148"/>
                  </a:lnTo>
                  <a:lnTo>
                    <a:pt x="223" y="147"/>
                  </a:lnTo>
                  <a:lnTo>
                    <a:pt x="220" y="145"/>
                  </a:lnTo>
                  <a:lnTo>
                    <a:pt x="218" y="145"/>
                  </a:lnTo>
                  <a:lnTo>
                    <a:pt x="214" y="145"/>
                  </a:lnTo>
                  <a:lnTo>
                    <a:pt x="211" y="147"/>
                  </a:lnTo>
                  <a:lnTo>
                    <a:pt x="209" y="147"/>
                  </a:lnTo>
                  <a:lnTo>
                    <a:pt x="205" y="147"/>
                  </a:lnTo>
                  <a:lnTo>
                    <a:pt x="202" y="147"/>
                  </a:lnTo>
                  <a:lnTo>
                    <a:pt x="200" y="145"/>
                  </a:lnTo>
                  <a:lnTo>
                    <a:pt x="198" y="145"/>
                  </a:lnTo>
                  <a:lnTo>
                    <a:pt x="193" y="143"/>
                  </a:lnTo>
                  <a:lnTo>
                    <a:pt x="191" y="142"/>
                  </a:lnTo>
                  <a:lnTo>
                    <a:pt x="184" y="140"/>
                  </a:lnTo>
                  <a:lnTo>
                    <a:pt x="180" y="139"/>
                  </a:lnTo>
                  <a:lnTo>
                    <a:pt x="173" y="136"/>
                  </a:lnTo>
                  <a:lnTo>
                    <a:pt x="169" y="134"/>
                  </a:lnTo>
                  <a:lnTo>
                    <a:pt x="162" y="131"/>
                  </a:lnTo>
                  <a:lnTo>
                    <a:pt x="158" y="128"/>
                  </a:lnTo>
                  <a:lnTo>
                    <a:pt x="153" y="126"/>
                  </a:lnTo>
                  <a:lnTo>
                    <a:pt x="149" y="125"/>
                  </a:lnTo>
                  <a:lnTo>
                    <a:pt x="144" y="121"/>
                  </a:lnTo>
                  <a:lnTo>
                    <a:pt x="140" y="118"/>
                  </a:lnTo>
                  <a:lnTo>
                    <a:pt x="135" y="114"/>
                  </a:lnTo>
                  <a:lnTo>
                    <a:pt x="131" y="112"/>
                  </a:lnTo>
                  <a:lnTo>
                    <a:pt x="126" y="107"/>
                  </a:lnTo>
                  <a:lnTo>
                    <a:pt x="122" y="104"/>
                  </a:lnTo>
                  <a:lnTo>
                    <a:pt x="117" y="101"/>
                  </a:lnTo>
                  <a:lnTo>
                    <a:pt x="113" y="98"/>
                  </a:lnTo>
                  <a:lnTo>
                    <a:pt x="108" y="93"/>
                  </a:lnTo>
                  <a:lnTo>
                    <a:pt x="104" y="90"/>
                  </a:lnTo>
                  <a:lnTo>
                    <a:pt x="99" y="87"/>
                  </a:lnTo>
                  <a:lnTo>
                    <a:pt x="97" y="84"/>
                  </a:lnTo>
                  <a:lnTo>
                    <a:pt x="92" y="79"/>
                  </a:lnTo>
                  <a:lnTo>
                    <a:pt x="88" y="76"/>
                  </a:lnTo>
                  <a:lnTo>
                    <a:pt x="83" y="71"/>
                  </a:lnTo>
                  <a:lnTo>
                    <a:pt x="81" y="68"/>
                  </a:lnTo>
                  <a:lnTo>
                    <a:pt x="77" y="63"/>
                  </a:lnTo>
                  <a:lnTo>
                    <a:pt x="74" y="57"/>
                  </a:lnTo>
                  <a:lnTo>
                    <a:pt x="72" y="51"/>
                  </a:lnTo>
                  <a:lnTo>
                    <a:pt x="70" y="44"/>
                  </a:lnTo>
                  <a:lnTo>
                    <a:pt x="68" y="37"/>
                  </a:lnTo>
                  <a:lnTo>
                    <a:pt x="66" y="30"/>
                  </a:lnTo>
                  <a:lnTo>
                    <a:pt x="63" y="24"/>
                  </a:lnTo>
                  <a:lnTo>
                    <a:pt x="61" y="18"/>
                  </a:lnTo>
                  <a:lnTo>
                    <a:pt x="57" y="16"/>
                  </a:lnTo>
                  <a:lnTo>
                    <a:pt x="52" y="15"/>
                  </a:lnTo>
                  <a:lnTo>
                    <a:pt x="50" y="13"/>
                  </a:lnTo>
                  <a:lnTo>
                    <a:pt x="45" y="11"/>
                  </a:lnTo>
                  <a:lnTo>
                    <a:pt x="41" y="10"/>
                  </a:lnTo>
                  <a:lnTo>
                    <a:pt x="39" y="8"/>
                  </a:lnTo>
                  <a:lnTo>
                    <a:pt x="36" y="5"/>
                  </a:lnTo>
                  <a:lnTo>
                    <a:pt x="32" y="4"/>
                  </a:lnTo>
                  <a:lnTo>
                    <a:pt x="27" y="2"/>
                  </a:lnTo>
                  <a:lnTo>
                    <a:pt x="23" y="2"/>
                  </a:lnTo>
                  <a:lnTo>
                    <a:pt x="21" y="0"/>
                  </a:lnTo>
                  <a:lnTo>
                    <a:pt x="16" y="0"/>
                  </a:lnTo>
                  <a:lnTo>
                    <a:pt x="12" y="0"/>
                  </a:lnTo>
                  <a:lnTo>
                    <a:pt x="9" y="0"/>
                  </a:lnTo>
                  <a:lnTo>
                    <a:pt x="5" y="2"/>
                  </a:lnTo>
                  <a:lnTo>
                    <a:pt x="0" y="4"/>
                  </a:lnTo>
                  <a:lnTo>
                    <a:pt x="7" y="4"/>
                  </a:lnTo>
                  <a:lnTo>
                    <a:pt x="12" y="4"/>
                  </a:lnTo>
                  <a:lnTo>
                    <a:pt x="18" y="7"/>
                  </a:lnTo>
                  <a:lnTo>
                    <a:pt x="23" y="10"/>
                  </a:lnTo>
                  <a:lnTo>
                    <a:pt x="25" y="13"/>
                  </a:lnTo>
                  <a:lnTo>
                    <a:pt x="30" y="18"/>
                  </a:lnTo>
                  <a:lnTo>
                    <a:pt x="34" y="22"/>
                  </a:lnTo>
                  <a:lnTo>
                    <a:pt x="39" y="29"/>
                  </a:lnTo>
                  <a:lnTo>
                    <a:pt x="41" y="32"/>
                  </a:lnTo>
                  <a:lnTo>
                    <a:pt x="43" y="37"/>
                  </a:lnTo>
                  <a:lnTo>
                    <a:pt x="45" y="40"/>
                  </a:lnTo>
                  <a:lnTo>
                    <a:pt x="48" y="44"/>
                  </a:lnTo>
                  <a:lnTo>
                    <a:pt x="52" y="46"/>
                  </a:lnTo>
                  <a:lnTo>
                    <a:pt x="54" y="51"/>
                  </a:lnTo>
                  <a:lnTo>
                    <a:pt x="57" y="55"/>
                  </a:lnTo>
                  <a:lnTo>
                    <a:pt x="59" y="59"/>
                  </a:lnTo>
                  <a:lnTo>
                    <a:pt x="63" y="66"/>
                  </a:lnTo>
                  <a:lnTo>
                    <a:pt x="68" y="74"/>
                  </a:lnTo>
                  <a:lnTo>
                    <a:pt x="70" y="81"/>
                  </a:lnTo>
                  <a:lnTo>
                    <a:pt x="77" y="87"/>
                  </a:lnTo>
                  <a:lnTo>
                    <a:pt x="81" y="92"/>
                  </a:lnTo>
                  <a:lnTo>
                    <a:pt x="86" y="98"/>
                  </a:lnTo>
                  <a:lnTo>
                    <a:pt x="92" y="103"/>
                  </a:lnTo>
                  <a:lnTo>
                    <a:pt x="99" y="107"/>
                  </a:lnTo>
                  <a:lnTo>
                    <a:pt x="104" y="112"/>
                  </a:lnTo>
                  <a:lnTo>
                    <a:pt x="110" y="115"/>
                  </a:lnTo>
                  <a:lnTo>
                    <a:pt x="117" y="120"/>
                  </a:lnTo>
                  <a:lnTo>
                    <a:pt x="124" y="125"/>
                  </a:lnTo>
                  <a:lnTo>
                    <a:pt x="131" y="128"/>
                  </a:lnTo>
                  <a:lnTo>
                    <a:pt x="137" y="131"/>
                  </a:lnTo>
                  <a:lnTo>
                    <a:pt x="142" y="136"/>
                  </a:lnTo>
                  <a:lnTo>
                    <a:pt x="149" y="139"/>
                  </a:lnTo>
                  <a:lnTo>
                    <a:pt x="153" y="140"/>
                  </a:lnTo>
                  <a:lnTo>
                    <a:pt x="158" y="140"/>
                  </a:lnTo>
                  <a:lnTo>
                    <a:pt x="162" y="142"/>
                  </a:lnTo>
                  <a:lnTo>
                    <a:pt x="167" y="143"/>
                  </a:lnTo>
                  <a:lnTo>
                    <a:pt x="169" y="145"/>
                  </a:lnTo>
                  <a:lnTo>
                    <a:pt x="173" y="145"/>
                  </a:lnTo>
                  <a:lnTo>
                    <a:pt x="178" y="147"/>
                  </a:lnTo>
                  <a:lnTo>
                    <a:pt x="182" y="147"/>
                  </a:lnTo>
                  <a:lnTo>
                    <a:pt x="187" y="148"/>
                  </a:lnTo>
                  <a:lnTo>
                    <a:pt x="189" y="148"/>
                  </a:lnTo>
                  <a:lnTo>
                    <a:pt x="193" y="148"/>
                  </a:lnTo>
                  <a:lnTo>
                    <a:pt x="196" y="150"/>
                  </a:lnTo>
                  <a:lnTo>
                    <a:pt x="200" y="150"/>
                  </a:lnTo>
                  <a:lnTo>
                    <a:pt x="205" y="150"/>
                  </a:lnTo>
                  <a:lnTo>
                    <a:pt x="209" y="150"/>
                  </a:lnTo>
                  <a:lnTo>
                    <a:pt x="214" y="150"/>
                  </a:lnTo>
                  <a:lnTo>
                    <a:pt x="216" y="151"/>
                  </a:lnTo>
                  <a:lnTo>
                    <a:pt x="218" y="153"/>
                  </a:lnTo>
                  <a:lnTo>
                    <a:pt x="223" y="153"/>
                  </a:lnTo>
                  <a:lnTo>
                    <a:pt x="225" y="154"/>
                  </a:lnTo>
                  <a:lnTo>
                    <a:pt x="229" y="154"/>
                  </a:lnTo>
                  <a:lnTo>
                    <a:pt x="232" y="154"/>
                  </a:lnTo>
                  <a:lnTo>
                    <a:pt x="234" y="156"/>
                  </a:lnTo>
                  <a:lnTo>
                    <a:pt x="236" y="156"/>
                  </a:lnTo>
                  <a:lnTo>
                    <a:pt x="236" y="154"/>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16"/>
            <p:cNvSpPr>
              <a:spLocks/>
            </p:cNvSpPr>
            <p:nvPr/>
          </p:nvSpPr>
          <p:spPr bwMode="auto">
            <a:xfrm>
              <a:off x="2332" y="2981"/>
              <a:ext cx="213" cy="418"/>
            </a:xfrm>
            <a:custGeom>
              <a:avLst/>
              <a:gdLst>
                <a:gd name="T0" fmla="*/ 209 w 213"/>
                <a:gd name="T1" fmla="*/ 404 h 418"/>
                <a:gd name="T2" fmla="*/ 204 w 213"/>
                <a:gd name="T3" fmla="*/ 382 h 418"/>
                <a:gd name="T4" fmla="*/ 209 w 213"/>
                <a:gd name="T5" fmla="*/ 361 h 418"/>
                <a:gd name="T6" fmla="*/ 204 w 213"/>
                <a:gd name="T7" fmla="*/ 330 h 418"/>
                <a:gd name="T8" fmla="*/ 186 w 213"/>
                <a:gd name="T9" fmla="*/ 339 h 418"/>
                <a:gd name="T10" fmla="*/ 182 w 213"/>
                <a:gd name="T11" fmla="*/ 332 h 418"/>
                <a:gd name="T12" fmla="*/ 182 w 213"/>
                <a:gd name="T13" fmla="*/ 319 h 418"/>
                <a:gd name="T14" fmla="*/ 177 w 213"/>
                <a:gd name="T15" fmla="*/ 305 h 418"/>
                <a:gd name="T16" fmla="*/ 173 w 213"/>
                <a:gd name="T17" fmla="*/ 291 h 418"/>
                <a:gd name="T18" fmla="*/ 168 w 213"/>
                <a:gd name="T19" fmla="*/ 278 h 418"/>
                <a:gd name="T20" fmla="*/ 164 w 213"/>
                <a:gd name="T21" fmla="*/ 262 h 418"/>
                <a:gd name="T22" fmla="*/ 157 w 213"/>
                <a:gd name="T23" fmla="*/ 247 h 418"/>
                <a:gd name="T24" fmla="*/ 155 w 213"/>
                <a:gd name="T25" fmla="*/ 234 h 418"/>
                <a:gd name="T26" fmla="*/ 150 w 213"/>
                <a:gd name="T27" fmla="*/ 225 h 418"/>
                <a:gd name="T28" fmla="*/ 148 w 213"/>
                <a:gd name="T29" fmla="*/ 215 h 418"/>
                <a:gd name="T30" fmla="*/ 139 w 213"/>
                <a:gd name="T31" fmla="*/ 195 h 418"/>
                <a:gd name="T32" fmla="*/ 128 w 213"/>
                <a:gd name="T33" fmla="*/ 173 h 418"/>
                <a:gd name="T34" fmla="*/ 114 w 213"/>
                <a:gd name="T35" fmla="*/ 149 h 418"/>
                <a:gd name="T36" fmla="*/ 101 w 213"/>
                <a:gd name="T37" fmla="*/ 129 h 418"/>
                <a:gd name="T38" fmla="*/ 90 w 213"/>
                <a:gd name="T39" fmla="*/ 107 h 418"/>
                <a:gd name="T40" fmla="*/ 79 w 213"/>
                <a:gd name="T41" fmla="*/ 85 h 418"/>
                <a:gd name="T42" fmla="*/ 70 w 213"/>
                <a:gd name="T43" fmla="*/ 71 h 418"/>
                <a:gd name="T44" fmla="*/ 61 w 213"/>
                <a:gd name="T45" fmla="*/ 55 h 418"/>
                <a:gd name="T46" fmla="*/ 47 w 213"/>
                <a:gd name="T47" fmla="*/ 38 h 418"/>
                <a:gd name="T48" fmla="*/ 34 w 213"/>
                <a:gd name="T49" fmla="*/ 20 h 418"/>
                <a:gd name="T50" fmla="*/ 20 w 213"/>
                <a:gd name="T51" fmla="*/ 1 h 418"/>
                <a:gd name="T52" fmla="*/ 16 w 213"/>
                <a:gd name="T53" fmla="*/ 1 h 418"/>
                <a:gd name="T54" fmla="*/ 34 w 213"/>
                <a:gd name="T55" fmla="*/ 36 h 418"/>
                <a:gd name="T56" fmla="*/ 38 w 213"/>
                <a:gd name="T57" fmla="*/ 45 h 418"/>
                <a:gd name="T58" fmla="*/ 43 w 213"/>
                <a:gd name="T59" fmla="*/ 58 h 418"/>
                <a:gd name="T60" fmla="*/ 52 w 213"/>
                <a:gd name="T61" fmla="*/ 72 h 418"/>
                <a:gd name="T62" fmla="*/ 63 w 213"/>
                <a:gd name="T63" fmla="*/ 99 h 418"/>
                <a:gd name="T64" fmla="*/ 76 w 213"/>
                <a:gd name="T65" fmla="*/ 124 h 418"/>
                <a:gd name="T66" fmla="*/ 90 w 213"/>
                <a:gd name="T67" fmla="*/ 149 h 418"/>
                <a:gd name="T68" fmla="*/ 101 w 213"/>
                <a:gd name="T69" fmla="*/ 173 h 418"/>
                <a:gd name="T70" fmla="*/ 114 w 213"/>
                <a:gd name="T71" fmla="*/ 200 h 418"/>
                <a:gd name="T72" fmla="*/ 112 w 213"/>
                <a:gd name="T73" fmla="*/ 200 h 418"/>
                <a:gd name="T74" fmla="*/ 83 w 213"/>
                <a:gd name="T75" fmla="*/ 173 h 418"/>
                <a:gd name="T76" fmla="*/ 83 w 213"/>
                <a:gd name="T77" fmla="*/ 179 h 418"/>
                <a:gd name="T78" fmla="*/ 63 w 213"/>
                <a:gd name="T79" fmla="*/ 148 h 418"/>
                <a:gd name="T80" fmla="*/ 63 w 213"/>
                <a:gd name="T81" fmla="*/ 163 h 418"/>
                <a:gd name="T82" fmla="*/ 61 w 213"/>
                <a:gd name="T83" fmla="*/ 168 h 418"/>
                <a:gd name="T84" fmla="*/ 49 w 213"/>
                <a:gd name="T85" fmla="*/ 149 h 418"/>
                <a:gd name="T86" fmla="*/ 40 w 213"/>
                <a:gd name="T87" fmla="*/ 130 h 418"/>
                <a:gd name="T88" fmla="*/ 31 w 213"/>
                <a:gd name="T89" fmla="*/ 110 h 418"/>
                <a:gd name="T90" fmla="*/ 22 w 213"/>
                <a:gd name="T91" fmla="*/ 88 h 418"/>
                <a:gd name="T92" fmla="*/ 11 w 213"/>
                <a:gd name="T93" fmla="*/ 66 h 418"/>
                <a:gd name="T94" fmla="*/ 4 w 213"/>
                <a:gd name="T95" fmla="*/ 52 h 418"/>
                <a:gd name="T96" fmla="*/ 29 w 213"/>
                <a:gd name="T97" fmla="*/ 129 h 418"/>
                <a:gd name="T98" fmla="*/ 99 w 213"/>
                <a:gd name="T99" fmla="*/ 297 h 418"/>
                <a:gd name="T100" fmla="*/ 110 w 213"/>
                <a:gd name="T101" fmla="*/ 316 h 418"/>
                <a:gd name="T102" fmla="*/ 123 w 213"/>
                <a:gd name="T103" fmla="*/ 335 h 418"/>
                <a:gd name="T104" fmla="*/ 139 w 213"/>
                <a:gd name="T105" fmla="*/ 354 h 418"/>
                <a:gd name="T106" fmla="*/ 155 w 213"/>
                <a:gd name="T107" fmla="*/ 371 h 418"/>
                <a:gd name="T108" fmla="*/ 175 w 213"/>
                <a:gd name="T109" fmla="*/ 388 h 418"/>
                <a:gd name="T110" fmla="*/ 189 w 213"/>
                <a:gd name="T111" fmla="*/ 398 h 418"/>
                <a:gd name="T112" fmla="*/ 202 w 213"/>
                <a:gd name="T113" fmla="*/ 409 h 418"/>
                <a:gd name="T114" fmla="*/ 211 w 213"/>
                <a:gd name="T115" fmla="*/ 418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3"/>
                <a:gd name="T175" fmla="*/ 0 h 418"/>
                <a:gd name="T176" fmla="*/ 213 w 213"/>
                <a:gd name="T177" fmla="*/ 418 h 4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3" h="418">
                  <a:moveTo>
                    <a:pt x="213" y="416"/>
                  </a:moveTo>
                  <a:lnTo>
                    <a:pt x="211" y="410"/>
                  </a:lnTo>
                  <a:lnTo>
                    <a:pt x="209" y="404"/>
                  </a:lnTo>
                  <a:lnTo>
                    <a:pt x="207" y="396"/>
                  </a:lnTo>
                  <a:lnTo>
                    <a:pt x="204" y="390"/>
                  </a:lnTo>
                  <a:lnTo>
                    <a:pt x="204" y="382"/>
                  </a:lnTo>
                  <a:lnTo>
                    <a:pt x="207" y="374"/>
                  </a:lnTo>
                  <a:lnTo>
                    <a:pt x="207" y="368"/>
                  </a:lnTo>
                  <a:lnTo>
                    <a:pt x="209" y="361"/>
                  </a:lnTo>
                  <a:lnTo>
                    <a:pt x="207" y="350"/>
                  </a:lnTo>
                  <a:lnTo>
                    <a:pt x="204" y="341"/>
                  </a:lnTo>
                  <a:lnTo>
                    <a:pt x="204" y="330"/>
                  </a:lnTo>
                  <a:lnTo>
                    <a:pt x="204" y="319"/>
                  </a:lnTo>
                  <a:lnTo>
                    <a:pt x="191" y="339"/>
                  </a:lnTo>
                  <a:lnTo>
                    <a:pt x="186" y="339"/>
                  </a:lnTo>
                  <a:lnTo>
                    <a:pt x="184" y="338"/>
                  </a:lnTo>
                  <a:lnTo>
                    <a:pt x="184" y="335"/>
                  </a:lnTo>
                  <a:lnTo>
                    <a:pt x="182" y="332"/>
                  </a:lnTo>
                  <a:lnTo>
                    <a:pt x="184" y="327"/>
                  </a:lnTo>
                  <a:lnTo>
                    <a:pt x="184" y="324"/>
                  </a:lnTo>
                  <a:lnTo>
                    <a:pt x="182" y="319"/>
                  </a:lnTo>
                  <a:lnTo>
                    <a:pt x="182" y="314"/>
                  </a:lnTo>
                  <a:lnTo>
                    <a:pt x="180" y="310"/>
                  </a:lnTo>
                  <a:lnTo>
                    <a:pt x="177" y="305"/>
                  </a:lnTo>
                  <a:lnTo>
                    <a:pt x="175" y="300"/>
                  </a:lnTo>
                  <a:lnTo>
                    <a:pt x="175" y="294"/>
                  </a:lnTo>
                  <a:lnTo>
                    <a:pt x="173" y="291"/>
                  </a:lnTo>
                  <a:lnTo>
                    <a:pt x="171" y="286"/>
                  </a:lnTo>
                  <a:lnTo>
                    <a:pt x="171" y="281"/>
                  </a:lnTo>
                  <a:lnTo>
                    <a:pt x="168" y="278"/>
                  </a:lnTo>
                  <a:lnTo>
                    <a:pt x="166" y="272"/>
                  </a:lnTo>
                  <a:lnTo>
                    <a:pt x="164" y="267"/>
                  </a:lnTo>
                  <a:lnTo>
                    <a:pt x="164" y="262"/>
                  </a:lnTo>
                  <a:lnTo>
                    <a:pt x="162" y="258"/>
                  </a:lnTo>
                  <a:lnTo>
                    <a:pt x="159" y="251"/>
                  </a:lnTo>
                  <a:lnTo>
                    <a:pt x="157" y="247"/>
                  </a:lnTo>
                  <a:lnTo>
                    <a:pt x="157" y="242"/>
                  </a:lnTo>
                  <a:lnTo>
                    <a:pt x="155" y="237"/>
                  </a:lnTo>
                  <a:lnTo>
                    <a:pt x="155" y="234"/>
                  </a:lnTo>
                  <a:lnTo>
                    <a:pt x="153" y="231"/>
                  </a:lnTo>
                  <a:lnTo>
                    <a:pt x="153" y="228"/>
                  </a:lnTo>
                  <a:lnTo>
                    <a:pt x="150" y="225"/>
                  </a:lnTo>
                  <a:lnTo>
                    <a:pt x="150" y="222"/>
                  </a:lnTo>
                  <a:lnTo>
                    <a:pt x="148" y="218"/>
                  </a:lnTo>
                  <a:lnTo>
                    <a:pt x="148" y="215"/>
                  </a:lnTo>
                  <a:lnTo>
                    <a:pt x="146" y="212"/>
                  </a:lnTo>
                  <a:lnTo>
                    <a:pt x="144" y="203"/>
                  </a:lnTo>
                  <a:lnTo>
                    <a:pt x="139" y="195"/>
                  </a:lnTo>
                  <a:lnTo>
                    <a:pt x="137" y="187"/>
                  </a:lnTo>
                  <a:lnTo>
                    <a:pt x="132" y="179"/>
                  </a:lnTo>
                  <a:lnTo>
                    <a:pt x="128" y="173"/>
                  </a:lnTo>
                  <a:lnTo>
                    <a:pt x="123" y="163"/>
                  </a:lnTo>
                  <a:lnTo>
                    <a:pt x="119" y="157"/>
                  </a:lnTo>
                  <a:lnTo>
                    <a:pt x="114" y="149"/>
                  </a:lnTo>
                  <a:lnTo>
                    <a:pt x="110" y="143"/>
                  </a:lnTo>
                  <a:lnTo>
                    <a:pt x="105" y="137"/>
                  </a:lnTo>
                  <a:lnTo>
                    <a:pt x="101" y="129"/>
                  </a:lnTo>
                  <a:lnTo>
                    <a:pt x="97" y="121"/>
                  </a:lnTo>
                  <a:lnTo>
                    <a:pt x="92" y="113"/>
                  </a:lnTo>
                  <a:lnTo>
                    <a:pt x="90" y="107"/>
                  </a:lnTo>
                  <a:lnTo>
                    <a:pt x="85" y="97"/>
                  </a:lnTo>
                  <a:lnTo>
                    <a:pt x="81" y="89"/>
                  </a:lnTo>
                  <a:lnTo>
                    <a:pt x="79" y="85"/>
                  </a:lnTo>
                  <a:lnTo>
                    <a:pt x="76" y="80"/>
                  </a:lnTo>
                  <a:lnTo>
                    <a:pt x="72" y="74"/>
                  </a:lnTo>
                  <a:lnTo>
                    <a:pt x="70" y="71"/>
                  </a:lnTo>
                  <a:lnTo>
                    <a:pt x="67" y="64"/>
                  </a:lnTo>
                  <a:lnTo>
                    <a:pt x="63" y="60"/>
                  </a:lnTo>
                  <a:lnTo>
                    <a:pt x="61" y="55"/>
                  </a:lnTo>
                  <a:lnTo>
                    <a:pt x="58" y="52"/>
                  </a:lnTo>
                  <a:lnTo>
                    <a:pt x="52" y="44"/>
                  </a:lnTo>
                  <a:lnTo>
                    <a:pt x="47" y="38"/>
                  </a:lnTo>
                  <a:lnTo>
                    <a:pt x="43" y="31"/>
                  </a:lnTo>
                  <a:lnTo>
                    <a:pt x="38" y="25"/>
                  </a:lnTo>
                  <a:lnTo>
                    <a:pt x="34" y="20"/>
                  </a:lnTo>
                  <a:lnTo>
                    <a:pt x="29" y="14"/>
                  </a:lnTo>
                  <a:lnTo>
                    <a:pt x="25" y="8"/>
                  </a:lnTo>
                  <a:lnTo>
                    <a:pt x="20" y="1"/>
                  </a:lnTo>
                  <a:lnTo>
                    <a:pt x="20" y="0"/>
                  </a:lnTo>
                  <a:lnTo>
                    <a:pt x="18" y="0"/>
                  </a:lnTo>
                  <a:lnTo>
                    <a:pt x="16" y="1"/>
                  </a:lnTo>
                  <a:lnTo>
                    <a:pt x="13" y="1"/>
                  </a:lnTo>
                  <a:lnTo>
                    <a:pt x="13" y="3"/>
                  </a:lnTo>
                  <a:lnTo>
                    <a:pt x="34" y="36"/>
                  </a:lnTo>
                  <a:lnTo>
                    <a:pt x="34" y="39"/>
                  </a:lnTo>
                  <a:lnTo>
                    <a:pt x="36" y="42"/>
                  </a:lnTo>
                  <a:lnTo>
                    <a:pt x="38" y="45"/>
                  </a:lnTo>
                  <a:lnTo>
                    <a:pt x="40" y="50"/>
                  </a:lnTo>
                  <a:lnTo>
                    <a:pt x="43" y="53"/>
                  </a:lnTo>
                  <a:lnTo>
                    <a:pt x="43" y="58"/>
                  </a:lnTo>
                  <a:lnTo>
                    <a:pt x="45" y="61"/>
                  </a:lnTo>
                  <a:lnTo>
                    <a:pt x="47" y="64"/>
                  </a:lnTo>
                  <a:lnTo>
                    <a:pt x="52" y="72"/>
                  </a:lnTo>
                  <a:lnTo>
                    <a:pt x="56" y="82"/>
                  </a:lnTo>
                  <a:lnTo>
                    <a:pt x="61" y="91"/>
                  </a:lnTo>
                  <a:lnTo>
                    <a:pt x="63" y="99"/>
                  </a:lnTo>
                  <a:lnTo>
                    <a:pt x="67" y="107"/>
                  </a:lnTo>
                  <a:lnTo>
                    <a:pt x="72" y="116"/>
                  </a:lnTo>
                  <a:lnTo>
                    <a:pt x="76" y="124"/>
                  </a:lnTo>
                  <a:lnTo>
                    <a:pt x="81" y="132"/>
                  </a:lnTo>
                  <a:lnTo>
                    <a:pt x="85" y="140"/>
                  </a:lnTo>
                  <a:lnTo>
                    <a:pt x="90" y="149"/>
                  </a:lnTo>
                  <a:lnTo>
                    <a:pt x="92" y="157"/>
                  </a:lnTo>
                  <a:lnTo>
                    <a:pt x="97" y="165"/>
                  </a:lnTo>
                  <a:lnTo>
                    <a:pt x="101" y="173"/>
                  </a:lnTo>
                  <a:lnTo>
                    <a:pt x="105" y="182"/>
                  </a:lnTo>
                  <a:lnTo>
                    <a:pt x="110" y="190"/>
                  </a:lnTo>
                  <a:lnTo>
                    <a:pt x="114" y="200"/>
                  </a:lnTo>
                  <a:lnTo>
                    <a:pt x="114" y="201"/>
                  </a:lnTo>
                  <a:lnTo>
                    <a:pt x="112" y="201"/>
                  </a:lnTo>
                  <a:lnTo>
                    <a:pt x="112" y="200"/>
                  </a:lnTo>
                  <a:lnTo>
                    <a:pt x="83" y="166"/>
                  </a:lnTo>
                  <a:lnTo>
                    <a:pt x="83" y="170"/>
                  </a:lnTo>
                  <a:lnTo>
                    <a:pt x="83" y="173"/>
                  </a:lnTo>
                  <a:lnTo>
                    <a:pt x="85" y="176"/>
                  </a:lnTo>
                  <a:lnTo>
                    <a:pt x="85" y="179"/>
                  </a:lnTo>
                  <a:lnTo>
                    <a:pt x="83" y="179"/>
                  </a:lnTo>
                  <a:lnTo>
                    <a:pt x="83" y="181"/>
                  </a:lnTo>
                  <a:lnTo>
                    <a:pt x="81" y="179"/>
                  </a:lnTo>
                  <a:lnTo>
                    <a:pt x="63" y="148"/>
                  </a:lnTo>
                  <a:lnTo>
                    <a:pt x="61" y="152"/>
                  </a:lnTo>
                  <a:lnTo>
                    <a:pt x="61" y="157"/>
                  </a:lnTo>
                  <a:lnTo>
                    <a:pt x="63" y="163"/>
                  </a:lnTo>
                  <a:lnTo>
                    <a:pt x="63" y="170"/>
                  </a:lnTo>
                  <a:lnTo>
                    <a:pt x="63" y="168"/>
                  </a:lnTo>
                  <a:lnTo>
                    <a:pt x="61" y="168"/>
                  </a:lnTo>
                  <a:lnTo>
                    <a:pt x="58" y="162"/>
                  </a:lnTo>
                  <a:lnTo>
                    <a:pt x="54" y="155"/>
                  </a:lnTo>
                  <a:lnTo>
                    <a:pt x="49" y="149"/>
                  </a:lnTo>
                  <a:lnTo>
                    <a:pt x="47" y="143"/>
                  </a:lnTo>
                  <a:lnTo>
                    <a:pt x="45" y="137"/>
                  </a:lnTo>
                  <a:lnTo>
                    <a:pt x="40" y="130"/>
                  </a:lnTo>
                  <a:lnTo>
                    <a:pt x="38" y="122"/>
                  </a:lnTo>
                  <a:lnTo>
                    <a:pt x="34" y="118"/>
                  </a:lnTo>
                  <a:lnTo>
                    <a:pt x="31" y="110"/>
                  </a:lnTo>
                  <a:lnTo>
                    <a:pt x="27" y="102"/>
                  </a:lnTo>
                  <a:lnTo>
                    <a:pt x="25" y="96"/>
                  </a:lnTo>
                  <a:lnTo>
                    <a:pt x="22" y="88"/>
                  </a:lnTo>
                  <a:lnTo>
                    <a:pt x="18" y="82"/>
                  </a:lnTo>
                  <a:lnTo>
                    <a:pt x="16" y="74"/>
                  </a:lnTo>
                  <a:lnTo>
                    <a:pt x="11" y="66"/>
                  </a:lnTo>
                  <a:lnTo>
                    <a:pt x="9" y="58"/>
                  </a:lnTo>
                  <a:lnTo>
                    <a:pt x="7" y="55"/>
                  </a:lnTo>
                  <a:lnTo>
                    <a:pt x="4" y="52"/>
                  </a:lnTo>
                  <a:lnTo>
                    <a:pt x="2" y="49"/>
                  </a:lnTo>
                  <a:lnTo>
                    <a:pt x="0" y="45"/>
                  </a:lnTo>
                  <a:lnTo>
                    <a:pt x="29" y="129"/>
                  </a:lnTo>
                  <a:lnTo>
                    <a:pt x="81" y="273"/>
                  </a:lnTo>
                  <a:lnTo>
                    <a:pt x="94" y="291"/>
                  </a:lnTo>
                  <a:lnTo>
                    <a:pt x="99" y="297"/>
                  </a:lnTo>
                  <a:lnTo>
                    <a:pt x="103" y="302"/>
                  </a:lnTo>
                  <a:lnTo>
                    <a:pt x="105" y="310"/>
                  </a:lnTo>
                  <a:lnTo>
                    <a:pt x="110" y="316"/>
                  </a:lnTo>
                  <a:lnTo>
                    <a:pt x="114" y="322"/>
                  </a:lnTo>
                  <a:lnTo>
                    <a:pt x="119" y="328"/>
                  </a:lnTo>
                  <a:lnTo>
                    <a:pt x="123" y="335"/>
                  </a:lnTo>
                  <a:lnTo>
                    <a:pt x="128" y="341"/>
                  </a:lnTo>
                  <a:lnTo>
                    <a:pt x="135" y="347"/>
                  </a:lnTo>
                  <a:lnTo>
                    <a:pt x="139" y="354"/>
                  </a:lnTo>
                  <a:lnTo>
                    <a:pt x="144" y="360"/>
                  </a:lnTo>
                  <a:lnTo>
                    <a:pt x="150" y="366"/>
                  </a:lnTo>
                  <a:lnTo>
                    <a:pt x="155" y="371"/>
                  </a:lnTo>
                  <a:lnTo>
                    <a:pt x="162" y="377"/>
                  </a:lnTo>
                  <a:lnTo>
                    <a:pt x="168" y="382"/>
                  </a:lnTo>
                  <a:lnTo>
                    <a:pt x="175" y="388"/>
                  </a:lnTo>
                  <a:lnTo>
                    <a:pt x="180" y="391"/>
                  </a:lnTo>
                  <a:lnTo>
                    <a:pt x="184" y="394"/>
                  </a:lnTo>
                  <a:lnTo>
                    <a:pt x="189" y="398"/>
                  </a:lnTo>
                  <a:lnTo>
                    <a:pt x="193" y="401"/>
                  </a:lnTo>
                  <a:lnTo>
                    <a:pt x="198" y="404"/>
                  </a:lnTo>
                  <a:lnTo>
                    <a:pt x="202" y="409"/>
                  </a:lnTo>
                  <a:lnTo>
                    <a:pt x="207" y="413"/>
                  </a:lnTo>
                  <a:lnTo>
                    <a:pt x="209" y="418"/>
                  </a:lnTo>
                  <a:lnTo>
                    <a:pt x="211" y="418"/>
                  </a:lnTo>
                  <a:lnTo>
                    <a:pt x="213" y="418"/>
                  </a:lnTo>
                  <a:lnTo>
                    <a:pt x="213" y="416"/>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17"/>
            <p:cNvSpPr>
              <a:spLocks/>
            </p:cNvSpPr>
            <p:nvPr/>
          </p:nvSpPr>
          <p:spPr bwMode="auto">
            <a:xfrm>
              <a:off x="2345" y="2918"/>
              <a:ext cx="97" cy="13"/>
            </a:xfrm>
            <a:custGeom>
              <a:avLst/>
              <a:gdLst>
                <a:gd name="T0" fmla="*/ 97 w 97"/>
                <a:gd name="T1" fmla="*/ 0 h 13"/>
                <a:gd name="T2" fmla="*/ 48 w 97"/>
                <a:gd name="T3" fmla="*/ 8 h 13"/>
                <a:gd name="T4" fmla="*/ 43 w 97"/>
                <a:gd name="T5" fmla="*/ 8 h 13"/>
                <a:gd name="T6" fmla="*/ 36 w 97"/>
                <a:gd name="T7" fmla="*/ 8 h 13"/>
                <a:gd name="T8" fmla="*/ 32 w 97"/>
                <a:gd name="T9" fmla="*/ 6 h 13"/>
                <a:gd name="T10" fmla="*/ 25 w 97"/>
                <a:gd name="T11" fmla="*/ 6 h 13"/>
                <a:gd name="T12" fmla="*/ 18 w 97"/>
                <a:gd name="T13" fmla="*/ 5 h 13"/>
                <a:gd name="T14" fmla="*/ 14 w 97"/>
                <a:gd name="T15" fmla="*/ 3 h 13"/>
                <a:gd name="T16" fmla="*/ 7 w 97"/>
                <a:gd name="T17" fmla="*/ 2 h 13"/>
                <a:gd name="T18" fmla="*/ 0 w 97"/>
                <a:gd name="T19" fmla="*/ 0 h 13"/>
                <a:gd name="T20" fmla="*/ 5 w 97"/>
                <a:gd name="T21" fmla="*/ 2 h 13"/>
                <a:gd name="T22" fmla="*/ 7 w 97"/>
                <a:gd name="T23" fmla="*/ 3 h 13"/>
                <a:gd name="T24" fmla="*/ 12 w 97"/>
                <a:gd name="T25" fmla="*/ 5 h 13"/>
                <a:gd name="T26" fmla="*/ 14 w 97"/>
                <a:gd name="T27" fmla="*/ 6 h 13"/>
                <a:gd name="T28" fmla="*/ 18 w 97"/>
                <a:gd name="T29" fmla="*/ 8 h 13"/>
                <a:gd name="T30" fmla="*/ 21 w 97"/>
                <a:gd name="T31" fmla="*/ 8 h 13"/>
                <a:gd name="T32" fmla="*/ 25 w 97"/>
                <a:gd name="T33" fmla="*/ 9 h 13"/>
                <a:gd name="T34" fmla="*/ 30 w 97"/>
                <a:gd name="T35" fmla="*/ 11 h 13"/>
                <a:gd name="T36" fmla="*/ 32 w 97"/>
                <a:gd name="T37" fmla="*/ 11 h 13"/>
                <a:gd name="T38" fmla="*/ 36 w 97"/>
                <a:gd name="T39" fmla="*/ 11 h 13"/>
                <a:gd name="T40" fmla="*/ 41 w 97"/>
                <a:gd name="T41" fmla="*/ 13 h 13"/>
                <a:gd name="T42" fmla="*/ 43 w 97"/>
                <a:gd name="T43" fmla="*/ 13 h 13"/>
                <a:gd name="T44" fmla="*/ 48 w 97"/>
                <a:gd name="T45" fmla="*/ 13 h 13"/>
                <a:gd name="T46" fmla="*/ 50 w 97"/>
                <a:gd name="T47" fmla="*/ 13 h 13"/>
                <a:gd name="T48" fmla="*/ 54 w 97"/>
                <a:gd name="T49" fmla="*/ 13 h 13"/>
                <a:gd name="T50" fmla="*/ 59 w 97"/>
                <a:gd name="T51" fmla="*/ 11 h 13"/>
                <a:gd name="T52" fmla="*/ 63 w 97"/>
                <a:gd name="T53" fmla="*/ 9 h 13"/>
                <a:gd name="T54" fmla="*/ 68 w 97"/>
                <a:gd name="T55" fmla="*/ 9 h 13"/>
                <a:gd name="T56" fmla="*/ 75 w 97"/>
                <a:gd name="T57" fmla="*/ 8 h 13"/>
                <a:gd name="T58" fmla="*/ 79 w 97"/>
                <a:gd name="T59" fmla="*/ 6 h 13"/>
                <a:gd name="T60" fmla="*/ 84 w 97"/>
                <a:gd name="T61" fmla="*/ 5 h 13"/>
                <a:gd name="T62" fmla="*/ 88 w 97"/>
                <a:gd name="T63" fmla="*/ 3 h 13"/>
                <a:gd name="T64" fmla="*/ 92 w 97"/>
                <a:gd name="T65" fmla="*/ 2 h 13"/>
                <a:gd name="T66" fmla="*/ 97 w 9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3"/>
                <a:gd name="T104" fmla="*/ 97 w 9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3">
                  <a:moveTo>
                    <a:pt x="97" y="0"/>
                  </a:moveTo>
                  <a:lnTo>
                    <a:pt x="48" y="8"/>
                  </a:lnTo>
                  <a:lnTo>
                    <a:pt x="43" y="8"/>
                  </a:lnTo>
                  <a:lnTo>
                    <a:pt x="36" y="8"/>
                  </a:lnTo>
                  <a:lnTo>
                    <a:pt x="32" y="6"/>
                  </a:lnTo>
                  <a:lnTo>
                    <a:pt x="25" y="6"/>
                  </a:lnTo>
                  <a:lnTo>
                    <a:pt x="18" y="5"/>
                  </a:lnTo>
                  <a:lnTo>
                    <a:pt x="14" y="3"/>
                  </a:lnTo>
                  <a:lnTo>
                    <a:pt x="7" y="2"/>
                  </a:lnTo>
                  <a:lnTo>
                    <a:pt x="0" y="0"/>
                  </a:lnTo>
                  <a:lnTo>
                    <a:pt x="5" y="2"/>
                  </a:lnTo>
                  <a:lnTo>
                    <a:pt x="7" y="3"/>
                  </a:lnTo>
                  <a:lnTo>
                    <a:pt x="12" y="5"/>
                  </a:lnTo>
                  <a:lnTo>
                    <a:pt x="14" y="6"/>
                  </a:lnTo>
                  <a:lnTo>
                    <a:pt x="18" y="8"/>
                  </a:lnTo>
                  <a:lnTo>
                    <a:pt x="21" y="8"/>
                  </a:lnTo>
                  <a:lnTo>
                    <a:pt x="25" y="9"/>
                  </a:lnTo>
                  <a:lnTo>
                    <a:pt x="30" y="11"/>
                  </a:lnTo>
                  <a:lnTo>
                    <a:pt x="32" y="11"/>
                  </a:lnTo>
                  <a:lnTo>
                    <a:pt x="36" y="11"/>
                  </a:lnTo>
                  <a:lnTo>
                    <a:pt x="41" y="13"/>
                  </a:lnTo>
                  <a:lnTo>
                    <a:pt x="43" y="13"/>
                  </a:lnTo>
                  <a:lnTo>
                    <a:pt x="48" y="13"/>
                  </a:lnTo>
                  <a:lnTo>
                    <a:pt x="50" y="13"/>
                  </a:lnTo>
                  <a:lnTo>
                    <a:pt x="54" y="13"/>
                  </a:lnTo>
                  <a:lnTo>
                    <a:pt x="59" y="11"/>
                  </a:lnTo>
                  <a:lnTo>
                    <a:pt x="63" y="9"/>
                  </a:lnTo>
                  <a:lnTo>
                    <a:pt x="68" y="9"/>
                  </a:lnTo>
                  <a:lnTo>
                    <a:pt x="75" y="8"/>
                  </a:lnTo>
                  <a:lnTo>
                    <a:pt x="79" y="6"/>
                  </a:lnTo>
                  <a:lnTo>
                    <a:pt x="84" y="5"/>
                  </a:lnTo>
                  <a:lnTo>
                    <a:pt x="88" y="3"/>
                  </a:lnTo>
                  <a:lnTo>
                    <a:pt x="92" y="2"/>
                  </a:lnTo>
                  <a:lnTo>
                    <a:pt x="97" y="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18"/>
            <p:cNvSpPr>
              <a:spLocks/>
            </p:cNvSpPr>
            <p:nvPr/>
          </p:nvSpPr>
          <p:spPr bwMode="auto">
            <a:xfrm>
              <a:off x="2269" y="3044"/>
              <a:ext cx="108" cy="251"/>
            </a:xfrm>
            <a:custGeom>
              <a:avLst/>
              <a:gdLst>
                <a:gd name="T0" fmla="*/ 101 w 108"/>
                <a:gd name="T1" fmla="*/ 190 h 251"/>
                <a:gd name="T2" fmla="*/ 94 w 108"/>
                <a:gd name="T3" fmla="*/ 174 h 251"/>
                <a:gd name="T4" fmla="*/ 88 w 108"/>
                <a:gd name="T5" fmla="*/ 155 h 251"/>
                <a:gd name="T6" fmla="*/ 79 w 108"/>
                <a:gd name="T7" fmla="*/ 138 h 251"/>
                <a:gd name="T8" fmla="*/ 72 w 108"/>
                <a:gd name="T9" fmla="*/ 119 h 251"/>
                <a:gd name="T10" fmla="*/ 70 w 108"/>
                <a:gd name="T11" fmla="*/ 113 h 251"/>
                <a:gd name="T12" fmla="*/ 67 w 108"/>
                <a:gd name="T13" fmla="*/ 108 h 251"/>
                <a:gd name="T14" fmla="*/ 63 w 108"/>
                <a:gd name="T15" fmla="*/ 97 h 251"/>
                <a:gd name="T16" fmla="*/ 61 w 108"/>
                <a:gd name="T17" fmla="*/ 85 h 251"/>
                <a:gd name="T18" fmla="*/ 5 w 108"/>
                <a:gd name="T19" fmla="*/ 8 h 251"/>
                <a:gd name="T20" fmla="*/ 11 w 108"/>
                <a:gd name="T21" fmla="*/ 22 h 251"/>
                <a:gd name="T22" fmla="*/ 20 w 108"/>
                <a:gd name="T23" fmla="*/ 36 h 251"/>
                <a:gd name="T24" fmla="*/ 32 w 108"/>
                <a:gd name="T25" fmla="*/ 50 h 251"/>
                <a:gd name="T26" fmla="*/ 41 w 108"/>
                <a:gd name="T27" fmla="*/ 64 h 251"/>
                <a:gd name="T28" fmla="*/ 52 w 108"/>
                <a:gd name="T29" fmla="*/ 80 h 251"/>
                <a:gd name="T30" fmla="*/ 61 w 108"/>
                <a:gd name="T31" fmla="*/ 97 h 251"/>
                <a:gd name="T32" fmla="*/ 65 w 108"/>
                <a:gd name="T33" fmla="*/ 116 h 251"/>
                <a:gd name="T34" fmla="*/ 74 w 108"/>
                <a:gd name="T35" fmla="*/ 138 h 251"/>
                <a:gd name="T36" fmla="*/ 85 w 108"/>
                <a:gd name="T37" fmla="*/ 162 h 251"/>
                <a:gd name="T38" fmla="*/ 92 w 108"/>
                <a:gd name="T39" fmla="*/ 185 h 251"/>
                <a:gd name="T40" fmla="*/ 97 w 108"/>
                <a:gd name="T41" fmla="*/ 210 h 251"/>
                <a:gd name="T42" fmla="*/ 97 w 108"/>
                <a:gd name="T43" fmla="*/ 225 h 251"/>
                <a:gd name="T44" fmla="*/ 83 w 108"/>
                <a:gd name="T45" fmla="*/ 201 h 251"/>
                <a:gd name="T46" fmla="*/ 70 w 108"/>
                <a:gd name="T47" fmla="*/ 176 h 251"/>
                <a:gd name="T48" fmla="*/ 58 w 108"/>
                <a:gd name="T49" fmla="*/ 149 h 251"/>
                <a:gd name="T50" fmla="*/ 50 w 108"/>
                <a:gd name="T51" fmla="*/ 122 h 251"/>
                <a:gd name="T52" fmla="*/ 47 w 108"/>
                <a:gd name="T53" fmla="*/ 110 h 251"/>
                <a:gd name="T54" fmla="*/ 43 w 108"/>
                <a:gd name="T55" fmla="*/ 97 h 251"/>
                <a:gd name="T56" fmla="*/ 36 w 108"/>
                <a:gd name="T57" fmla="*/ 80 h 251"/>
                <a:gd name="T58" fmla="*/ 27 w 108"/>
                <a:gd name="T59" fmla="*/ 66 h 251"/>
                <a:gd name="T60" fmla="*/ 18 w 108"/>
                <a:gd name="T61" fmla="*/ 50 h 251"/>
                <a:gd name="T62" fmla="*/ 9 w 108"/>
                <a:gd name="T63" fmla="*/ 34 h 251"/>
                <a:gd name="T64" fmla="*/ 38 w 108"/>
                <a:gd name="T65" fmla="*/ 99 h 251"/>
                <a:gd name="T66" fmla="*/ 41 w 108"/>
                <a:gd name="T67" fmla="*/ 110 h 251"/>
                <a:gd name="T68" fmla="*/ 45 w 108"/>
                <a:gd name="T69" fmla="*/ 119 h 251"/>
                <a:gd name="T70" fmla="*/ 50 w 108"/>
                <a:gd name="T71" fmla="*/ 132 h 251"/>
                <a:gd name="T72" fmla="*/ 54 w 108"/>
                <a:gd name="T73" fmla="*/ 148 h 251"/>
                <a:gd name="T74" fmla="*/ 61 w 108"/>
                <a:gd name="T75" fmla="*/ 165 h 251"/>
                <a:gd name="T76" fmla="*/ 70 w 108"/>
                <a:gd name="T77" fmla="*/ 182 h 251"/>
                <a:gd name="T78" fmla="*/ 74 w 108"/>
                <a:gd name="T79" fmla="*/ 201 h 251"/>
                <a:gd name="T80" fmla="*/ 79 w 108"/>
                <a:gd name="T81" fmla="*/ 217 h 251"/>
                <a:gd name="T82" fmla="*/ 106 w 108"/>
                <a:gd name="T83" fmla="*/ 251 h 251"/>
                <a:gd name="T84" fmla="*/ 108 w 108"/>
                <a:gd name="T85" fmla="*/ 250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251"/>
                <a:gd name="T131" fmla="*/ 108 w 108"/>
                <a:gd name="T132" fmla="*/ 251 h 2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251">
                  <a:moveTo>
                    <a:pt x="108" y="248"/>
                  </a:moveTo>
                  <a:lnTo>
                    <a:pt x="101" y="190"/>
                  </a:lnTo>
                  <a:lnTo>
                    <a:pt x="97" y="182"/>
                  </a:lnTo>
                  <a:lnTo>
                    <a:pt x="94" y="174"/>
                  </a:lnTo>
                  <a:lnTo>
                    <a:pt x="90" y="165"/>
                  </a:lnTo>
                  <a:lnTo>
                    <a:pt x="88" y="155"/>
                  </a:lnTo>
                  <a:lnTo>
                    <a:pt x="83" y="146"/>
                  </a:lnTo>
                  <a:lnTo>
                    <a:pt x="79" y="138"/>
                  </a:lnTo>
                  <a:lnTo>
                    <a:pt x="76" y="129"/>
                  </a:lnTo>
                  <a:lnTo>
                    <a:pt x="72" y="119"/>
                  </a:lnTo>
                  <a:lnTo>
                    <a:pt x="72" y="116"/>
                  </a:lnTo>
                  <a:lnTo>
                    <a:pt x="70" y="113"/>
                  </a:lnTo>
                  <a:lnTo>
                    <a:pt x="70" y="111"/>
                  </a:lnTo>
                  <a:lnTo>
                    <a:pt x="67" y="108"/>
                  </a:lnTo>
                  <a:lnTo>
                    <a:pt x="65" y="102"/>
                  </a:lnTo>
                  <a:lnTo>
                    <a:pt x="63" y="97"/>
                  </a:lnTo>
                  <a:lnTo>
                    <a:pt x="61" y="91"/>
                  </a:lnTo>
                  <a:lnTo>
                    <a:pt x="61" y="85"/>
                  </a:lnTo>
                  <a:lnTo>
                    <a:pt x="0" y="0"/>
                  </a:lnTo>
                  <a:lnTo>
                    <a:pt x="5" y="8"/>
                  </a:lnTo>
                  <a:lnTo>
                    <a:pt x="9" y="14"/>
                  </a:lnTo>
                  <a:lnTo>
                    <a:pt x="11" y="22"/>
                  </a:lnTo>
                  <a:lnTo>
                    <a:pt x="16" y="30"/>
                  </a:lnTo>
                  <a:lnTo>
                    <a:pt x="20" y="36"/>
                  </a:lnTo>
                  <a:lnTo>
                    <a:pt x="27" y="42"/>
                  </a:lnTo>
                  <a:lnTo>
                    <a:pt x="32" y="50"/>
                  </a:lnTo>
                  <a:lnTo>
                    <a:pt x="36" y="56"/>
                  </a:lnTo>
                  <a:lnTo>
                    <a:pt x="41" y="64"/>
                  </a:lnTo>
                  <a:lnTo>
                    <a:pt x="47" y="72"/>
                  </a:lnTo>
                  <a:lnTo>
                    <a:pt x="52" y="80"/>
                  </a:lnTo>
                  <a:lnTo>
                    <a:pt x="56" y="89"/>
                  </a:lnTo>
                  <a:lnTo>
                    <a:pt x="61" y="97"/>
                  </a:lnTo>
                  <a:lnTo>
                    <a:pt x="63" y="107"/>
                  </a:lnTo>
                  <a:lnTo>
                    <a:pt x="65" y="116"/>
                  </a:lnTo>
                  <a:lnTo>
                    <a:pt x="70" y="127"/>
                  </a:lnTo>
                  <a:lnTo>
                    <a:pt x="74" y="138"/>
                  </a:lnTo>
                  <a:lnTo>
                    <a:pt x="81" y="149"/>
                  </a:lnTo>
                  <a:lnTo>
                    <a:pt x="85" y="162"/>
                  </a:lnTo>
                  <a:lnTo>
                    <a:pt x="90" y="174"/>
                  </a:lnTo>
                  <a:lnTo>
                    <a:pt x="92" y="185"/>
                  </a:lnTo>
                  <a:lnTo>
                    <a:pt x="94" y="198"/>
                  </a:lnTo>
                  <a:lnTo>
                    <a:pt x="97" y="210"/>
                  </a:lnTo>
                  <a:lnTo>
                    <a:pt x="94" y="225"/>
                  </a:lnTo>
                  <a:lnTo>
                    <a:pt x="97" y="225"/>
                  </a:lnTo>
                  <a:lnTo>
                    <a:pt x="90" y="212"/>
                  </a:lnTo>
                  <a:lnTo>
                    <a:pt x="83" y="201"/>
                  </a:lnTo>
                  <a:lnTo>
                    <a:pt x="76" y="188"/>
                  </a:lnTo>
                  <a:lnTo>
                    <a:pt x="70" y="176"/>
                  </a:lnTo>
                  <a:lnTo>
                    <a:pt x="63" y="163"/>
                  </a:lnTo>
                  <a:lnTo>
                    <a:pt x="58" y="149"/>
                  </a:lnTo>
                  <a:lnTo>
                    <a:pt x="54" y="137"/>
                  </a:lnTo>
                  <a:lnTo>
                    <a:pt x="50" y="122"/>
                  </a:lnTo>
                  <a:lnTo>
                    <a:pt x="47" y="116"/>
                  </a:lnTo>
                  <a:lnTo>
                    <a:pt x="47" y="110"/>
                  </a:lnTo>
                  <a:lnTo>
                    <a:pt x="45" y="103"/>
                  </a:lnTo>
                  <a:lnTo>
                    <a:pt x="43" y="97"/>
                  </a:lnTo>
                  <a:lnTo>
                    <a:pt x="41" y="89"/>
                  </a:lnTo>
                  <a:lnTo>
                    <a:pt x="36" y="80"/>
                  </a:lnTo>
                  <a:lnTo>
                    <a:pt x="32" y="74"/>
                  </a:lnTo>
                  <a:lnTo>
                    <a:pt x="27" y="66"/>
                  </a:lnTo>
                  <a:lnTo>
                    <a:pt x="23" y="56"/>
                  </a:lnTo>
                  <a:lnTo>
                    <a:pt x="18" y="50"/>
                  </a:lnTo>
                  <a:lnTo>
                    <a:pt x="14" y="42"/>
                  </a:lnTo>
                  <a:lnTo>
                    <a:pt x="9" y="34"/>
                  </a:lnTo>
                  <a:lnTo>
                    <a:pt x="36" y="94"/>
                  </a:lnTo>
                  <a:lnTo>
                    <a:pt x="38" y="99"/>
                  </a:lnTo>
                  <a:lnTo>
                    <a:pt x="38" y="103"/>
                  </a:lnTo>
                  <a:lnTo>
                    <a:pt x="41" y="110"/>
                  </a:lnTo>
                  <a:lnTo>
                    <a:pt x="43" y="114"/>
                  </a:lnTo>
                  <a:lnTo>
                    <a:pt x="45" y="119"/>
                  </a:lnTo>
                  <a:lnTo>
                    <a:pt x="47" y="126"/>
                  </a:lnTo>
                  <a:lnTo>
                    <a:pt x="50" y="132"/>
                  </a:lnTo>
                  <a:lnTo>
                    <a:pt x="50" y="138"/>
                  </a:lnTo>
                  <a:lnTo>
                    <a:pt x="54" y="148"/>
                  </a:lnTo>
                  <a:lnTo>
                    <a:pt x="56" y="157"/>
                  </a:lnTo>
                  <a:lnTo>
                    <a:pt x="61" y="165"/>
                  </a:lnTo>
                  <a:lnTo>
                    <a:pt x="65" y="174"/>
                  </a:lnTo>
                  <a:lnTo>
                    <a:pt x="70" y="182"/>
                  </a:lnTo>
                  <a:lnTo>
                    <a:pt x="72" y="193"/>
                  </a:lnTo>
                  <a:lnTo>
                    <a:pt x="74" y="201"/>
                  </a:lnTo>
                  <a:lnTo>
                    <a:pt x="76" y="210"/>
                  </a:lnTo>
                  <a:lnTo>
                    <a:pt x="79" y="217"/>
                  </a:lnTo>
                  <a:lnTo>
                    <a:pt x="103" y="251"/>
                  </a:lnTo>
                  <a:lnTo>
                    <a:pt x="106" y="251"/>
                  </a:lnTo>
                  <a:lnTo>
                    <a:pt x="106" y="250"/>
                  </a:lnTo>
                  <a:lnTo>
                    <a:pt x="108" y="250"/>
                  </a:lnTo>
                  <a:lnTo>
                    <a:pt x="108" y="248"/>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19"/>
            <p:cNvSpPr>
              <a:spLocks/>
            </p:cNvSpPr>
            <p:nvPr/>
          </p:nvSpPr>
          <p:spPr bwMode="auto">
            <a:xfrm>
              <a:off x="2244" y="3146"/>
              <a:ext cx="50" cy="83"/>
            </a:xfrm>
            <a:custGeom>
              <a:avLst/>
              <a:gdLst>
                <a:gd name="T0" fmla="*/ 50 w 50"/>
                <a:gd name="T1" fmla="*/ 80 h 83"/>
                <a:gd name="T2" fmla="*/ 0 w 50"/>
                <a:gd name="T3" fmla="*/ 0 h 83"/>
                <a:gd name="T4" fmla="*/ 16 w 50"/>
                <a:gd name="T5" fmla="*/ 31 h 83"/>
                <a:gd name="T6" fmla="*/ 14 w 50"/>
                <a:gd name="T7" fmla="*/ 33 h 83"/>
                <a:gd name="T8" fmla="*/ 12 w 50"/>
                <a:gd name="T9" fmla="*/ 33 h 83"/>
                <a:gd name="T10" fmla="*/ 12 w 50"/>
                <a:gd name="T11" fmla="*/ 31 h 83"/>
                <a:gd name="T12" fmla="*/ 9 w 50"/>
                <a:gd name="T13" fmla="*/ 31 h 83"/>
                <a:gd name="T14" fmla="*/ 43 w 50"/>
                <a:gd name="T15" fmla="*/ 83 h 83"/>
                <a:gd name="T16" fmla="*/ 45 w 50"/>
                <a:gd name="T17" fmla="*/ 83 h 83"/>
                <a:gd name="T18" fmla="*/ 48 w 50"/>
                <a:gd name="T19" fmla="*/ 83 h 83"/>
                <a:gd name="T20" fmla="*/ 50 w 50"/>
                <a:gd name="T21" fmla="*/ 82 h 83"/>
                <a:gd name="T22" fmla="*/ 50 w 50"/>
                <a:gd name="T23" fmla="*/ 8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3"/>
                <a:gd name="T38" fmla="*/ 50 w 50"/>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3">
                  <a:moveTo>
                    <a:pt x="50" y="80"/>
                  </a:moveTo>
                  <a:lnTo>
                    <a:pt x="0" y="0"/>
                  </a:lnTo>
                  <a:lnTo>
                    <a:pt x="16" y="31"/>
                  </a:lnTo>
                  <a:lnTo>
                    <a:pt x="14" y="33"/>
                  </a:lnTo>
                  <a:lnTo>
                    <a:pt x="12" y="33"/>
                  </a:lnTo>
                  <a:lnTo>
                    <a:pt x="12" y="31"/>
                  </a:lnTo>
                  <a:lnTo>
                    <a:pt x="9" y="31"/>
                  </a:lnTo>
                  <a:lnTo>
                    <a:pt x="43" y="83"/>
                  </a:lnTo>
                  <a:lnTo>
                    <a:pt x="45" y="83"/>
                  </a:lnTo>
                  <a:lnTo>
                    <a:pt x="48" y="83"/>
                  </a:lnTo>
                  <a:lnTo>
                    <a:pt x="50" y="82"/>
                  </a:lnTo>
                  <a:lnTo>
                    <a:pt x="50"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20"/>
            <p:cNvSpPr>
              <a:spLocks/>
            </p:cNvSpPr>
            <p:nvPr/>
          </p:nvSpPr>
          <p:spPr bwMode="auto">
            <a:xfrm>
              <a:off x="2197" y="3170"/>
              <a:ext cx="81" cy="97"/>
            </a:xfrm>
            <a:custGeom>
              <a:avLst/>
              <a:gdLst>
                <a:gd name="T0" fmla="*/ 81 w 81"/>
                <a:gd name="T1" fmla="*/ 97 h 97"/>
                <a:gd name="T2" fmla="*/ 79 w 81"/>
                <a:gd name="T3" fmla="*/ 94 h 97"/>
                <a:gd name="T4" fmla="*/ 72 w 81"/>
                <a:gd name="T5" fmla="*/ 91 h 97"/>
                <a:gd name="T6" fmla="*/ 65 w 81"/>
                <a:gd name="T7" fmla="*/ 88 h 97"/>
                <a:gd name="T8" fmla="*/ 61 w 81"/>
                <a:gd name="T9" fmla="*/ 84 h 97"/>
                <a:gd name="T10" fmla="*/ 54 w 81"/>
                <a:gd name="T11" fmla="*/ 81 h 97"/>
                <a:gd name="T12" fmla="*/ 50 w 81"/>
                <a:gd name="T13" fmla="*/ 77 h 97"/>
                <a:gd name="T14" fmla="*/ 47 w 81"/>
                <a:gd name="T15" fmla="*/ 70 h 97"/>
                <a:gd name="T16" fmla="*/ 43 w 81"/>
                <a:gd name="T17" fmla="*/ 64 h 97"/>
                <a:gd name="T18" fmla="*/ 43 w 81"/>
                <a:gd name="T19" fmla="*/ 61 h 97"/>
                <a:gd name="T20" fmla="*/ 41 w 81"/>
                <a:gd name="T21" fmla="*/ 56 h 97"/>
                <a:gd name="T22" fmla="*/ 38 w 81"/>
                <a:gd name="T23" fmla="*/ 53 h 97"/>
                <a:gd name="T24" fmla="*/ 36 w 81"/>
                <a:gd name="T25" fmla="*/ 50 h 97"/>
                <a:gd name="T26" fmla="*/ 36 w 81"/>
                <a:gd name="T27" fmla="*/ 47 h 97"/>
                <a:gd name="T28" fmla="*/ 34 w 81"/>
                <a:gd name="T29" fmla="*/ 42 h 97"/>
                <a:gd name="T30" fmla="*/ 32 w 81"/>
                <a:gd name="T31" fmla="*/ 39 h 97"/>
                <a:gd name="T32" fmla="*/ 29 w 81"/>
                <a:gd name="T33" fmla="*/ 36 h 97"/>
                <a:gd name="T34" fmla="*/ 25 w 81"/>
                <a:gd name="T35" fmla="*/ 33 h 97"/>
                <a:gd name="T36" fmla="*/ 20 w 81"/>
                <a:gd name="T37" fmla="*/ 28 h 97"/>
                <a:gd name="T38" fmla="*/ 18 w 81"/>
                <a:gd name="T39" fmla="*/ 23 h 97"/>
                <a:gd name="T40" fmla="*/ 14 w 81"/>
                <a:gd name="T41" fmla="*/ 20 h 97"/>
                <a:gd name="T42" fmla="*/ 12 w 81"/>
                <a:gd name="T43" fmla="*/ 14 h 97"/>
                <a:gd name="T44" fmla="*/ 7 w 81"/>
                <a:gd name="T45" fmla="*/ 9 h 97"/>
                <a:gd name="T46" fmla="*/ 5 w 81"/>
                <a:gd name="T47" fmla="*/ 4 h 97"/>
                <a:gd name="T48" fmla="*/ 0 w 81"/>
                <a:gd name="T49" fmla="*/ 0 h 97"/>
                <a:gd name="T50" fmla="*/ 3 w 81"/>
                <a:gd name="T51" fmla="*/ 3 h 97"/>
                <a:gd name="T52" fmla="*/ 5 w 81"/>
                <a:gd name="T53" fmla="*/ 6 h 97"/>
                <a:gd name="T54" fmla="*/ 5 w 81"/>
                <a:gd name="T55" fmla="*/ 11 h 97"/>
                <a:gd name="T56" fmla="*/ 7 w 81"/>
                <a:gd name="T57" fmla="*/ 15 h 97"/>
                <a:gd name="T58" fmla="*/ 9 w 81"/>
                <a:gd name="T59" fmla="*/ 20 h 97"/>
                <a:gd name="T60" fmla="*/ 12 w 81"/>
                <a:gd name="T61" fmla="*/ 23 h 97"/>
                <a:gd name="T62" fmla="*/ 14 w 81"/>
                <a:gd name="T63" fmla="*/ 28 h 97"/>
                <a:gd name="T64" fmla="*/ 14 w 81"/>
                <a:gd name="T65" fmla="*/ 31 h 97"/>
                <a:gd name="T66" fmla="*/ 20 w 81"/>
                <a:gd name="T67" fmla="*/ 37 h 97"/>
                <a:gd name="T68" fmla="*/ 23 w 81"/>
                <a:gd name="T69" fmla="*/ 44 h 97"/>
                <a:gd name="T70" fmla="*/ 27 w 81"/>
                <a:gd name="T71" fmla="*/ 51 h 97"/>
                <a:gd name="T72" fmla="*/ 29 w 81"/>
                <a:gd name="T73" fmla="*/ 59 h 97"/>
                <a:gd name="T74" fmla="*/ 32 w 81"/>
                <a:gd name="T75" fmla="*/ 67 h 97"/>
                <a:gd name="T76" fmla="*/ 34 w 81"/>
                <a:gd name="T77" fmla="*/ 75 h 97"/>
                <a:gd name="T78" fmla="*/ 38 w 81"/>
                <a:gd name="T79" fmla="*/ 81 h 97"/>
                <a:gd name="T80" fmla="*/ 41 w 81"/>
                <a:gd name="T81" fmla="*/ 88 h 97"/>
                <a:gd name="T82" fmla="*/ 81 w 81"/>
                <a:gd name="T83" fmla="*/ 97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97"/>
                <a:gd name="T128" fmla="*/ 81 w 81"/>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97">
                  <a:moveTo>
                    <a:pt x="81" y="97"/>
                  </a:moveTo>
                  <a:lnTo>
                    <a:pt x="79" y="94"/>
                  </a:lnTo>
                  <a:lnTo>
                    <a:pt x="72" y="91"/>
                  </a:lnTo>
                  <a:lnTo>
                    <a:pt x="65" y="88"/>
                  </a:lnTo>
                  <a:lnTo>
                    <a:pt x="61" y="84"/>
                  </a:lnTo>
                  <a:lnTo>
                    <a:pt x="54" y="81"/>
                  </a:lnTo>
                  <a:lnTo>
                    <a:pt x="50" y="77"/>
                  </a:lnTo>
                  <a:lnTo>
                    <a:pt x="47" y="70"/>
                  </a:lnTo>
                  <a:lnTo>
                    <a:pt x="43" y="64"/>
                  </a:lnTo>
                  <a:lnTo>
                    <a:pt x="43" y="61"/>
                  </a:lnTo>
                  <a:lnTo>
                    <a:pt x="41" y="56"/>
                  </a:lnTo>
                  <a:lnTo>
                    <a:pt x="38" y="53"/>
                  </a:lnTo>
                  <a:lnTo>
                    <a:pt x="36" y="50"/>
                  </a:lnTo>
                  <a:lnTo>
                    <a:pt x="36" y="47"/>
                  </a:lnTo>
                  <a:lnTo>
                    <a:pt x="34" y="42"/>
                  </a:lnTo>
                  <a:lnTo>
                    <a:pt x="32" y="39"/>
                  </a:lnTo>
                  <a:lnTo>
                    <a:pt x="29" y="36"/>
                  </a:lnTo>
                  <a:lnTo>
                    <a:pt x="25" y="33"/>
                  </a:lnTo>
                  <a:lnTo>
                    <a:pt x="20" y="28"/>
                  </a:lnTo>
                  <a:lnTo>
                    <a:pt x="18" y="23"/>
                  </a:lnTo>
                  <a:lnTo>
                    <a:pt x="14" y="20"/>
                  </a:lnTo>
                  <a:lnTo>
                    <a:pt x="12" y="14"/>
                  </a:lnTo>
                  <a:lnTo>
                    <a:pt x="7" y="9"/>
                  </a:lnTo>
                  <a:lnTo>
                    <a:pt x="5" y="4"/>
                  </a:lnTo>
                  <a:lnTo>
                    <a:pt x="0" y="0"/>
                  </a:lnTo>
                  <a:lnTo>
                    <a:pt x="3" y="3"/>
                  </a:lnTo>
                  <a:lnTo>
                    <a:pt x="5" y="6"/>
                  </a:lnTo>
                  <a:lnTo>
                    <a:pt x="5" y="11"/>
                  </a:lnTo>
                  <a:lnTo>
                    <a:pt x="7" y="15"/>
                  </a:lnTo>
                  <a:lnTo>
                    <a:pt x="9" y="20"/>
                  </a:lnTo>
                  <a:lnTo>
                    <a:pt x="12" y="23"/>
                  </a:lnTo>
                  <a:lnTo>
                    <a:pt x="14" y="28"/>
                  </a:lnTo>
                  <a:lnTo>
                    <a:pt x="14" y="31"/>
                  </a:lnTo>
                  <a:lnTo>
                    <a:pt x="20" y="37"/>
                  </a:lnTo>
                  <a:lnTo>
                    <a:pt x="23" y="44"/>
                  </a:lnTo>
                  <a:lnTo>
                    <a:pt x="27" y="51"/>
                  </a:lnTo>
                  <a:lnTo>
                    <a:pt x="29" y="59"/>
                  </a:lnTo>
                  <a:lnTo>
                    <a:pt x="32" y="67"/>
                  </a:lnTo>
                  <a:lnTo>
                    <a:pt x="34" y="75"/>
                  </a:lnTo>
                  <a:lnTo>
                    <a:pt x="38" y="81"/>
                  </a:lnTo>
                  <a:lnTo>
                    <a:pt x="41" y="88"/>
                  </a:lnTo>
                  <a:lnTo>
                    <a:pt x="81" y="9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21"/>
            <p:cNvSpPr>
              <a:spLocks/>
            </p:cNvSpPr>
            <p:nvPr/>
          </p:nvSpPr>
          <p:spPr bwMode="auto">
            <a:xfrm>
              <a:off x="2249" y="3022"/>
              <a:ext cx="27" cy="47"/>
            </a:xfrm>
            <a:custGeom>
              <a:avLst/>
              <a:gdLst>
                <a:gd name="T0" fmla="*/ 27 w 27"/>
                <a:gd name="T1" fmla="*/ 47 h 47"/>
                <a:gd name="T2" fmla="*/ 0 w 27"/>
                <a:gd name="T3" fmla="*/ 0 h 47"/>
                <a:gd name="T4" fmla="*/ 2 w 27"/>
                <a:gd name="T5" fmla="*/ 6 h 47"/>
                <a:gd name="T6" fmla="*/ 4 w 27"/>
                <a:gd name="T7" fmla="*/ 14 h 47"/>
                <a:gd name="T8" fmla="*/ 9 w 27"/>
                <a:gd name="T9" fmla="*/ 19 h 47"/>
                <a:gd name="T10" fmla="*/ 13 w 27"/>
                <a:gd name="T11" fmla="*/ 25 h 47"/>
                <a:gd name="T12" fmla="*/ 16 w 27"/>
                <a:gd name="T13" fmla="*/ 30 h 47"/>
                <a:gd name="T14" fmla="*/ 20 w 27"/>
                <a:gd name="T15" fmla="*/ 36 h 47"/>
                <a:gd name="T16" fmla="*/ 25 w 27"/>
                <a:gd name="T17" fmla="*/ 42 h 47"/>
                <a:gd name="T18" fmla="*/ 27 w 27"/>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7"/>
                <a:gd name="T32" fmla="*/ 27 w 27"/>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7">
                  <a:moveTo>
                    <a:pt x="27" y="47"/>
                  </a:moveTo>
                  <a:lnTo>
                    <a:pt x="0" y="0"/>
                  </a:lnTo>
                  <a:lnTo>
                    <a:pt x="2" y="6"/>
                  </a:lnTo>
                  <a:lnTo>
                    <a:pt x="4" y="14"/>
                  </a:lnTo>
                  <a:lnTo>
                    <a:pt x="9" y="19"/>
                  </a:lnTo>
                  <a:lnTo>
                    <a:pt x="13" y="25"/>
                  </a:lnTo>
                  <a:lnTo>
                    <a:pt x="16" y="30"/>
                  </a:lnTo>
                  <a:lnTo>
                    <a:pt x="20" y="36"/>
                  </a:lnTo>
                  <a:lnTo>
                    <a:pt x="25" y="42"/>
                  </a:lnTo>
                  <a:lnTo>
                    <a:pt x="27" y="4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2"/>
            <p:cNvSpPr>
              <a:spLocks/>
            </p:cNvSpPr>
            <p:nvPr/>
          </p:nvSpPr>
          <p:spPr bwMode="auto">
            <a:xfrm>
              <a:off x="2235" y="2956"/>
              <a:ext cx="39" cy="83"/>
            </a:xfrm>
            <a:custGeom>
              <a:avLst/>
              <a:gdLst>
                <a:gd name="T0" fmla="*/ 39 w 39"/>
                <a:gd name="T1" fmla="*/ 81 h 83"/>
                <a:gd name="T2" fmla="*/ 0 w 39"/>
                <a:gd name="T3" fmla="*/ 0 h 83"/>
                <a:gd name="T4" fmla="*/ 14 w 39"/>
                <a:gd name="T5" fmla="*/ 61 h 83"/>
                <a:gd name="T6" fmla="*/ 14 w 39"/>
                <a:gd name="T7" fmla="*/ 48 h 83"/>
                <a:gd name="T8" fmla="*/ 16 w 39"/>
                <a:gd name="T9" fmla="*/ 48 h 83"/>
                <a:gd name="T10" fmla="*/ 18 w 39"/>
                <a:gd name="T11" fmla="*/ 48 h 83"/>
                <a:gd name="T12" fmla="*/ 18 w 39"/>
                <a:gd name="T13" fmla="*/ 50 h 83"/>
                <a:gd name="T14" fmla="*/ 21 w 39"/>
                <a:gd name="T15" fmla="*/ 53 h 83"/>
                <a:gd name="T16" fmla="*/ 39 w 39"/>
                <a:gd name="T17" fmla="*/ 83 h 83"/>
                <a:gd name="T18" fmla="*/ 39 w 39"/>
                <a:gd name="T19" fmla="*/ 81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3"/>
                <a:gd name="T32" fmla="*/ 39 w 39"/>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3">
                  <a:moveTo>
                    <a:pt x="39" y="81"/>
                  </a:moveTo>
                  <a:lnTo>
                    <a:pt x="0" y="0"/>
                  </a:lnTo>
                  <a:lnTo>
                    <a:pt x="14" y="61"/>
                  </a:lnTo>
                  <a:lnTo>
                    <a:pt x="14" y="48"/>
                  </a:lnTo>
                  <a:lnTo>
                    <a:pt x="16" y="48"/>
                  </a:lnTo>
                  <a:lnTo>
                    <a:pt x="18" y="48"/>
                  </a:lnTo>
                  <a:lnTo>
                    <a:pt x="18" y="50"/>
                  </a:lnTo>
                  <a:lnTo>
                    <a:pt x="21" y="53"/>
                  </a:lnTo>
                  <a:lnTo>
                    <a:pt x="39" y="83"/>
                  </a:lnTo>
                  <a:lnTo>
                    <a:pt x="39" y="8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3"/>
            <p:cNvSpPr>
              <a:spLocks/>
            </p:cNvSpPr>
            <p:nvPr/>
          </p:nvSpPr>
          <p:spPr bwMode="auto">
            <a:xfrm>
              <a:off x="2251" y="3019"/>
              <a:ext cx="5" cy="7"/>
            </a:xfrm>
            <a:custGeom>
              <a:avLst/>
              <a:gdLst>
                <a:gd name="T0" fmla="*/ 5 w 5"/>
                <a:gd name="T1" fmla="*/ 7 h 7"/>
                <a:gd name="T2" fmla="*/ 2 w 5"/>
                <a:gd name="T3" fmla="*/ 6 h 7"/>
                <a:gd name="T4" fmla="*/ 2 w 5"/>
                <a:gd name="T5" fmla="*/ 4 h 7"/>
                <a:gd name="T6" fmla="*/ 2 w 5"/>
                <a:gd name="T7" fmla="*/ 3 h 7"/>
                <a:gd name="T8" fmla="*/ 0 w 5"/>
                <a:gd name="T9" fmla="*/ 0 h 7"/>
                <a:gd name="T10" fmla="*/ 5 w 5"/>
                <a:gd name="T11" fmla="*/ 7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5" y="7"/>
                  </a:moveTo>
                  <a:lnTo>
                    <a:pt x="2" y="6"/>
                  </a:lnTo>
                  <a:lnTo>
                    <a:pt x="2" y="4"/>
                  </a:lnTo>
                  <a:lnTo>
                    <a:pt x="2" y="3"/>
                  </a:lnTo>
                  <a:lnTo>
                    <a:pt x="0" y="0"/>
                  </a:lnTo>
                  <a:lnTo>
                    <a:pt x="5" y="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4"/>
            <p:cNvSpPr>
              <a:spLocks/>
            </p:cNvSpPr>
            <p:nvPr/>
          </p:nvSpPr>
          <p:spPr bwMode="auto">
            <a:xfrm>
              <a:off x="2083" y="2868"/>
              <a:ext cx="168" cy="245"/>
            </a:xfrm>
            <a:custGeom>
              <a:avLst/>
              <a:gdLst>
                <a:gd name="T0" fmla="*/ 159 w 168"/>
                <a:gd name="T1" fmla="*/ 55 h 245"/>
                <a:gd name="T2" fmla="*/ 141 w 168"/>
                <a:gd name="T3" fmla="*/ 53 h 245"/>
                <a:gd name="T4" fmla="*/ 126 w 168"/>
                <a:gd name="T5" fmla="*/ 48 h 245"/>
                <a:gd name="T6" fmla="*/ 110 w 168"/>
                <a:gd name="T7" fmla="*/ 41 h 245"/>
                <a:gd name="T8" fmla="*/ 94 w 168"/>
                <a:gd name="T9" fmla="*/ 31 h 245"/>
                <a:gd name="T10" fmla="*/ 81 w 168"/>
                <a:gd name="T11" fmla="*/ 20 h 245"/>
                <a:gd name="T12" fmla="*/ 67 w 168"/>
                <a:gd name="T13" fmla="*/ 11 h 245"/>
                <a:gd name="T14" fmla="*/ 51 w 168"/>
                <a:gd name="T15" fmla="*/ 3 h 245"/>
                <a:gd name="T16" fmla="*/ 16 w 168"/>
                <a:gd name="T17" fmla="*/ 20 h 245"/>
                <a:gd name="T18" fmla="*/ 13 w 168"/>
                <a:gd name="T19" fmla="*/ 42 h 245"/>
                <a:gd name="T20" fmla="*/ 9 w 168"/>
                <a:gd name="T21" fmla="*/ 63 h 245"/>
                <a:gd name="T22" fmla="*/ 0 w 168"/>
                <a:gd name="T23" fmla="*/ 77 h 245"/>
                <a:gd name="T24" fmla="*/ 2 w 168"/>
                <a:gd name="T25" fmla="*/ 86 h 245"/>
                <a:gd name="T26" fmla="*/ 9 w 168"/>
                <a:gd name="T27" fmla="*/ 94 h 245"/>
                <a:gd name="T28" fmla="*/ 13 w 168"/>
                <a:gd name="T29" fmla="*/ 103 h 245"/>
                <a:gd name="T30" fmla="*/ 16 w 168"/>
                <a:gd name="T31" fmla="*/ 114 h 245"/>
                <a:gd name="T32" fmla="*/ 20 w 168"/>
                <a:gd name="T33" fmla="*/ 129 h 245"/>
                <a:gd name="T34" fmla="*/ 25 w 168"/>
                <a:gd name="T35" fmla="*/ 141 h 245"/>
                <a:gd name="T36" fmla="*/ 29 w 168"/>
                <a:gd name="T37" fmla="*/ 155 h 245"/>
                <a:gd name="T38" fmla="*/ 36 w 168"/>
                <a:gd name="T39" fmla="*/ 169 h 245"/>
                <a:gd name="T40" fmla="*/ 45 w 168"/>
                <a:gd name="T41" fmla="*/ 182 h 245"/>
                <a:gd name="T42" fmla="*/ 54 w 168"/>
                <a:gd name="T43" fmla="*/ 196 h 245"/>
                <a:gd name="T44" fmla="*/ 63 w 168"/>
                <a:gd name="T45" fmla="*/ 210 h 245"/>
                <a:gd name="T46" fmla="*/ 65 w 168"/>
                <a:gd name="T47" fmla="*/ 220 h 245"/>
                <a:gd name="T48" fmla="*/ 65 w 168"/>
                <a:gd name="T49" fmla="*/ 226 h 245"/>
                <a:gd name="T50" fmla="*/ 81 w 168"/>
                <a:gd name="T51" fmla="*/ 245 h 245"/>
                <a:gd name="T52" fmla="*/ 72 w 168"/>
                <a:gd name="T53" fmla="*/ 226 h 245"/>
                <a:gd name="T54" fmla="*/ 65 w 168"/>
                <a:gd name="T55" fmla="*/ 207 h 245"/>
                <a:gd name="T56" fmla="*/ 56 w 168"/>
                <a:gd name="T57" fmla="*/ 187 h 245"/>
                <a:gd name="T58" fmla="*/ 45 w 168"/>
                <a:gd name="T59" fmla="*/ 169 h 245"/>
                <a:gd name="T60" fmla="*/ 38 w 168"/>
                <a:gd name="T61" fmla="*/ 152 h 245"/>
                <a:gd name="T62" fmla="*/ 31 w 168"/>
                <a:gd name="T63" fmla="*/ 138 h 245"/>
                <a:gd name="T64" fmla="*/ 25 w 168"/>
                <a:gd name="T65" fmla="*/ 122 h 245"/>
                <a:gd name="T66" fmla="*/ 20 w 168"/>
                <a:gd name="T67" fmla="*/ 107 h 245"/>
                <a:gd name="T68" fmla="*/ 16 w 168"/>
                <a:gd name="T69" fmla="*/ 96 h 245"/>
                <a:gd name="T70" fmla="*/ 13 w 168"/>
                <a:gd name="T71" fmla="*/ 88 h 245"/>
                <a:gd name="T72" fmla="*/ 9 w 168"/>
                <a:gd name="T73" fmla="*/ 83 h 245"/>
                <a:gd name="T74" fmla="*/ 4 w 168"/>
                <a:gd name="T75" fmla="*/ 78 h 245"/>
                <a:gd name="T76" fmla="*/ 11 w 168"/>
                <a:gd name="T77" fmla="*/ 70 h 245"/>
                <a:gd name="T78" fmla="*/ 18 w 168"/>
                <a:gd name="T79" fmla="*/ 64 h 245"/>
                <a:gd name="T80" fmla="*/ 22 w 168"/>
                <a:gd name="T81" fmla="*/ 55 h 245"/>
                <a:gd name="T82" fmla="*/ 25 w 168"/>
                <a:gd name="T83" fmla="*/ 45 h 245"/>
                <a:gd name="T84" fmla="*/ 25 w 168"/>
                <a:gd name="T85" fmla="*/ 33 h 245"/>
                <a:gd name="T86" fmla="*/ 31 w 168"/>
                <a:gd name="T87" fmla="*/ 23 h 245"/>
                <a:gd name="T88" fmla="*/ 49 w 168"/>
                <a:gd name="T89" fmla="*/ 28 h 245"/>
                <a:gd name="T90" fmla="*/ 67 w 168"/>
                <a:gd name="T91" fmla="*/ 34 h 245"/>
                <a:gd name="T92" fmla="*/ 83 w 168"/>
                <a:gd name="T93" fmla="*/ 41 h 245"/>
                <a:gd name="T94" fmla="*/ 99 w 168"/>
                <a:gd name="T95" fmla="*/ 48 h 245"/>
                <a:gd name="T96" fmla="*/ 114 w 168"/>
                <a:gd name="T97" fmla="*/ 55 h 245"/>
                <a:gd name="T98" fmla="*/ 130 w 168"/>
                <a:gd name="T99" fmla="*/ 59 h 245"/>
                <a:gd name="T100" fmla="*/ 148 w 168"/>
                <a:gd name="T101" fmla="*/ 59 h 245"/>
                <a:gd name="T102" fmla="*/ 166 w 168"/>
                <a:gd name="T103" fmla="*/ 55 h 245"/>
                <a:gd name="T104" fmla="*/ 168 w 168"/>
                <a:gd name="T105" fmla="*/ 53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
                <a:gd name="T160" fmla="*/ 0 h 245"/>
                <a:gd name="T161" fmla="*/ 168 w 168"/>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 h="245">
                  <a:moveTo>
                    <a:pt x="168" y="53"/>
                  </a:moveTo>
                  <a:lnTo>
                    <a:pt x="159" y="55"/>
                  </a:lnTo>
                  <a:lnTo>
                    <a:pt x="150" y="55"/>
                  </a:lnTo>
                  <a:lnTo>
                    <a:pt x="141" y="53"/>
                  </a:lnTo>
                  <a:lnTo>
                    <a:pt x="132" y="52"/>
                  </a:lnTo>
                  <a:lnTo>
                    <a:pt x="126" y="48"/>
                  </a:lnTo>
                  <a:lnTo>
                    <a:pt x="117" y="45"/>
                  </a:lnTo>
                  <a:lnTo>
                    <a:pt x="110" y="41"/>
                  </a:lnTo>
                  <a:lnTo>
                    <a:pt x="103" y="36"/>
                  </a:lnTo>
                  <a:lnTo>
                    <a:pt x="94" y="31"/>
                  </a:lnTo>
                  <a:lnTo>
                    <a:pt x="87" y="25"/>
                  </a:lnTo>
                  <a:lnTo>
                    <a:pt x="81" y="20"/>
                  </a:lnTo>
                  <a:lnTo>
                    <a:pt x="74" y="15"/>
                  </a:lnTo>
                  <a:lnTo>
                    <a:pt x="67" y="11"/>
                  </a:lnTo>
                  <a:lnTo>
                    <a:pt x="60" y="6"/>
                  </a:lnTo>
                  <a:lnTo>
                    <a:pt x="51" y="3"/>
                  </a:lnTo>
                  <a:lnTo>
                    <a:pt x="45" y="0"/>
                  </a:lnTo>
                  <a:lnTo>
                    <a:pt x="16" y="20"/>
                  </a:lnTo>
                  <a:lnTo>
                    <a:pt x="13" y="31"/>
                  </a:lnTo>
                  <a:lnTo>
                    <a:pt x="13" y="42"/>
                  </a:lnTo>
                  <a:lnTo>
                    <a:pt x="11" y="52"/>
                  </a:lnTo>
                  <a:lnTo>
                    <a:pt x="9" y="63"/>
                  </a:lnTo>
                  <a:lnTo>
                    <a:pt x="0" y="72"/>
                  </a:lnTo>
                  <a:lnTo>
                    <a:pt x="0" y="77"/>
                  </a:lnTo>
                  <a:lnTo>
                    <a:pt x="2" y="81"/>
                  </a:lnTo>
                  <a:lnTo>
                    <a:pt x="2" y="86"/>
                  </a:lnTo>
                  <a:lnTo>
                    <a:pt x="7" y="89"/>
                  </a:lnTo>
                  <a:lnTo>
                    <a:pt x="9" y="94"/>
                  </a:lnTo>
                  <a:lnTo>
                    <a:pt x="11" y="99"/>
                  </a:lnTo>
                  <a:lnTo>
                    <a:pt x="13" y="103"/>
                  </a:lnTo>
                  <a:lnTo>
                    <a:pt x="16" y="108"/>
                  </a:lnTo>
                  <a:lnTo>
                    <a:pt x="16" y="114"/>
                  </a:lnTo>
                  <a:lnTo>
                    <a:pt x="18" y="121"/>
                  </a:lnTo>
                  <a:lnTo>
                    <a:pt x="20" y="129"/>
                  </a:lnTo>
                  <a:lnTo>
                    <a:pt x="22" y="135"/>
                  </a:lnTo>
                  <a:lnTo>
                    <a:pt x="25" y="141"/>
                  </a:lnTo>
                  <a:lnTo>
                    <a:pt x="27" y="149"/>
                  </a:lnTo>
                  <a:lnTo>
                    <a:pt x="29" y="155"/>
                  </a:lnTo>
                  <a:lnTo>
                    <a:pt x="31" y="162"/>
                  </a:lnTo>
                  <a:lnTo>
                    <a:pt x="36" y="169"/>
                  </a:lnTo>
                  <a:lnTo>
                    <a:pt x="38" y="176"/>
                  </a:lnTo>
                  <a:lnTo>
                    <a:pt x="45" y="182"/>
                  </a:lnTo>
                  <a:lnTo>
                    <a:pt x="49" y="190"/>
                  </a:lnTo>
                  <a:lnTo>
                    <a:pt x="54" y="196"/>
                  </a:lnTo>
                  <a:lnTo>
                    <a:pt x="58" y="202"/>
                  </a:lnTo>
                  <a:lnTo>
                    <a:pt x="63" y="210"/>
                  </a:lnTo>
                  <a:lnTo>
                    <a:pt x="65" y="218"/>
                  </a:lnTo>
                  <a:lnTo>
                    <a:pt x="65" y="220"/>
                  </a:lnTo>
                  <a:lnTo>
                    <a:pt x="65" y="223"/>
                  </a:lnTo>
                  <a:lnTo>
                    <a:pt x="65" y="226"/>
                  </a:lnTo>
                  <a:lnTo>
                    <a:pt x="65" y="229"/>
                  </a:lnTo>
                  <a:lnTo>
                    <a:pt x="81" y="245"/>
                  </a:lnTo>
                  <a:lnTo>
                    <a:pt x="76" y="235"/>
                  </a:lnTo>
                  <a:lnTo>
                    <a:pt x="72" y="226"/>
                  </a:lnTo>
                  <a:lnTo>
                    <a:pt x="69" y="217"/>
                  </a:lnTo>
                  <a:lnTo>
                    <a:pt x="65" y="207"/>
                  </a:lnTo>
                  <a:lnTo>
                    <a:pt x="60" y="196"/>
                  </a:lnTo>
                  <a:lnTo>
                    <a:pt x="56" y="187"/>
                  </a:lnTo>
                  <a:lnTo>
                    <a:pt x="49" y="177"/>
                  </a:lnTo>
                  <a:lnTo>
                    <a:pt x="45" y="169"/>
                  </a:lnTo>
                  <a:lnTo>
                    <a:pt x="40" y="162"/>
                  </a:lnTo>
                  <a:lnTo>
                    <a:pt x="38" y="152"/>
                  </a:lnTo>
                  <a:lnTo>
                    <a:pt x="33" y="146"/>
                  </a:lnTo>
                  <a:lnTo>
                    <a:pt x="31" y="138"/>
                  </a:lnTo>
                  <a:lnTo>
                    <a:pt x="29" y="130"/>
                  </a:lnTo>
                  <a:lnTo>
                    <a:pt x="25" y="122"/>
                  </a:lnTo>
                  <a:lnTo>
                    <a:pt x="22" y="114"/>
                  </a:lnTo>
                  <a:lnTo>
                    <a:pt x="20" y="107"/>
                  </a:lnTo>
                  <a:lnTo>
                    <a:pt x="18" y="100"/>
                  </a:lnTo>
                  <a:lnTo>
                    <a:pt x="16" y="96"/>
                  </a:lnTo>
                  <a:lnTo>
                    <a:pt x="16" y="92"/>
                  </a:lnTo>
                  <a:lnTo>
                    <a:pt x="13" y="88"/>
                  </a:lnTo>
                  <a:lnTo>
                    <a:pt x="11" y="85"/>
                  </a:lnTo>
                  <a:lnTo>
                    <a:pt x="9" y="83"/>
                  </a:lnTo>
                  <a:lnTo>
                    <a:pt x="7" y="81"/>
                  </a:lnTo>
                  <a:lnTo>
                    <a:pt x="4" y="78"/>
                  </a:lnTo>
                  <a:lnTo>
                    <a:pt x="7" y="74"/>
                  </a:lnTo>
                  <a:lnTo>
                    <a:pt x="11" y="70"/>
                  </a:lnTo>
                  <a:lnTo>
                    <a:pt x="16" y="67"/>
                  </a:lnTo>
                  <a:lnTo>
                    <a:pt x="18" y="64"/>
                  </a:lnTo>
                  <a:lnTo>
                    <a:pt x="20" y="59"/>
                  </a:lnTo>
                  <a:lnTo>
                    <a:pt x="22" y="55"/>
                  </a:lnTo>
                  <a:lnTo>
                    <a:pt x="25" y="50"/>
                  </a:lnTo>
                  <a:lnTo>
                    <a:pt x="25" y="45"/>
                  </a:lnTo>
                  <a:lnTo>
                    <a:pt x="25" y="37"/>
                  </a:lnTo>
                  <a:lnTo>
                    <a:pt x="25" y="33"/>
                  </a:lnTo>
                  <a:lnTo>
                    <a:pt x="27" y="26"/>
                  </a:lnTo>
                  <a:lnTo>
                    <a:pt x="31" y="23"/>
                  </a:lnTo>
                  <a:lnTo>
                    <a:pt x="40" y="25"/>
                  </a:lnTo>
                  <a:lnTo>
                    <a:pt x="49" y="28"/>
                  </a:lnTo>
                  <a:lnTo>
                    <a:pt x="58" y="31"/>
                  </a:lnTo>
                  <a:lnTo>
                    <a:pt x="67" y="34"/>
                  </a:lnTo>
                  <a:lnTo>
                    <a:pt x="74" y="37"/>
                  </a:lnTo>
                  <a:lnTo>
                    <a:pt x="83" y="41"/>
                  </a:lnTo>
                  <a:lnTo>
                    <a:pt x="90" y="45"/>
                  </a:lnTo>
                  <a:lnTo>
                    <a:pt x="99" y="48"/>
                  </a:lnTo>
                  <a:lnTo>
                    <a:pt x="105" y="52"/>
                  </a:lnTo>
                  <a:lnTo>
                    <a:pt x="114" y="55"/>
                  </a:lnTo>
                  <a:lnTo>
                    <a:pt x="121" y="58"/>
                  </a:lnTo>
                  <a:lnTo>
                    <a:pt x="130" y="59"/>
                  </a:lnTo>
                  <a:lnTo>
                    <a:pt x="139" y="59"/>
                  </a:lnTo>
                  <a:lnTo>
                    <a:pt x="148" y="59"/>
                  </a:lnTo>
                  <a:lnTo>
                    <a:pt x="157" y="58"/>
                  </a:lnTo>
                  <a:lnTo>
                    <a:pt x="166" y="55"/>
                  </a:lnTo>
                  <a:lnTo>
                    <a:pt x="168" y="55"/>
                  </a:lnTo>
                  <a:lnTo>
                    <a:pt x="168" y="53"/>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5"/>
            <p:cNvSpPr>
              <a:spLocks/>
            </p:cNvSpPr>
            <p:nvPr/>
          </p:nvSpPr>
          <p:spPr bwMode="auto">
            <a:xfrm>
              <a:off x="2251" y="3165"/>
              <a:ext cx="2" cy="5"/>
            </a:xfrm>
            <a:custGeom>
              <a:avLst/>
              <a:gdLst>
                <a:gd name="T0" fmla="*/ 2 w 2"/>
                <a:gd name="T1" fmla="*/ 5 h 5"/>
                <a:gd name="T2" fmla="*/ 2 w 2"/>
                <a:gd name="T3" fmla="*/ 3 h 5"/>
                <a:gd name="T4" fmla="*/ 0 w 2"/>
                <a:gd name="T5" fmla="*/ 1 h 5"/>
                <a:gd name="T6" fmla="*/ 0 w 2"/>
                <a:gd name="T7" fmla="*/ 0 h 5"/>
                <a:gd name="T8" fmla="*/ 2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lnTo>
                    <a:pt x="2" y="3"/>
                  </a:lnTo>
                  <a:lnTo>
                    <a:pt x="0" y="1"/>
                  </a:lnTo>
                  <a:lnTo>
                    <a:pt x="0" y="0"/>
                  </a:lnTo>
                  <a:lnTo>
                    <a:pt x="2" y="5"/>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6"/>
            <p:cNvSpPr>
              <a:spLocks/>
            </p:cNvSpPr>
            <p:nvPr/>
          </p:nvSpPr>
          <p:spPr bwMode="auto">
            <a:xfrm>
              <a:off x="2184" y="3052"/>
              <a:ext cx="65" cy="110"/>
            </a:xfrm>
            <a:custGeom>
              <a:avLst/>
              <a:gdLst>
                <a:gd name="T0" fmla="*/ 65 w 65"/>
                <a:gd name="T1" fmla="*/ 106 h 110"/>
                <a:gd name="T2" fmla="*/ 51 w 65"/>
                <a:gd name="T3" fmla="*/ 84 h 110"/>
                <a:gd name="T4" fmla="*/ 18 w 65"/>
                <a:gd name="T5" fmla="*/ 29 h 110"/>
                <a:gd name="T6" fmla="*/ 18 w 65"/>
                <a:gd name="T7" fmla="*/ 28 h 110"/>
                <a:gd name="T8" fmla="*/ 20 w 65"/>
                <a:gd name="T9" fmla="*/ 28 h 110"/>
                <a:gd name="T10" fmla="*/ 27 w 65"/>
                <a:gd name="T11" fmla="*/ 33 h 110"/>
                <a:gd name="T12" fmla="*/ 33 w 65"/>
                <a:gd name="T13" fmla="*/ 40 h 110"/>
                <a:gd name="T14" fmla="*/ 38 w 65"/>
                <a:gd name="T15" fmla="*/ 47 h 110"/>
                <a:gd name="T16" fmla="*/ 42 w 65"/>
                <a:gd name="T17" fmla="*/ 55 h 110"/>
                <a:gd name="T18" fmla="*/ 47 w 65"/>
                <a:gd name="T19" fmla="*/ 62 h 110"/>
                <a:gd name="T20" fmla="*/ 51 w 65"/>
                <a:gd name="T21" fmla="*/ 70 h 110"/>
                <a:gd name="T22" fmla="*/ 54 w 65"/>
                <a:gd name="T23" fmla="*/ 80 h 110"/>
                <a:gd name="T24" fmla="*/ 58 w 65"/>
                <a:gd name="T25" fmla="*/ 89 h 110"/>
                <a:gd name="T26" fmla="*/ 56 w 65"/>
                <a:gd name="T27" fmla="*/ 78 h 110"/>
                <a:gd name="T28" fmla="*/ 51 w 65"/>
                <a:gd name="T29" fmla="*/ 69 h 110"/>
                <a:gd name="T30" fmla="*/ 49 w 65"/>
                <a:gd name="T31" fmla="*/ 59 h 110"/>
                <a:gd name="T32" fmla="*/ 45 w 65"/>
                <a:gd name="T33" fmla="*/ 50 h 110"/>
                <a:gd name="T34" fmla="*/ 40 w 65"/>
                <a:gd name="T35" fmla="*/ 42 h 110"/>
                <a:gd name="T36" fmla="*/ 33 w 65"/>
                <a:gd name="T37" fmla="*/ 34 h 110"/>
                <a:gd name="T38" fmla="*/ 29 w 65"/>
                <a:gd name="T39" fmla="*/ 25 h 110"/>
                <a:gd name="T40" fmla="*/ 20 w 65"/>
                <a:gd name="T41" fmla="*/ 18 h 110"/>
                <a:gd name="T42" fmla="*/ 18 w 65"/>
                <a:gd name="T43" fmla="*/ 15 h 110"/>
                <a:gd name="T44" fmla="*/ 16 w 65"/>
                <a:gd name="T45" fmla="*/ 12 h 110"/>
                <a:gd name="T46" fmla="*/ 13 w 65"/>
                <a:gd name="T47" fmla="*/ 11 h 110"/>
                <a:gd name="T48" fmla="*/ 11 w 65"/>
                <a:gd name="T49" fmla="*/ 9 h 110"/>
                <a:gd name="T50" fmla="*/ 9 w 65"/>
                <a:gd name="T51" fmla="*/ 6 h 110"/>
                <a:gd name="T52" fmla="*/ 7 w 65"/>
                <a:gd name="T53" fmla="*/ 4 h 110"/>
                <a:gd name="T54" fmla="*/ 4 w 65"/>
                <a:gd name="T55" fmla="*/ 1 h 110"/>
                <a:gd name="T56" fmla="*/ 4 w 65"/>
                <a:gd name="T57" fmla="*/ 0 h 110"/>
                <a:gd name="T58" fmla="*/ 2 w 65"/>
                <a:gd name="T59" fmla="*/ 0 h 110"/>
                <a:gd name="T60" fmla="*/ 2 w 65"/>
                <a:gd name="T61" fmla="*/ 1 h 110"/>
                <a:gd name="T62" fmla="*/ 0 w 65"/>
                <a:gd name="T63" fmla="*/ 3 h 110"/>
                <a:gd name="T64" fmla="*/ 0 w 65"/>
                <a:gd name="T65" fmla="*/ 4 h 110"/>
                <a:gd name="T66" fmla="*/ 2 w 65"/>
                <a:gd name="T67" fmla="*/ 12 h 110"/>
                <a:gd name="T68" fmla="*/ 4 w 65"/>
                <a:gd name="T69" fmla="*/ 20 h 110"/>
                <a:gd name="T70" fmla="*/ 9 w 65"/>
                <a:gd name="T71" fmla="*/ 26 h 110"/>
                <a:gd name="T72" fmla="*/ 13 w 65"/>
                <a:gd name="T73" fmla="*/ 34 h 110"/>
                <a:gd name="T74" fmla="*/ 18 w 65"/>
                <a:gd name="T75" fmla="*/ 40 h 110"/>
                <a:gd name="T76" fmla="*/ 20 w 65"/>
                <a:gd name="T77" fmla="*/ 47 h 110"/>
                <a:gd name="T78" fmla="*/ 25 w 65"/>
                <a:gd name="T79" fmla="*/ 53 h 110"/>
                <a:gd name="T80" fmla="*/ 29 w 65"/>
                <a:gd name="T81" fmla="*/ 59 h 110"/>
                <a:gd name="T82" fmla="*/ 33 w 65"/>
                <a:gd name="T83" fmla="*/ 66 h 110"/>
                <a:gd name="T84" fmla="*/ 38 w 65"/>
                <a:gd name="T85" fmla="*/ 72 h 110"/>
                <a:gd name="T86" fmla="*/ 42 w 65"/>
                <a:gd name="T87" fmla="*/ 78 h 110"/>
                <a:gd name="T88" fmla="*/ 47 w 65"/>
                <a:gd name="T89" fmla="*/ 84 h 110"/>
                <a:gd name="T90" fmla="*/ 51 w 65"/>
                <a:gd name="T91" fmla="*/ 91 h 110"/>
                <a:gd name="T92" fmla="*/ 56 w 65"/>
                <a:gd name="T93" fmla="*/ 97 h 110"/>
                <a:gd name="T94" fmla="*/ 58 w 65"/>
                <a:gd name="T95" fmla="*/ 103 h 110"/>
                <a:gd name="T96" fmla="*/ 63 w 65"/>
                <a:gd name="T97" fmla="*/ 110 h 110"/>
                <a:gd name="T98" fmla="*/ 63 w 65"/>
                <a:gd name="T99" fmla="*/ 108 h 110"/>
                <a:gd name="T100" fmla="*/ 63 w 65"/>
                <a:gd name="T101" fmla="*/ 106 h 110"/>
                <a:gd name="T102" fmla="*/ 65 w 65"/>
                <a:gd name="T103" fmla="*/ 106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110"/>
                <a:gd name="T158" fmla="*/ 65 w 65"/>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110">
                  <a:moveTo>
                    <a:pt x="65" y="106"/>
                  </a:moveTo>
                  <a:lnTo>
                    <a:pt x="51" y="84"/>
                  </a:lnTo>
                  <a:lnTo>
                    <a:pt x="18" y="29"/>
                  </a:lnTo>
                  <a:lnTo>
                    <a:pt x="18" y="28"/>
                  </a:lnTo>
                  <a:lnTo>
                    <a:pt x="20" y="28"/>
                  </a:lnTo>
                  <a:lnTo>
                    <a:pt x="27" y="33"/>
                  </a:lnTo>
                  <a:lnTo>
                    <a:pt x="33" y="40"/>
                  </a:lnTo>
                  <a:lnTo>
                    <a:pt x="38" y="47"/>
                  </a:lnTo>
                  <a:lnTo>
                    <a:pt x="42" y="55"/>
                  </a:lnTo>
                  <a:lnTo>
                    <a:pt x="47" y="62"/>
                  </a:lnTo>
                  <a:lnTo>
                    <a:pt x="51" y="70"/>
                  </a:lnTo>
                  <a:lnTo>
                    <a:pt x="54" y="80"/>
                  </a:lnTo>
                  <a:lnTo>
                    <a:pt x="58" y="89"/>
                  </a:lnTo>
                  <a:lnTo>
                    <a:pt x="56" y="78"/>
                  </a:lnTo>
                  <a:lnTo>
                    <a:pt x="51" y="69"/>
                  </a:lnTo>
                  <a:lnTo>
                    <a:pt x="49" y="59"/>
                  </a:lnTo>
                  <a:lnTo>
                    <a:pt x="45" y="50"/>
                  </a:lnTo>
                  <a:lnTo>
                    <a:pt x="40" y="42"/>
                  </a:lnTo>
                  <a:lnTo>
                    <a:pt x="33" y="34"/>
                  </a:lnTo>
                  <a:lnTo>
                    <a:pt x="29" y="25"/>
                  </a:lnTo>
                  <a:lnTo>
                    <a:pt x="20" y="18"/>
                  </a:lnTo>
                  <a:lnTo>
                    <a:pt x="18" y="15"/>
                  </a:lnTo>
                  <a:lnTo>
                    <a:pt x="16" y="12"/>
                  </a:lnTo>
                  <a:lnTo>
                    <a:pt x="13" y="11"/>
                  </a:lnTo>
                  <a:lnTo>
                    <a:pt x="11" y="9"/>
                  </a:lnTo>
                  <a:lnTo>
                    <a:pt x="9" y="6"/>
                  </a:lnTo>
                  <a:lnTo>
                    <a:pt x="7" y="4"/>
                  </a:lnTo>
                  <a:lnTo>
                    <a:pt x="4" y="1"/>
                  </a:lnTo>
                  <a:lnTo>
                    <a:pt x="4" y="0"/>
                  </a:lnTo>
                  <a:lnTo>
                    <a:pt x="2" y="0"/>
                  </a:lnTo>
                  <a:lnTo>
                    <a:pt x="2" y="1"/>
                  </a:lnTo>
                  <a:lnTo>
                    <a:pt x="0" y="3"/>
                  </a:lnTo>
                  <a:lnTo>
                    <a:pt x="0" y="4"/>
                  </a:lnTo>
                  <a:lnTo>
                    <a:pt x="2" y="12"/>
                  </a:lnTo>
                  <a:lnTo>
                    <a:pt x="4" y="20"/>
                  </a:lnTo>
                  <a:lnTo>
                    <a:pt x="9" y="26"/>
                  </a:lnTo>
                  <a:lnTo>
                    <a:pt x="13" y="34"/>
                  </a:lnTo>
                  <a:lnTo>
                    <a:pt x="18" y="40"/>
                  </a:lnTo>
                  <a:lnTo>
                    <a:pt x="20" y="47"/>
                  </a:lnTo>
                  <a:lnTo>
                    <a:pt x="25" y="53"/>
                  </a:lnTo>
                  <a:lnTo>
                    <a:pt x="29" y="59"/>
                  </a:lnTo>
                  <a:lnTo>
                    <a:pt x="33" y="66"/>
                  </a:lnTo>
                  <a:lnTo>
                    <a:pt x="38" y="72"/>
                  </a:lnTo>
                  <a:lnTo>
                    <a:pt x="42" y="78"/>
                  </a:lnTo>
                  <a:lnTo>
                    <a:pt x="47" y="84"/>
                  </a:lnTo>
                  <a:lnTo>
                    <a:pt x="51" y="91"/>
                  </a:lnTo>
                  <a:lnTo>
                    <a:pt x="56" y="97"/>
                  </a:lnTo>
                  <a:lnTo>
                    <a:pt x="58" y="103"/>
                  </a:lnTo>
                  <a:lnTo>
                    <a:pt x="63" y="110"/>
                  </a:lnTo>
                  <a:lnTo>
                    <a:pt x="63" y="108"/>
                  </a:lnTo>
                  <a:lnTo>
                    <a:pt x="63" y="106"/>
                  </a:lnTo>
                  <a:lnTo>
                    <a:pt x="65" y="106"/>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7"/>
            <p:cNvSpPr>
              <a:spLocks/>
            </p:cNvSpPr>
            <p:nvPr/>
          </p:nvSpPr>
          <p:spPr bwMode="auto">
            <a:xfrm>
              <a:off x="2175" y="3122"/>
              <a:ext cx="13" cy="24"/>
            </a:xfrm>
            <a:custGeom>
              <a:avLst/>
              <a:gdLst>
                <a:gd name="T0" fmla="*/ 13 w 13"/>
                <a:gd name="T1" fmla="*/ 21 h 24"/>
                <a:gd name="T2" fmla="*/ 0 w 13"/>
                <a:gd name="T3" fmla="*/ 0 h 24"/>
                <a:gd name="T4" fmla="*/ 9 w 13"/>
                <a:gd name="T5" fmla="*/ 24 h 24"/>
                <a:gd name="T6" fmla="*/ 9 w 13"/>
                <a:gd name="T7" fmla="*/ 22 h 24"/>
                <a:gd name="T8" fmla="*/ 11 w 13"/>
                <a:gd name="T9" fmla="*/ 22 h 24"/>
                <a:gd name="T10" fmla="*/ 13 w 13"/>
                <a:gd name="T11" fmla="*/ 21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13" y="21"/>
                  </a:moveTo>
                  <a:lnTo>
                    <a:pt x="0" y="0"/>
                  </a:lnTo>
                  <a:lnTo>
                    <a:pt x="9" y="24"/>
                  </a:lnTo>
                  <a:lnTo>
                    <a:pt x="9" y="22"/>
                  </a:lnTo>
                  <a:lnTo>
                    <a:pt x="11" y="22"/>
                  </a:lnTo>
                  <a:lnTo>
                    <a:pt x="13" y="2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8"/>
            <p:cNvSpPr>
              <a:spLocks/>
            </p:cNvSpPr>
            <p:nvPr/>
          </p:nvSpPr>
          <p:spPr bwMode="auto">
            <a:xfrm>
              <a:off x="2539" y="1104"/>
              <a:ext cx="1838" cy="1052"/>
            </a:xfrm>
            <a:custGeom>
              <a:avLst/>
              <a:gdLst>
                <a:gd name="T0" fmla="*/ 123 w 1838"/>
                <a:gd name="T1" fmla="*/ 756 h 1052"/>
                <a:gd name="T2" fmla="*/ 190 w 1838"/>
                <a:gd name="T3" fmla="*/ 608 h 1052"/>
                <a:gd name="T4" fmla="*/ 255 w 1838"/>
                <a:gd name="T5" fmla="*/ 506 h 1052"/>
                <a:gd name="T6" fmla="*/ 359 w 1838"/>
                <a:gd name="T7" fmla="*/ 376 h 1052"/>
                <a:gd name="T8" fmla="*/ 505 w 1838"/>
                <a:gd name="T9" fmla="*/ 248 h 1052"/>
                <a:gd name="T10" fmla="*/ 633 w 1838"/>
                <a:gd name="T11" fmla="*/ 173 h 1052"/>
                <a:gd name="T12" fmla="*/ 747 w 1838"/>
                <a:gd name="T13" fmla="*/ 108 h 1052"/>
                <a:gd name="T14" fmla="*/ 823 w 1838"/>
                <a:gd name="T15" fmla="*/ 83 h 1052"/>
                <a:gd name="T16" fmla="*/ 927 w 1838"/>
                <a:gd name="T17" fmla="*/ 55 h 1052"/>
                <a:gd name="T18" fmla="*/ 1023 w 1838"/>
                <a:gd name="T19" fmla="*/ 39 h 1052"/>
                <a:gd name="T20" fmla="*/ 1205 w 1838"/>
                <a:gd name="T21" fmla="*/ 39 h 1052"/>
                <a:gd name="T22" fmla="*/ 1340 w 1838"/>
                <a:gd name="T23" fmla="*/ 57 h 1052"/>
                <a:gd name="T24" fmla="*/ 1481 w 1838"/>
                <a:gd name="T25" fmla="*/ 91 h 1052"/>
                <a:gd name="T26" fmla="*/ 1620 w 1838"/>
                <a:gd name="T27" fmla="*/ 135 h 1052"/>
                <a:gd name="T28" fmla="*/ 1690 w 1838"/>
                <a:gd name="T29" fmla="*/ 160 h 1052"/>
                <a:gd name="T30" fmla="*/ 1784 w 1838"/>
                <a:gd name="T31" fmla="*/ 189 h 1052"/>
                <a:gd name="T32" fmla="*/ 1820 w 1838"/>
                <a:gd name="T33" fmla="*/ 189 h 1052"/>
                <a:gd name="T34" fmla="*/ 1683 w 1838"/>
                <a:gd name="T35" fmla="*/ 130 h 1052"/>
                <a:gd name="T36" fmla="*/ 1508 w 1838"/>
                <a:gd name="T37" fmla="*/ 66 h 1052"/>
                <a:gd name="T38" fmla="*/ 1313 w 1838"/>
                <a:gd name="T39" fmla="*/ 20 h 1052"/>
                <a:gd name="T40" fmla="*/ 1158 w 1838"/>
                <a:gd name="T41" fmla="*/ 5 h 1052"/>
                <a:gd name="T42" fmla="*/ 1034 w 1838"/>
                <a:gd name="T43" fmla="*/ 5 h 1052"/>
                <a:gd name="T44" fmla="*/ 888 w 1838"/>
                <a:gd name="T45" fmla="*/ 30 h 1052"/>
                <a:gd name="T46" fmla="*/ 812 w 1838"/>
                <a:gd name="T47" fmla="*/ 41 h 1052"/>
                <a:gd name="T48" fmla="*/ 677 w 1838"/>
                <a:gd name="T49" fmla="*/ 94 h 1052"/>
                <a:gd name="T50" fmla="*/ 516 w 1838"/>
                <a:gd name="T51" fmla="*/ 181 h 1052"/>
                <a:gd name="T52" fmla="*/ 383 w 1838"/>
                <a:gd name="T53" fmla="*/ 292 h 1052"/>
                <a:gd name="T54" fmla="*/ 260 w 1838"/>
                <a:gd name="T55" fmla="*/ 431 h 1052"/>
                <a:gd name="T56" fmla="*/ 175 w 1838"/>
                <a:gd name="T57" fmla="*/ 571 h 1052"/>
                <a:gd name="T58" fmla="*/ 123 w 1838"/>
                <a:gd name="T59" fmla="*/ 679 h 1052"/>
                <a:gd name="T60" fmla="*/ 74 w 1838"/>
                <a:gd name="T61" fmla="*/ 813 h 1052"/>
                <a:gd name="T62" fmla="*/ 26 w 1838"/>
                <a:gd name="T63" fmla="*/ 967 h 1052"/>
                <a:gd name="T64" fmla="*/ 22 w 1838"/>
                <a:gd name="T65" fmla="*/ 1003 h 1052"/>
                <a:gd name="T66" fmla="*/ 65 w 1838"/>
                <a:gd name="T67" fmla="*/ 861 h 1052"/>
                <a:gd name="T68" fmla="*/ 112 w 1838"/>
                <a:gd name="T69" fmla="*/ 725 h 1052"/>
                <a:gd name="T70" fmla="*/ 208 w 1838"/>
                <a:gd name="T71" fmla="*/ 531 h 1052"/>
                <a:gd name="T72" fmla="*/ 282 w 1838"/>
                <a:gd name="T73" fmla="*/ 412 h 1052"/>
                <a:gd name="T74" fmla="*/ 368 w 1838"/>
                <a:gd name="T75" fmla="*/ 313 h 1052"/>
                <a:gd name="T76" fmla="*/ 487 w 1838"/>
                <a:gd name="T77" fmla="*/ 207 h 1052"/>
                <a:gd name="T78" fmla="*/ 597 w 1838"/>
                <a:gd name="T79" fmla="*/ 138 h 1052"/>
                <a:gd name="T80" fmla="*/ 754 w 1838"/>
                <a:gd name="T81" fmla="*/ 66 h 1052"/>
                <a:gd name="T82" fmla="*/ 848 w 1838"/>
                <a:gd name="T83" fmla="*/ 42 h 1052"/>
                <a:gd name="T84" fmla="*/ 942 w 1838"/>
                <a:gd name="T85" fmla="*/ 20 h 1052"/>
                <a:gd name="T86" fmla="*/ 1097 w 1838"/>
                <a:gd name="T87" fmla="*/ 6 h 1052"/>
                <a:gd name="T88" fmla="*/ 1313 w 1838"/>
                <a:gd name="T89" fmla="*/ 27 h 1052"/>
                <a:gd name="T90" fmla="*/ 1403 w 1838"/>
                <a:gd name="T91" fmla="*/ 42 h 1052"/>
                <a:gd name="T92" fmla="*/ 1557 w 1838"/>
                <a:gd name="T93" fmla="*/ 90 h 1052"/>
                <a:gd name="T94" fmla="*/ 1753 w 1838"/>
                <a:gd name="T95" fmla="*/ 162 h 1052"/>
                <a:gd name="T96" fmla="*/ 1762 w 1838"/>
                <a:gd name="T97" fmla="*/ 176 h 1052"/>
                <a:gd name="T98" fmla="*/ 1627 w 1838"/>
                <a:gd name="T99" fmla="*/ 134 h 1052"/>
                <a:gd name="T100" fmla="*/ 1528 w 1838"/>
                <a:gd name="T101" fmla="*/ 99 h 1052"/>
                <a:gd name="T102" fmla="*/ 1454 w 1838"/>
                <a:gd name="T103" fmla="*/ 80 h 1052"/>
                <a:gd name="T104" fmla="*/ 1400 w 1838"/>
                <a:gd name="T105" fmla="*/ 64 h 1052"/>
                <a:gd name="T106" fmla="*/ 1209 w 1838"/>
                <a:gd name="T107" fmla="*/ 35 h 1052"/>
                <a:gd name="T108" fmla="*/ 1012 w 1838"/>
                <a:gd name="T109" fmla="*/ 35 h 1052"/>
                <a:gd name="T110" fmla="*/ 857 w 1838"/>
                <a:gd name="T111" fmla="*/ 69 h 1052"/>
                <a:gd name="T112" fmla="*/ 778 w 1838"/>
                <a:gd name="T113" fmla="*/ 91 h 1052"/>
                <a:gd name="T114" fmla="*/ 496 w 1838"/>
                <a:gd name="T115" fmla="*/ 247 h 1052"/>
                <a:gd name="T116" fmla="*/ 341 w 1838"/>
                <a:gd name="T117" fmla="*/ 384 h 1052"/>
                <a:gd name="T118" fmla="*/ 197 w 1838"/>
                <a:gd name="T119" fmla="*/ 575 h 1052"/>
                <a:gd name="T120" fmla="*/ 110 w 1838"/>
                <a:gd name="T121" fmla="*/ 772 h 10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1052"/>
                <a:gd name="T185" fmla="*/ 1838 w 1838"/>
                <a:gd name="T186" fmla="*/ 1052 h 10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1052">
                  <a:moveTo>
                    <a:pt x="65" y="934"/>
                  </a:moveTo>
                  <a:lnTo>
                    <a:pt x="69" y="912"/>
                  </a:lnTo>
                  <a:lnTo>
                    <a:pt x="74" y="893"/>
                  </a:lnTo>
                  <a:lnTo>
                    <a:pt x="80" y="874"/>
                  </a:lnTo>
                  <a:lnTo>
                    <a:pt x="85" y="857"/>
                  </a:lnTo>
                  <a:lnTo>
                    <a:pt x="92" y="841"/>
                  </a:lnTo>
                  <a:lnTo>
                    <a:pt x="96" y="825"/>
                  </a:lnTo>
                  <a:lnTo>
                    <a:pt x="103" y="810"/>
                  </a:lnTo>
                  <a:lnTo>
                    <a:pt x="110" y="794"/>
                  </a:lnTo>
                  <a:lnTo>
                    <a:pt x="110" y="789"/>
                  </a:lnTo>
                  <a:lnTo>
                    <a:pt x="112" y="784"/>
                  </a:lnTo>
                  <a:lnTo>
                    <a:pt x="112" y="780"/>
                  </a:lnTo>
                  <a:lnTo>
                    <a:pt x="114" y="775"/>
                  </a:lnTo>
                  <a:lnTo>
                    <a:pt x="116" y="770"/>
                  </a:lnTo>
                  <a:lnTo>
                    <a:pt x="118" y="767"/>
                  </a:lnTo>
                  <a:lnTo>
                    <a:pt x="121" y="762"/>
                  </a:lnTo>
                  <a:lnTo>
                    <a:pt x="121" y="759"/>
                  </a:lnTo>
                  <a:lnTo>
                    <a:pt x="121" y="758"/>
                  </a:lnTo>
                  <a:lnTo>
                    <a:pt x="123" y="758"/>
                  </a:lnTo>
                  <a:lnTo>
                    <a:pt x="123" y="756"/>
                  </a:lnTo>
                  <a:lnTo>
                    <a:pt x="125" y="751"/>
                  </a:lnTo>
                  <a:lnTo>
                    <a:pt x="127" y="748"/>
                  </a:lnTo>
                  <a:lnTo>
                    <a:pt x="127" y="742"/>
                  </a:lnTo>
                  <a:lnTo>
                    <a:pt x="132" y="737"/>
                  </a:lnTo>
                  <a:lnTo>
                    <a:pt x="134" y="734"/>
                  </a:lnTo>
                  <a:lnTo>
                    <a:pt x="134" y="729"/>
                  </a:lnTo>
                  <a:lnTo>
                    <a:pt x="136" y="723"/>
                  </a:lnTo>
                  <a:lnTo>
                    <a:pt x="136" y="718"/>
                  </a:lnTo>
                  <a:lnTo>
                    <a:pt x="141" y="707"/>
                  </a:lnTo>
                  <a:lnTo>
                    <a:pt x="145" y="698"/>
                  </a:lnTo>
                  <a:lnTo>
                    <a:pt x="148" y="689"/>
                  </a:lnTo>
                  <a:lnTo>
                    <a:pt x="152" y="679"/>
                  </a:lnTo>
                  <a:lnTo>
                    <a:pt x="157" y="671"/>
                  </a:lnTo>
                  <a:lnTo>
                    <a:pt x="161" y="662"/>
                  </a:lnTo>
                  <a:lnTo>
                    <a:pt x="166" y="654"/>
                  </a:lnTo>
                  <a:lnTo>
                    <a:pt x="172" y="644"/>
                  </a:lnTo>
                  <a:lnTo>
                    <a:pt x="177" y="637"/>
                  </a:lnTo>
                  <a:lnTo>
                    <a:pt x="181" y="626"/>
                  </a:lnTo>
                  <a:lnTo>
                    <a:pt x="184" y="618"/>
                  </a:lnTo>
                  <a:lnTo>
                    <a:pt x="190" y="608"/>
                  </a:lnTo>
                  <a:lnTo>
                    <a:pt x="195" y="599"/>
                  </a:lnTo>
                  <a:lnTo>
                    <a:pt x="199" y="591"/>
                  </a:lnTo>
                  <a:lnTo>
                    <a:pt x="204" y="582"/>
                  </a:lnTo>
                  <a:lnTo>
                    <a:pt x="208" y="574"/>
                  </a:lnTo>
                  <a:lnTo>
                    <a:pt x="213" y="567"/>
                  </a:lnTo>
                  <a:lnTo>
                    <a:pt x="215" y="561"/>
                  </a:lnTo>
                  <a:lnTo>
                    <a:pt x="220" y="555"/>
                  </a:lnTo>
                  <a:lnTo>
                    <a:pt x="224" y="549"/>
                  </a:lnTo>
                  <a:lnTo>
                    <a:pt x="228" y="542"/>
                  </a:lnTo>
                  <a:lnTo>
                    <a:pt x="235" y="536"/>
                  </a:lnTo>
                  <a:lnTo>
                    <a:pt x="240" y="531"/>
                  </a:lnTo>
                  <a:lnTo>
                    <a:pt x="244" y="525"/>
                  </a:lnTo>
                  <a:lnTo>
                    <a:pt x="244" y="523"/>
                  </a:lnTo>
                  <a:lnTo>
                    <a:pt x="246" y="520"/>
                  </a:lnTo>
                  <a:lnTo>
                    <a:pt x="249" y="519"/>
                  </a:lnTo>
                  <a:lnTo>
                    <a:pt x="249" y="516"/>
                  </a:lnTo>
                  <a:lnTo>
                    <a:pt x="251" y="514"/>
                  </a:lnTo>
                  <a:lnTo>
                    <a:pt x="253" y="511"/>
                  </a:lnTo>
                  <a:lnTo>
                    <a:pt x="253" y="508"/>
                  </a:lnTo>
                  <a:lnTo>
                    <a:pt x="255" y="506"/>
                  </a:lnTo>
                  <a:lnTo>
                    <a:pt x="260" y="500"/>
                  </a:lnTo>
                  <a:lnTo>
                    <a:pt x="264" y="494"/>
                  </a:lnTo>
                  <a:lnTo>
                    <a:pt x="269" y="487"/>
                  </a:lnTo>
                  <a:lnTo>
                    <a:pt x="273" y="483"/>
                  </a:lnTo>
                  <a:lnTo>
                    <a:pt x="278" y="476"/>
                  </a:lnTo>
                  <a:lnTo>
                    <a:pt x="282" y="472"/>
                  </a:lnTo>
                  <a:lnTo>
                    <a:pt x="287" y="465"/>
                  </a:lnTo>
                  <a:lnTo>
                    <a:pt x="291" y="459"/>
                  </a:lnTo>
                  <a:lnTo>
                    <a:pt x="296" y="451"/>
                  </a:lnTo>
                  <a:lnTo>
                    <a:pt x="300" y="445"/>
                  </a:lnTo>
                  <a:lnTo>
                    <a:pt x="307" y="439"/>
                  </a:lnTo>
                  <a:lnTo>
                    <a:pt x="312" y="432"/>
                  </a:lnTo>
                  <a:lnTo>
                    <a:pt x="316" y="426"/>
                  </a:lnTo>
                  <a:lnTo>
                    <a:pt x="321" y="420"/>
                  </a:lnTo>
                  <a:lnTo>
                    <a:pt x="325" y="413"/>
                  </a:lnTo>
                  <a:lnTo>
                    <a:pt x="332" y="407"/>
                  </a:lnTo>
                  <a:lnTo>
                    <a:pt x="338" y="399"/>
                  </a:lnTo>
                  <a:lnTo>
                    <a:pt x="345" y="390"/>
                  </a:lnTo>
                  <a:lnTo>
                    <a:pt x="352" y="382"/>
                  </a:lnTo>
                  <a:lnTo>
                    <a:pt x="359" y="376"/>
                  </a:lnTo>
                  <a:lnTo>
                    <a:pt x="365" y="368"/>
                  </a:lnTo>
                  <a:lnTo>
                    <a:pt x="372" y="360"/>
                  </a:lnTo>
                  <a:lnTo>
                    <a:pt x="379" y="354"/>
                  </a:lnTo>
                  <a:lnTo>
                    <a:pt x="386" y="346"/>
                  </a:lnTo>
                  <a:lnTo>
                    <a:pt x="392" y="340"/>
                  </a:lnTo>
                  <a:lnTo>
                    <a:pt x="399" y="332"/>
                  </a:lnTo>
                  <a:lnTo>
                    <a:pt x="408" y="325"/>
                  </a:lnTo>
                  <a:lnTo>
                    <a:pt x="415" y="319"/>
                  </a:lnTo>
                  <a:lnTo>
                    <a:pt x="422" y="313"/>
                  </a:lnTo>
                  <a:lnTo>
                    <a:pt x="428" y="307"/>
                  </a:lnTo>
                  <a:lnTo>
                    <a:pt x="437" y="300"/>
                  </a:lnTo>
                  <a:lnTo>
                    <a:pt x="444" y="294"/>
                  </a:lnTo>
                  <a:lnTo>
                    <a:pt x="451" y="288"/>
                  </a:lnTo>
                  <a:lnTo>
                    <a:pt x="457" y="281"/>
                  </a:lnTo>
                  <a:lnTo>
                    <a:pt x="466" y="277"/>
                  </a:lnTo>
                  <a:lnTo>
                    <a:pt x="473" y="270"/>
                  </a:lnTo>
                  <a:lnTo>
                    <a:pt x="482" y="264"/>
                  </a:lnTo>
                  <a:lnTo>
                    <a:pt x="489" y="258"/>
                  </a:lnTo>
                  <a:lnTo>
                    <a:pt x="498" y="253"/>
                  </a:lnTo>
                  <a:lnTo>
                    <a:pt x="505" y="248"/>
                  </a:lnTo>
                  <a:lnTo>
                    <a:pt x="511" y="242"/>
                  </a:lnTo>
                  <a:lnTo>
                    <a:pt x="520" y="237"/>
                  </a:lnTo>
                  <a:lnTo>
                    <a:pt x="527" y="233"/>
                  </a:lnTo>
                  <a:lnTo>
                    <a:pt x="536" y="228"/>
                  </a:lnTo>
                  <a:lnTo>
                    <a:pt x="543" y="222"/>
                  </a:lnTo>
                  <a:lnTo>
                    <a:pt x="552" y="217"/>
                  </a:lnTo>
                  <a:lnTo>
                    <a:pt x="561" y="212"/>
                  </a:lnTo>
                  <a:lnTo>
                    <a:pt x="567" y="207"/>
                  </a:lnTo>
                  <a:lnTo>
                    <a:pt x="574" y="204"/>
                  </a:lnTo>
                  <a:lnTo>
                    <a:pt x="579" y="201"/>
                  </a:lnTo>
                  <a:lnTo>
                    <a:pt x="585" y="198"/>
                  </a:lnTo>
                  <a:lnTo>
                    <a:pt x="592" y="195"/>
                  </a:lnTo>
                  <a:lnTo>
                    <a:pt x="597" y="192"/>
                  </a:lnTo>
                  <a:lnTo>
                    <a:pt x="603" y="189"/>
                  </a:lnTo>
                  <a:lnTo>
                    <a:pt x="608" y="187"/>
                  </a:lnTo>
                  <a:lnTo>
                    <a:pt x="612" y="184"/>
                  </a:lnTo>
                  <a:lnTo>
                    <a:pt x="619" y="181"/>
                  </a:lnTo>
                  <a:lnTo>
                    <a:pt x="624" y="178"/>
                  </a:lnTo>
                  <a:lnTo>
                    <a:pt x="628" y="174"/>
                  </a:lnTo>
                  <a:lnTo>
                    <a:pt x="633" y="173"/>
                  </a:lnTo>
                  <a:lnTo>
                    <a:pt x="637" y="170"/>
                  </a:lnTo>
                  <a:lnTo>
                    <a:pt x="642" y="167"/>
                  </a:lnTo>
                  <a:lnTo>
                    <a:pt x="646" y="163"/>
                  </a:lnTo>
                  <a:lnTo>
                    <a:pt x="651" y="160"/>
                  </a:lnTo>
                  <a:lnTo>
                    <a:pt x="657" y="159"/>
                  </a:lnTo>
                  <a:lnTo>
                    <a:pt x="662" y="156"/>
                  </a:lnTo>
                  <a:lnTo>
                    <a:pt x="668" y="152"/>
                  </a:lnTo>
                  <a:lnTo>
                    <a:pt x="675" y="148"/>
                  </a:lnTo>
                  <a:lnTo>
                    <a:pt x="680" y="145"/>
                  </a:lnTo>
                  <a:lnTo>
                    <a:pt x="686" y="141"/>
                  </a:lnTo>
                  <a:lnTo>
                    <a:pt x="691" y="138"/>
                  </a:lnTo>
                  <a:lnTo>
                    <a:pt x="698" y="134"/>
                  </a:lnTo>
                  <a:lnTo>
                    <a:pt x="704" y="130"/>
                  </a:lnTo>
                  <a:lnTo>
                    <a:pt x="709" y="127"/>
                  </a:lnTo>
                  <a:lnTo>
                    <a:pt x="716" y="123"/>
                  </a:lnTo>
                  <a:lnTo>
                    <a:pt x="720" y="119"/>
                  </a:lnTo>
                  <a:lnTo>
                    <a:pt x="727" y="116"/>
                  </a:lnTo>
                  <a:lnTo>
                    <a:pt x="734" y="113"/>
                  </a:lnTo>
                  <a:lnTo>
                    <a:pt x="740" y="112"/>
                  </a:lnTo>
                  <a:lnTo>
                    <a:pt x="747" y="108"/>
                  </a:lnTo>
                  <a:lnTo>
                    <a:pt x="749" y="107"/>
                  </a:lnTo>
                  <a:lnTo>
                    <a:pt x="754" y="105"/>
                  </a:lnTo>
                  <a:lnTo>
                    <a:pt x="758" y="102"/>
                  </a:lnTo>
                  <a:lnTo>
                    <a:pt x="763" y="101"/>
                  </a:lnTo>
                  <a:lnTo>
                    <a:pt x="767" y="99"/>
                  </a:lnTo>
                  <a:lnTo>
                    <a:pt x="769" y="97"/>
                  </a:lnTo>
                  <a:lnTo>
                    <a:pt x="774" y="96"/>
                  </a:lnTo>
                  <a:lnTo>
                    <a:pt x="778" y="96"/>
                  </a:lnTo>
                  <a:lnTo>
                    <a:pt x="783" y="93"/>
                  </a:lnTo>
                  <a:lnTo>
                    <a:pt x="785" y="93"/>
                  </a:lnTo>
                  <a:lnTo>
                    <a:pt x="790" y="91"/>
                  </a:lnTo>
                  <a:lnTo>
                    <a:pt x="794" y="90"/>
                  </a:lnTo>
                  <a:lnTo>
                    <a:pt x="799" y="88"/>
                  </a:lnTo>
                  <a:lnTo>
                    <a:pt x="803" y="88"/>
                  </a:lnTo>
                  <a:lnTo>
                    <a:pt x="805" y="86"/>
                  </a:lnTo>
                  <a:lnTo>
                    <a:pt x="812" y="85"/>
                  </a:lnTo>
                  <a:lnTo>
                    <a:pt x="814" y="85"/>
                  </a:lnTo>
                  <a:lnTo>
                    <a:pt x="817" y="85"/>
                  </a:lnTo>
                  <a:lnTo>
                    <a:pt x="819" y="83"/>
                  </a:lnTo>
                  <a:lnTo>
                    <a:pt x="823" y="83"/>
                  </a:lnTo>
                  <a:lnTo>
                    <a:pt x="826" y="83"/>
                  </a:lnTo>
                  <a:lnTo>
                    <a:pt x="830" y="82"/>
                  </a:lnTo>
                  <a:lnTo>
                    <a:pt x="832" y="82"/>
                  </a:lnTo>
                  <a:lnTo>
                    <a:pt x="839" y="79"/>
                  </a:lnTo>
                  <a:lnTo>
                    <a:pt x="846" y="77"/>
                  </a:lnTo>
                  <a:lnTo>
                    <a:pt x="853" y="75"/>
                  </a:lnTo>
                  <a:lnTo>
                    <a:pt x="859" y="74"/>
                  </a:lnTo>
                  <a:lnTo>
                    <a:pt x="864" y="71"/>
                  </a:lnTo>
                  <a:lnTo>
                    <a:pt x="871" y="69"/>
                  </a:lnTo>
                  <a:lnTo>
                    <a:pt x="877" y="68"/>
                  </a:lnTo>
                  <a:lnTo>
                    <a:pt x="884" y="64"/>
                  </a:lnTo>
                  <a:lnTo>
                    <a:pt x="888" y="63"/>
                  </a:lnTo>
                  <a:lnTo>
                    <a:pt x="893" y="63"/>
                  </a:lnTo>
                  <a:lnTo>
                    <a:pt x="897" y="61"/>
                  </a:lnTo>
                  <a:lnTo>
                    <a:pt x="902" y="60"/>
                  </a:lnTo>
                  <a:lnTo>
                    <a:pt x="909" y="58"/>
                  </a:lnTo>
                  <a:lnTo>
                    <a:pt x="913" y="57"/>
                  </a:lnTo>
                  <a:lnTo>
                    <a:pt x="918" y="57"/>
                  </a:lnTo>
                  <a:lnTo>
                    <a:pt x="922" y="55"/>
                  </a:lnTo>
                  <a:lnTo>
                    <a:pt x="927" y="55"/>
                  </a:lnTo>
                  <a:lnTo>
                    <a:pt x="931" y="53"/>
                  </a:lnTo>
                  <a:lnTo>
                    <a:pt x="936" y="53"/>
                  </a:lnTo>
                  <a:lnTo>
                    <a:pt x="940" y="52"/>
                  </a:lnTo>
                  <a:lnTo>
                    <a:pt x="947" y="50"/>
                  </a:lnTo>
                  <a:lnTo>
                    <a:pt x="951" y="50"/>
                  </a:lnTo>
                  <a:lnTo>
                    <a:pt x="956" y="50"/>
                  </a:lnTo>
                  <a:lnTo>
                    <a:pt x="960" y="50"/>
                  </a:lnTo>
                  <a:lnTo>
                    <a:pt x="965" y="49"/>
                  </a:lnTo>
                  <a:lnTo>
                    <a:pt x="967" y="47"/>
                  </a:lnTo>
                  <a:lnTo>
                    <a:pt x="972" y="47"/>
                  </a:lnTo>
                  <a:lnTo>
                    <a:pt x="974" y="47"/>
                  </a:lnTo>
                  <a:lnTo>
                    <a:pt x="978" y="46"/>
                  </a:lnTo>
                  <a:lnTo>
                    <a:pt x="980" y="46"/>
                  </a:lnTo>
                  <a:lnTo>
                    <a:pt x="983" y="44"/>
                  </a:lnTo>
                  <a:lnTo>
                    <a:pt x="987" y="42"/>
                  </a:lnTo>
                  <a:lnTo>
                    <a:pt x="994" y="42"/>
                  </a:lnTo>
                  <a:lnTo>
                    <a:pt x="1001" y="41"/>
                  </a:lnTo>
                  <a:lnTo>
                    <a:pt x="1007" y="41"/>
                  </a:lnTo>
                  <a:lnTo>
                    <a:pt x="1014" y="39"/>
                  </a:lnTo>
                  <a:lnTo>
                    <a:pt x="1023" y="39"/>
                  </a:lnTo>
                  <a:lnTo>
                    <a:pt x="1030" y="38"/>
                  </a:lnTo>
                  <a:lnTo>
                    <a:pt x="1037" y="38"/>
                  </a:lnTo>
                  <a:lnTo>
                    <a:pt x="1043" y="36"/>
                  </a:lnTo>
                  <a:lnTo>
                    <a:pt x="1050" y="36"/>
                  </a:lnTo>
                  <a:lnTo>
                    <a:pt x="1057" y="36"/>
                  </a:lnTo>
                  <a:lnTo>
                    <a:pt x="1066" y="36"/>
                  </a:lnTo>
                  <a:lnTo>
                    <a:pt x="1073" y="36"/>
                  </a:lnTo>
                  <a:lnTo>
                    <a:pt x="1079" y="36"/>
                  </a:lnTo>
                  <a:lnTo>
                    <a:pt x="1086" y="36"/>
                  </a:lnTo>
                  <a:lnTo>
                    <a:pt x="1093" y="36"/>
                  </a:lnTo>
                  <a:lnTo>
                    <a:pt x="1099" y="36"/>
                  </a:lnTo>
                  <a:lnTo>
                    <a:pt x="1111" y="36"/>
                  </a:lnTo>
                  <a:lnTo>
                    <a:pt x="1124" y="36"/>
                  </a:lnTo>
                  <a:lnTo>
                    <a:pt x="1135" y="36"/>
                  </a:lnTo>
                  <a:lnTo>
                    <a:pt x="1147" y="36"/>
                  </a:lnTo>
                  <a:lnTo>
                    <a:pt x="1158" y="36"/>
                  </a:lnTo>
                  <a:lnTo>
                    <a:pt x="1169" y="38"/>
                  </a:lnTo>
                  <a:lnTo>
                    <a:pt x="1183" y="38"/>
                  </a:lnTo>
                  <a:lnTo>
                    <a:pt x="1194" y="38"/>
                  </a:lnTo>
                  <a:lnTo>
                    <a:pt x="1205" y="39"/>
                  </a:lnTo>
                  <a:lnTo>
                    <a:pt x="1216" y="41"/>
                  </a:lnTo>
                  <a:lnTo>
                    <a:pt x="1227" y="41"/>
                  </a:lnTo>
                  <a:lnTo>
                    <a:pt x="1239" y="42"/>
                  </a:lnTo>
                  <a:lnTo>
                    <a:pt x="1250" y="44"/>
                  </a:lnTo>
                  <a:lnTo>
                    <a:pt x="1263" y="44"/>
                  </a:lnTo>
                  <a:lnTo>
                    <a:pt x="1275" y="47"/>
                  </a:lnTo>
                  <a:lnTo>
                    <a:pt x="1286" y="49"/>
                  </a:lnTo>
                  <a:lnTo>
                    <a:pt x="1290" y="49"/>
                  </a:lnTo>
                  <a:lnTo>
                    <a:pt x="1295" y="49"/>
                  </a:lnTo>
                  <a:lnTo>
                    <a:pt x="1299" y="50"/>
                  </a:lnTo>
                  <a:lnTo>
                    <a:pt x="1304" y="50"/>
                  </a:lnTo>
                  <a:lnTo>
                    <a:pt x="1306" y="50"/>
                  </a:lnTo>
                  <a:lnTo>
                    <a:pt x="1310" y="50"/>
                  </a:lnTo>
                  <a:lnTo>
                    <a:pt x="1315" y="52"/>
                  </a:lnTo>
                  <a:lnTo>
                    <a:pt x="1319" y="52"/>
                  </a:lnTo>
                  <a:lnTo>
                    <a:pt x="1324" y="53"/>
                  </a:lnTo>
                  <a:lnTo>
                    <a:pt x="1328" y="53"/>
                  </a:lnTo>
                  <a:lnTo>
                    <a:pt x="1333" y="55"/>
                  </a:lnTo>
                  <a:lnTo>
                    <a:pt x="1337" y="55"/>
                  </a:lnTo>
                  <a:lnTo>
                    <a:pt x="1340" y="57"/>
                  </a:lnTo>
                  <a:lnTo>
                    <a:pt x="1344" y="57"/>
                  </a:lnTo>
                  <a:lnTo>
                    <a:pt x="1349" y="58"/>
                  </a:lnTo>
                  <a:lnTo>
                    <a:pt x="1353" y="58"/>
                  </a:lnTo>
                  <a:lnTo>
                    <a:pt x="1360" y="61"/>
                  </a:lnTo>
                  <a:lnTo>
                    <a:pt x="1367" y="63"/>
                  </a:lnTo>
                  <a:lnTo>
                    <a:pt x="1371" y="63"/>
                  </a:lnTo>
                  <a:lnTo>
                    <a:pt x="1380" y="64"/>
                  </a:lnTo>
                  <a:lnTo>
                    <a:pt x="1387" y="66"/>
                  </a:lnTo>
                  <a:lnTo>
                    <a:pt x="1391" y="68"/>
                  </a:lnTo>
                  <a:lnTo>
                    <a:pt x="1398" y="69"/>
                  </a:lnTo>
                  <a:lnTo>
                    <a:pt x="1405" y="72"/>
                  </a:lnTo>
                  <a:lnTo>
                    <a:pt x="1414" y="74"/>
                  </a:lnTo>
                  <a:lnTo>
                    <a:pt x="1423" y="75"/>
                  </a:lnTo>
                  <a:lnTo>
                    <a:pt x="1429" y="79"/>
                  </a:lnTo>
                  <a:lnTo>
                    <a:pt x="1438" y="80"/>
                  </a:lnTo>
                  <a:lnTo>
                    <a:pt x="1447" y="83"/>
                  </a:lnTo>
                  <a:lnTo>
                    <a:pt x="1456" y="85"/>
                  </a:lnTo>
                  <a:lnTo>
                    <a:pt x="1465" y="86"/>
                  </a:lnTo>
                  <a:lnTo>
                    <a:pt x="1474" y="88"/>
                  </a:lnTo>
                  <a:lnTo>
                    <a:pt x="1481" y="91"/>
                  </a:lnTo>
                  <a:lnTo>
                    <a:pt x="1490" y="93"/>
                  </a:lnTo>
                  <a:lnTo>
                    <a:pt x="1499" y="96"/>
                  </a:lnTo>
                  <a:lnTo>
                    <a:pt x="1508" y="97"/>
                  </a:lnTo>
                  <a:lnTo>
                    <a:pt x="1515" y="99"/>
                  </a:lnTo>
                  <a:lnTo>
                    <a:pt x="1524" y="102"/>
                  </a:lnTo>
                  <a:lnTo>
                    <a:pt x="1530" y="105"/>
                  </a:lnTo>
                  <a:lnTo>
                    <a:pt x="1539" y="108"/>
                  </a:lnTo>
                  <a:lnTo>
                    <a:pt x="1546" y="110"/>
                  </a:lnTo>
                  <a:lnTo>
                    <a:pt x="1551" y="112"/>
                  </a:lnTo>
                  <a:lnTo>
                    <a:pt x="1557" y="115"/>
                  </a:lnTo>
                  <a:lnTo>
                    <a:pt x="1564" y="116"/>
                  </a:lnTo>
                  <a:lnTo>
                    <a:pt x="1569" y="119"/>
                  </a:lnTo>
                  <a:lnTo>
                    <a:pt x="1575" y="121"/>
                  </a:lnTo>
                  <a:lnTo>
                    <a:pt x="1582" y="123"/>
                  </a:lnTo>
                  <a:lnTo>
                    <a:pt x="1589" y="126"/>
                  </a:lnTo>
                  <a:lnTo>
                    <a:pt x="1593" y="127"/>
                  </a:lnTo>
                  <a:lnTo>
                    <a:pt x="1600" y="129"/>
                  </a:lnTo>
                  <a:lnTo>
                    <a:pt x="1607" y="130"/>
                  </a:lnTo>
                  <a:lnTo>
                    <a:pt x="1614" y="132"/>
                  </a:lnTo>
                  <a:lnTo>
                    <a:pt x="1620" y="135"/>
                  </a:lnTo>
                  <a:lnTo>
                    <a:pt x="1627" y="137"/>
                  </a:lnTo>
                  <a:lnTo>
                    <a:pt x="1631" y="140"/>
                  </a:lnTo>
                  <a:lnTo>
                    <a:pt x="1638" y="141"/>
                  </a:lnTo>
                  <a:lnTo>
                    <a:pt x="1640" y="141"/>
                  </a:lnTo>
                  <a:lnTo>
                    <a:pt x="1643" y="141"/>
                  </a:lnTo>
                  <a:lnTo>
                    <a:pt x="1643" y="143"/>
                  </a:lnTo>
                  <a:lnTo>
                    <a:pt x="1645" y="143"/>
                  </a:lnTo>
                  <a:lnTo>
                    <a:pt x="1645" y="145"/>
                  </a:lnTo>
                  <a:lnTo>
                    <a:pt x="1647" y="145"/>
                  </a:lnTo>
                  <a:lnTo>
                    <a:pt x="1649" y="145"/>
                  </a:lnTo>
                  <a:lnTo>
                    <a:pt x="1652" y="145"/>
                  </a:lnTo>
                  <a:lnTo>
                    <a:pt x="1656" y="146"/>
                  </a:lnTo>
                  <a:lnTo>
                    <a:pt x="1661" y="148"/>
                  </a:lnTo>
                  <a:lnTo>
                    <a:pt x="1663" y="151"/>
                  </a:lnTo>
                  <a:lnTo>
                    <a:pt x="1667" y="152"/>
                  </a:lnTo>
                  <a:lnTo>
                    <a:pt x="1672" y="154"/>
                  </a:lnTo>
                  <a:lnTo>
                    <a:pt x="1676" y="156"/>
                  </a:lnTo>
                  <a:lnTo>
                    <a:pt x="1681" y="157"/>
                  </a:lnTo>
                  <a:lnTo>
                    <a:pt x="1685" y="159"/>
                  </a:lnTo>
                  <a:lnTo>
                    <a:pt x="1690" y="160"/>
                  </a:lnTo>
                  <a:lnTo>
                    <a:pt x="1694" y="162"/>
                  </a:lnTo>
                  <a:lnTo>
                    <a:pt x="1699" y="163"/>
                  </a:lnTo>
                  <a:lnTo>
                    <a:pt x="1703" y="165"/>
                  </a:lnTo>
                  <a:lnTo>
                    <a:pt x="1708" y="167"/>
                  </a:lnTo>
                  <a:lnTo>
                    <a:pt x="1712" y="168"/>
                  </a:lnTo>
                  <a:lnTo>
                    <a:pt x="1717" y="168"/>
                  </a:lnTo>
                  <a:lnTo>
                    <a:pt x="1721" y="170"/>
                  </a:lnTo>
                  <a:lnTo>
                    <a:pt x="1726" y="171"/>
                  </a:lnTo>
                  <a:lnTo>
                    <a:pt x="1733" y="173"/>
                  </a:lnTo>
                  <a:lnTo>
                    <a:pt x="1737" y="174"/>
                  </a:lnTo>
                  <a:lnTo>
                    <a:pt x="1741" y="174"/>
                  </a:lnTo>
                  <a:lnTo>
                    <a:pt x="1746" y="178"/>
                  </a:lnTo>
                  <a:lnTo>
                    <a:pt x="1750" y="179"/>
                  </a:lnTo>
                  <a:lnTo>
                    <a:pt x="1755" y="181"/>
                  </a:lnTo>
                  <a:lnTo>
                    <a:pt x="1762" y="182"/>
                  </a:lnTo>
                  <a:lnTo>
                    <a:pt x="1766" y="182"/>
                  </a:lnTo>
                  <a:lnTo>
                    <a:pt x="1771" y="185"/>
                  </a:lnTo>
                  <a:lnTo>
                    <a:pt x="1775" y="185"/>
                  </a:lnTo>
                  <a:lnTo>
                    <a:pt x="1780" y="187"/>
                  </a:lnTo>
                  <a:lnTo>
                    <a:pt x="1784" y="189"/>
                  </a:lnTo>
                  <a:lnTo>
                    <a:pt x="1791" y="189"/>
                  </a:lnTo>
                  <a:lnTo>
                    <a:pt x="1795" y="190"/>
                  </a:lnTo>
                  <a:lnTo>
                    <a:pt x="1800" y="190"/>
                  </a:lnTo>
                  <a:lnTo>
                    <a:pt x="1804" y="192"/>
                  </a:lnTo>
                  <a:lnTo>
                    <a:pt x="1809" y="193"/>
                  </a:lnTo>
                  <a:lnTo>
                    <a:pt x="1813" y="193"/>
                  </a:lnTo>
                  <a:lnTo>
                    <a:pt x="1818" y="195"/>
                  </a:lnTo>
                  <a:lnTo>
                    <a:pt x="1820" y="196"/>
                  </a:lnTo>
                  <a:lnTo>
                    <a:pt x="1825" y="198"/>
                  </a:lnTo>
                  <a:lnTo>
                    <a:pt x="1829" y="200"/>
                  </a:lnTo>
                  <a:lnTo>
                    <a:pt x="1831" y="201"/>
                  </a:lnTo>
                  <a:lnTo>
                    <a:pt x="1838" y="198"/>
                  </a:lnTo>
                  <a:lnTo>
                    <a:pt x="1838" y="196"/>
                  </a:lnTo>
                  <a:lnTo>
                    <a:pt x="1836" y="196"/>
                  </a:lnTo>
                  <a:lnTo>
                    <a:pt x="1836" y="195"/>
                  </a:lnTo>
                  <a:lnTo>
                    <a:pt x="1834" y="193"/>
                  </a:lnTo>
                  <a:lnTo>
                    <a:pt x="1829" y="193"/>
                  </a:lnTo>
                  <a:lnTo>
                    <a:pt x="1825" y="192"/>
                  </a:lnTo>
                  <a:lnTo>
                    <a:pt x="1822" y="190"/>
                  </a:lnTo>
                  <a:lnTo>
                    <a:pt x="1820" y="189"/>
                  </a:lnTo>
                  <a:lnTo>
                    <a:pt x="1816" y="185"/>
                  </a:lnTo>
                  <a:lnTo>
                    <a:pt x="1813" y="184"/>
                  </a:lnTo>
                  <a:lnTo>
                    <a:pt x="1809" y="182"/>
                  </a:lnTo>
                  <a:lnTo>
                    <a:pt x="1807" y="181"/>
                  </a:lnTo>
                  <a:lnTo>
                    <a:pt x="1800" y="178"/>
                  </a:lnTo>
                  <a:lnTo>
                    <a:pt x="1791" y="173"/>
                  </a:lnTo>
                  <a:lnTo>
                    <a:pt x="1784" y="170"/>
                  </a:lnTo>
                  <a:lnTo>
                    <a:pt x="1777" y="167"/>
                  </a:lnTo>
                  <a:lnTo>
                    <a:pt x="1768" y="162"/>
                  </a:lnTo>
                  <a:lnTo>
                    <a:pt x="1762" y="159"/>
                  </a:lnTo>
                  <a:lnTo>
                    <a:pt x="1753" y="156"/>
                  </a:lnTo>
                  <a:lnTo>
                    <a:pt x="1746" y="152"/>
                  </a:lnTo>
                  <a:lnTo>
                    <a:pt x="1739" y="149"/>
                  </a:lnTo>
                  <a:lnTo>
                    <a:pt x="1730" y="146"/>
                  </a:lnTo>
                  <a:lnTo>
                    <a:pt x="1724" y="145"/>
                  </a:lnTo>
                  <a:lnTo>
                    <a:pt x="1715" y="141"/>
                  </a:lnTo>
                  <a:lnTo>
                    <a:pt x="1708" y="138"/>
                  </a:lnTo>
                  <a:lnTo>
                    <a:pt x="1699" y="135"/>
                  </a:lnTo>
                  <a:lnTo>
                    <a:pt x="1692" y="132"/>
                  </a:lnTo>
                  <a:lnTo>
                    <a:pt x="1683" y="130"/>
                  </a:lnTo>
                  <a:lnTo>
                    <a:pt x="1674" y="127"/>
                  </a:lnTo>
                  <a:lnTo>
                    <a:pt x="1665" y="124"/>
                  </a:lnTo>
                  <a:lnTo>
                    <a:pt x="1658" y="121"/>
                  </a:lnTo>
                  <a:lnTo>
                    <a:pt x="1649" y="118"/>
                  </a:lnTo>
                  <a:lnTo>
                    <a:pt x="1640" y="115"/>
                  </a:lnTo>
                  <a:lnTo>
                    <a:pt x="1631" y="112"/>
                  </a:lnTo>
                  <a:lnTo>
                    <a:pt x="1623" y="108"/>
                  </a:lnTo>
                  <a:lnTo>
                    <a:pt x="1614" y="105"/>
                  </a:lnTo>
                  <a:lnTo>
                    <a:pt x="1605" y="102"/>
                  </a:lnTo>
                  <a:lnTo>
                    <a:pt x="1598" y="99"/>
                  </a:lnTo>
                  <a:lnTo>
                    <a:pt x="1589" y="96"/>
                  </a:lnTo>
                  <a:lnTo>
                    <a:pt x="1580" y="91"/>
                  </a:lnTo>
                  <a:lnTo>
                    <a:pt x="1571" y="88"/>
                  </a:lnTo>
                  <a:lnTo>
                    <a:pt x="1562" y="85"/>
                  </a:lnTo>
                  <a:lnTo>
                    <a:pt x="1553" y="82"/>
                  </a:lnTo>
                  <a:lnTo>
                    <a:pt x="1544" y="79"/>
                  </a:lnTo>
                  <a:lnTo>
                    <a:pt x="1535" y="75"/>
                  </a:lnTo>
                  <a:lnTo>
                    <a:pt x="1526" y="72"/>
                  </a:lnTo>
                  <a:lnTo>
                    <a:pt x="1517" y="69"/>
                  </a:lnTo>
                  <a:lnTo>
                    <a:pt x="1508" y="66"/>
                  </a:lnTo>
                  <a:lnTo>
                    <a:pt x="1501" y="63"/>
                  </a:lnTo>
                  <a:lnTo>
                    <a:pt x="1490" y="60"/>
                  </a:lnTo>
                  <a:lnTo>
                    <a:pt x="1483" y="57"/>
                  </a:lnTo>
                  <a:lnTo>
                    <a:pt x="1474" y="55"/>
                  </a:lnTo>
                  <a:lnTo>
                    <a:pt x="1463" y="52"/>
                  </a:lnTo>
                  <a:lnTo>
                    <a:pt x="1454" y="49"/>
                  </a:lnTo>
                  <a:lnTo>
                    <a:pt x="1445" y="47"/>
                  </a:lnTo>
                  <a:lnTo>
                    <a:pt x="1436" y="44"/>
                  </a:lnTo>
                  <a:lnTo>
                    <a:pt x="1427" y="42"/>
                  </a:lnTo>
                  <a:lnTo>
                    <a:pt x="1418" y="39"/>
                  </a:lnTo>
                  <a:lnTo>
                    <a:pt x="1409" y="38"/>
                  </a:lnTo>
                  <a:lnTo>
                    <a:pt x="1400" y="35"/>
                  </a:lnTo>
                  <a:lnTo>
                    <a:pt x="1389" y="33"/>
                  </a:lnTo>
                  <a:lnTo>
                    <a:pt x="1378" y="31"/>
                  </a:lnTo>
                  <a:lnTo>
                    <a:pt x="1367" y="30"/>
                  </a:lnTo>
                  <a:lnTo>
                    <a:pt x="1355" y="27"/>
                  </a:lnTo>
                  <a:lnTo>
                    <a:pt x="1346" y="25"/>
                  </a:lnTo>
                  <a:lnTo>
                    <a:pt x="1335" y="24"/>
                  </a:lnTo>
                  <a:lnTo>
                    <a:pt x="1324" y="22"/>
                  </a:lnTo>
                  <a:lnTo>
                    <a:pt x="1313" y="20"/>
                  </a:lnTo>
                  <a:lnTo>
                    <a:pt x="1304" y="19"/>
                  </a:lnTo>
                  <a:lnTo>
                    <a:pt x="1293" y="17"/>
                  </a:lnTo>
                  <a:lnTo>
                    <a:pt x="1281" y="16"/>
                  </a:lnTo>
                  <a:lnTo>
                    <a:pt x="1270" y="14"/>
                  </a:lnTo>
                  <a:lnTo>
                    <a:pt x="1259" y="13"/>
                  </a:lnTo>
                  <a:lnTo>
                    <a:pt x="1250" y="9"/>
                  </a:lnTo>
                  <a:lnTo>
                    <a:pt x="1239" y="8"/>
                  </a:lnTo>
                  <a:lnTo>
                    <a:pt x="1227" y="6"/>
                  </a:lnTo>
                  <a:lnTo>
                    <a:pt x="1223" y="5"/>
                  </a:lnTo>
                  <a:lnTo>
                    <a:pt x="1216" y="5"/>
                  </a:lnTo>
                  <a:lnTo>
                    <a:pt x="1209" y="3"/>
                  </a:lnTo>
                  <a:lnTo>
                    <a:pt x="1205" y="3"/>
                  </a:lnTo>
                  <a:lnTo>
                    <a:pt x="1198" y="3"/>
                  </a:lnTo>
                  <a:lnTo>
                    <a:pt x="1194" y="3"/>
                  </a:lnTo>
                  <a:lnTo>
                    <a:pt x="1187" y="3"/>
                  </a:lnTo>
                  <a:lnTo>
                    <a:pt x="1183" y="3"/>
                  </a:lnTo>
                  <a:lnTo>
                    <a:pt x="1176" y="3"/>
                  </a:lnTo>
                  <a:lnTo>
                    <a:pt x="1169" y="3"/>
                  </a:lnTo>
                  <a:lnTo>
                    <a:pt x="1165" y="3"/>
                  </a:lnTo>
                  <a:lnTo>
                    <a:pt x="1158" y="5"/>
                  </a:lnTo>
                  <a:lnTo>
                    <a:pt x="1153" y="5"/>
                  </a:lnTo>
                  <a:lnTo>
                    <a:pt x="1147" y="3"/>
                  </a:lnTo>
                  <a:lnTo>
                    <a:pt x="1142" y="3"/>
                  </a:lnTo>
                  <a:lnTo>
                    <a:pt x="1135" y="3"/>
                  </a:lnTo>
                  <a:lnTo>
                    <a:pt x="1131" y="2"/>
                  </a:lnTo>
                  <a:lnTo>
                    <a:pt x="1126" y="2"/>
                  </a:lnTo>
                  <a:lnTo>
                    <a:pt x="1120" y="2"/>
                  </a:lnTo>
                  <a:lnTo>
                    <a:pt x="1115" y="2"/>
                  </a:lnTo>
                  <a:lnTo>
                    <a:pt x="1111" y="2"/>
                  </a:lnTo>
                  <a:lnTo>
                    <a:pt x="1104" y="2"/>
                  </a:lnTo>
                  <a:lnTo>
                    <a:pt x="1099" y="0"/>
                  </a:lnTo>
                  <a:lnTo>
                    <a:pt x="1095" y="0"/>
                  </a:lnTo>
                  <a:lnTo>
                    <a:pt x="1088" y="0"/>
                  </a:lnTo>
                  <a:lnTo>
                    <a:pt x="1079" y="0"/>
                  </a:lnTo>
                  <a:lnTo>
                    <a:pt x="1073" y="2"/>
                  </a:lnTo>
                  <a:lnTo>
                    <a:pt x="1066" y="2"/>
                  </a:lnTo>
                  <a:lnTo>
                    <a:pt x="1057" y="2"/>
                  </a:lnTo>
                  <a:lnTo>
                    <a:pt x="1050" y="2"/>
                  </a:lnTo>
                  <a:lnTo>
                    <a:pt x="1041" y="3"/>
                  </a:lnTo>
                  <a:lnTo>
                    <a:pt x="1034" y="5"/>
                  </a:lnTo>
                  <a:lnTo>
                    <a:pt x="1028" y="5"/>
                  </a:lnTo>
                  <a:lnTo>
                    <a:pt x="1019" y="6"/>
                  </a:lnTo>
                  <a:lnTo>
                    <a:pt x="1012" y="6"/>
                  </a:lnTo>
                  <a:lnTo>
                    <a:pt x="1005" y="8"/>
                  </a:lnTo>
                  <a:lnTo>
                    <a:pt x="996" y="8"/>
                  </a:lnTo>
                  <a:lnTo>
                    <a:pt x="989" y="9"/>
                  </a:lnTo>
                  <a:lnTo>
                    <a:pt x="983" y="11"/>
                  </a:lnTo>
                  <a:lnTo>
                    <a:pt x="976" y="13"/>
                  </a:lnTo>
                  <a:lnTo>
                    <a:pt x="967" y="13"/>
                  </a:lnTo>
                  <a:lnTo>
                    <a:pt x="960" y="14"/>
                  </a:lnTo>
                  <a:lnTo>
                    <a:pt x="954" y="16"/>
                  </a:lnTo>
                  <a:lnTo>
                    <a:pt x="947" y="17"/>
                  </a:lnTo>
                  <a:lnTo>
                    <a:pt x="938" y="19"/>
                  </a:lnTo>
                  <a:lnTo>
                    <a:pt x="931" y="20"/>
                  </a:lnTo>
                  <a:lnTo>
                    <a:pt x="924" y="22"/>
                  </a:lnTo>
                  <a:lnTo>
                    <a:pt x="915" y="24"/>
                  </a:lnTo>
                  <a:lnTo>
                    <a:pt x="909" y="25"/>
                  </a:lnTo>
                  <a:lnTo>
                    <a:pt x="902" y="27"/>
                  </a:lnTo>
                  <a:lnTo>
                    <a:pt x="895" y="27"/>
                  </a:lnTo>
                  <a:lnTo>
                    <a:pt x="888" y="30"/>
                  </a:lnTo>
                  <a:lnTo>
                    <a:pt x="879" y="30"/>
                  </a:lnTo>
                  <a:lnTo>
                    <a:pt x="873" y="33"/>
                  </a:lnTo>
                  <a:lnTo>
                    <a:pt x="864" y="35"/>
                  </a:lnTo>
                  <a:lnTo>
                    <a:pt x="857" y="36"/>
                  </a:lnTo>
                  <a:lnTo>
                    <a:pt x="855" y="36"/>
                  </a:lnTo>
                  <a:lnTo>
                    <a:pt x="853" y="36"/>
                  </a:lnTo>
                  <a:lnTo>
                    <a:pt x="850" y="36"/>
                  </a:lnTo>
                  <a:lnTo>
                    <a:pt x="848" y="36"/>
                  </a:lnTo>
                  <a:lnTo>
                    <a:pt x="846" y="36"/>
                  </a:lnTo>
                  <a:lnTo>
                    <a:pt x="844" y="36"/>
                  </a:lnTo>
                  <a:lnTo>
                    <a:pt x="841" y="36"/>
                  </a:lnTo>
                  <a:lnTo>
                    <a:pt x="839" y="38"/>
                  </a:lnTo>
                  <a:lnTo>
                    <a:pt x="837" y="38"/>
                  </a:lnTo>
                  <a:lnTo>
                    <a:pt x="835" y="39"/>
                  </a:lnTo>
                  <a:lnTo>
                    <a:pt x="832" y="39"/>
                  </a:lnTo>
                  <a:lnTo>
                    <a:pt x="830" y="39"/>
                  </a:lnTo>
                  <a:lnTo>
                    <a:pt x="828" y="41"/>
                  </a:lnTo>
                  <a:lnTo>
                    <a:pt x="821" y="36"/>
                  </a:lnTo>
                  <a:lnTo>
                    <a:pt x="817" y="39"/>
                  </a:lnTo>
                  <a:lnTo>
                    <a:pt x="812" y="41"/>
                  </a:lnTo>
                  <a:lnTo>
                    <a:pt x="808" y="41"/>
                  </a:lnTo>
                  <a:lnTo>
                    <a:pt x="803" y="42"/>
                  </a:lnTo>
                  <a:lnTo>
                    <a:pt x="799" y="42"/>
                  </a:lnTo>
                  <a:lnTo>
                    <a:pt x="794" y="44"/>
                  </a:lnTo>
                  <a:lnTo>
                    <a:pt x="790" y="47"/>
                  </a:lnTo>
                  <a:lnTo>
                    <a:pt x="785" y="49"/>
                  </a:lnTo>
                  <a:lnTo>
                    <a:pt x="781" y="50"/>
                  </a:lnTo>
                  <a:lnTo>
                    <a:pt x="776" y="52"/>
                  </a:lnTo>
                  <a:lnTo>
                    <a:pt x="774" y="53"/>
                  </a:lnTo>
                  <a:lnTo>
                    <a:pt x="772" y="55"/>
                  </a:lnTo>
                  <a:lnTo>
                    <a:pt x="767" y="57"/>
                  </a:lnTo>
                  <a:lnTo>
                    <a:pt x="765" y="60"/>
                  </a:lnTo>
                  <a:lnTo>
                    <a:pt x="761" y="61"/>
                  </a:lnTo>
                  <a:lnTo>
                    <a:pt x="756" y="61"/>
                  </a:lnTo>
                  <a:lnTo>
                    <a:pt x="743" y="68"/>
                  </a:lnTo>
                  <a:lnTo>
                    <a:pt x="731" y="72"/>
                  </a:lnTo>
                  <a:lnTo>
                    <a:pt x="718" y="77"/>
                  </a:lnTo>
                  <a:lnTo>
                    <a:pt x="704" y="83"/>
                  </a:lnTo>
                  <a:lnTo>
                    <a:pt x="691" y="90"/>
                  </a:lnTo>
                  <a:lnTo>
                    <a:pt x="677" y="94"/>
                  </a:lnTo>
                  <a:lnTo>
                    <a:pt x="666" y="101"/>
                  </a:lnTo>
                  <a:lnTo>
                    <a:pt x="653" y="107"/>
                  </a:lnTo>
                  <a:lnTo>
                    <a:pt x="639" y="112"/>
                  </a:lnTo>
                  <a:lnTo>
                    <a:pt x="628" y="118"/>
                  </a:lnTo>
                  <a:lnTo>
                    <a:pt x="615" y="124"/>
                  </a:lnTo>
                  <a:lnTo>
                    <a:pt x="603" y="130"/>
                  </a:lnTo>
                  <a:lnTo>
                    <a:pt x="590" y="138"/>
                  </a:lnTo>
                  <a:lnTo>
                    <a:pt x="579" y="145"/>
                  </a:lnTo>
                  <a:lnTo>
                    <a:pt x="567" y="151"/>
                  </a:lnTo>
                  <a:lnTo>
                    <a:pt x="556" y="159"/>
                  </a:lnTo>
                  <a:lnTo>
                    <a:pt x="552" y="160"/>
                  </a:lnTo>
                  <a:lnTo>
                    <a:pt x="547" y="163"/>
                  </a:lnTo>
                  <a:lnTo>
                    <a:pt x="543" y="167"/>
                  </a:lnTo>
                  <a:lnTo>
                    <a:pt x="538" y="168"/>
                  </a:lnTo>
                  <a:lnTo>
                    <a:pt x="536" y="171"/>
                  </a:lnTo>
                  <a:lnTo>
                    <a:pt x="532" y="173"/>
                  </a:lnTo>
                  <a:lnTo>
                    <a:pt x="527" y="174"/>
                  </a:lnTo>
                  <a:lnTo>
                    <a:pt x="525" y="178"/>
                  </a:lnTo>
                  <a:lnTo>
                    <a:pt x="520" y="179"/>
                  </a:lnTo>
                  <a:lnTo>
                    <a:pt x="516" y="181"/>
                  </a:lnTo>
                  <a:lnTo>
                    <a:pt x="514" y="184"/>
                  </a:lnTo>
                  <a:lnTo>
                    <a:pt x="509" y="185"/>
                  </a:lnTo>
                  <a:lnTo>
                    <a:pt x="505" y="189"/>
                  </a:lnTo>
                  <a:lnTo>
                    <a:pt x="502" y="190"/>
                  </a:lnTo>
                  <a:lnTo>
                    <a:pt x="498" y="193"/>
                  </a:lnTo>
                  <a:lnTo>
                    <a:pt x="493" y="195"/>
                  </a:lnTo>
                  <a:lnTo>
                    <a:pt x="487" y="201"/>
                  </a:lnTo>
                  <a:lnTo>
                    <a:pt x="478" y="207"/>
                  </a:lnTo>
                  <a:lnTo>
                    <a:pt x="471" y="214"/>
                  </a:lnTo>
                  <a:lnTo>
                    <a:pt x="462" y="222"/>
                  </a:lnTo>
                  <a:lnTo>
                    <a:pt x="453" y="228"/>
                  </a:lnTo>
                  <a:lnTo>
                    <a:pt x="446" y="234"/>
                  </a:lnTo>
                  <a:lnTo>
                    <a:pt x="437" y="242"/>
                  </a:lnTo>
                  <a:lnTo>
                    <a:pt x="431" y="248"/>
                  </a:lnTo>
                  <a:lnTo>
                    <a:pt x="422" y="256"/>
                  </a:lnTo>
                  <a:lnTo>
                    <a:pt x="415" y="264"/>
                  </a:lnTo>
                  <a:lnTo>
                    <a:pt x="406" y="270"/>
                  </a:lnTo>
                  <a:lnTo>
                    <a:pt x="397" y="278"/>
                  </a:lnTo>
                  <a:lnTo>
                    <a:pt x="390" y="285"/>
                  </a:lnTo>
                  <a:lnTo>
                    <a:pt x="383" y="292"/>
                  </a:lnTo>
                  <a:lnTo>
                    <a:pt x="374" y="299"/>
                  </a:lnTo>
                  <a:lnTo>
                    <a:pt x="368" y="305"/>
                  </a:lnTo>
                  <a:lnTo>
                    <a:pt x="361" y="311"/>
                  </a:lnTo>
                  <a:lnTo>
                    <a:pt x="359" y="316"/>
                  </a:lnTo>
                  <a:lnTo>
                    <a:pt x="352" y="321"/>
                  </a:lnTo>
                  <a:lnTo>
                    <a:pt x="347" y="325"/>
                  </a:lnTo>
                  <a:lnTo>
                    <a:pt x="343" y="329"/>
                  </a:lnTo>
                  <a:lnTo>
                    <a:pt x="338" y="333"/>
                  </a:lnTo>
                  <a:lnTo>
                    <a:pt x="334" y="338"/>
                  </a:lnTo>
                  <a:lnTo>
                    <a:pt x="329" y="343"/>
                  </a:lnTo>
                  <a:lnTo>
                    <a:pt x="321" y="352"/>
                  </a:lnTo>
                  <a:lnTo>
                    <a:pt x="314" y="360"/>
                  </a:lnTo>
                  <a:lnTo>
                    <a:pt x="305" y="368"/>
                  </a:lnTo>
                  <a:lnTo>
                    <a:pt x="298" y="377"/>
                  </a:lnTo>
                  <a:lnTo>
                    <a:pt x="291" y="387"/>
                  </a:lnTo>
                  <a:lnTo>
                    <a:pt x="285" y="395"/>
                  </a:lnTo>
                  <a:lnTo>
                    <a:pt x="278" y="404"/>
                  </a:lnTo>
                  <a:lnTo>
                    <a:pt x="271" y="413"/>
                  </a:lnTo>
                  <a:lnTo>
                    <a:pt x="267" y="421"/>
                  </a:lnTo>
                  <a:lnTo>
                    <a:pt x="260" y="431"/>
                  </a:lnTo>
                  <a:lnTo>
                    <a:pt x="253" y="440"/>
                  </a:lnTo>
                  <a:lnTo>
                    <a:pt x="249" y="450"/>
                  </a:lnTo>
                  <a:lnTo>
                    <a:pt x="242" y="459"/>
                  </a:lnTo>
                  <a:lnTo>
                    <a:pt x="237" y="468"/>
                  </a:lnTo>
                  <a:lnTo>
                    <a:pt x="231" y="478"/>
                  </a:lnTo>
                  <a:lnTo>
                    <a:pt x="226" y="486"/>
                  </a:lnTo>
                  <a:lnTo>
                    <a:pt x="222" y="494"/>
                  </a:lnTo>
                  <a:lnTo>
                    <a:pt x="220" y="500"/>
                  </a:lnTo>
                  <a:lnTo>
                    <a:pt x="215" y="506"/>
                  </a:lnTo>
                  <a:lnTo>
                    <a:pt x="211" y="512"/>
                  </a:lnTo>
                  <a:lnTo>
                    <a:pt x="208" y="519"/>
                  </a:lnTo>
                  <a:lnTo>
                    <a:pt x="204" y="523"/>
                  </a:lnTo>
                  <a:lnTo>
                    <a:pt x="199" y="530"/>
                  </a:lnTo>
                  <a:lnTo>
                    <a:pt x="197" y="536"/>
                  </a:lnTo>
                  <a:lnTo>
                    <a:pt x="193" y="541"/>
                  </a:lnTo>
                  <a:lnTo>
                    <a:pt x="188" y="547"/>
                  </a:lnTo>
                  <a:lnTo>
                    <a:pt x="184" y="553"/>
                  </a:lnTo>
                  <a:lnTo>
                    <a:pt x="181" y="560"/>
                  </a:lnTo>
                  <a:lnTo>
                    <a:pt x="179" y="566"/>
                  </a:lnTo>
                  <a:lnTo>
                    <a:pt x="175" y="571"/>
                  </a:lnTo>
                  <a:lnTo>
                    <a:pt x="170" y="577"/>
                  </a:lnTo>
                  <a:lnTo>
                    <a:pt x="168" y="583"/>
                  </a:lnTo>
                  <a:lnTo>
                    <a:pt x="166" y="588"/>
                  </a:lnTo>
                  <a:lnTo>
                    <a:pt x="163" y="591"/>
                  </a:lnTo>
                  <a:lnTo>
                    <a:pt x="161" y="594"/>
                  </a:lnTo>
                  <a:lnTo>
                    <a:pt x="161" y="597"/>
                  </a:lnTo>
                  <a:lnTo>
                    <a:pt x="159" y="602"/>
                  </a:lnTo>
                  <a:lnTo>
                    <a:pt x="157" y="604"/>
                  </a:lnTo>
                  <a:lnTo>
                    <a:pt x="154" y="607"/>
                  </a:lnTo>
                  <a:lnTo>
                    <a:pt x="154" y="610"/>
                  </a:lnTo>
                  <a:lnTo>
                    <a:pt x="152" y="615"/>
                  </a:lnTo>
                  <a:lnTo>
                    <a:pt x="150" y="619"/>
                  </a:lnTo>
                  <a:lnTo>
                    <a:pt x="148" y="622"/>
                  </a:lnTo>
                  <a:lnTo>
                    <a:pt x="148" y="627"/>
                  </a:lnTo>
                  <a:lnTo>
                    <a:pt x="143" y="637"/>
                  </a:lnTo>
                  <a:lnTo>
                    <a:pt x="141" y="644"/>
                  </a:lnTo>
                  <a:lnTo>
                    <a:pt x="136" y="654"/>
                  </a:lnTo>
                  <a:lnTo>
                    <a:pt x="132" y="662"/>
                  </a:lnTo>
                  <a:lnTo>
                    <a:pt x="127" y="670"/>
                  </a:lnTo>
                  <a:lnTo>
                    <a:pt x="123" y="679"/>
                  </a:lnTo>
                  <a:lnTo>
                    <a:pt x="121" y="687"/>
                  </a:lnTo>
                  <a:lnTo>
                    <a:pt x="116" y="696"/>
                  </a:lnTo>
                  <a:lnTo>
                    <a:pt x="112" y="704"/>
                  </a:lnTo>
                  <a:lnTo>
                    <a:pt x="107" y="712"/>
                  </a:lnTo>
                  <a:lnTo>
                    <a:pt x="103" y="722"/>
                  </a:lnTo>
                  <a:lnTo>
                    <a:pt x="101" y="729"/>
                  </a:lnTo>
                  <a:lnTo>
                    <a:pt x="96" y="739"/>
                  </a:lnTo>
                  <a:lnTo>
                    <a:pt x="92" y="748"/>
                  </a:lnTo>
                  <a:lnTo>
                    <a:pt x="89" y="756"/>
                  </a:lnTo>
                  <a:lnTo>
                    <a:pt x="87" y="766"/>
                  </a:lnTo>
                  <a:lnTo>
                    <a:pt x="85" y="770"/>
                  </a:lnTo>
                  <a:lnTo>
                    <a:pt x="85" y="775"/>
                  </a:lnTo>
                  <a:lnTo>
                    <a:pt x="87" y="778"/>
                  </a:lnTo>
                  <a:lnTo>
                    <a:pt x="85" y="783"/>
                  </a:lnTo>
                  <a:lnTo>
                    <a:pt x="83" y="789"/>
                  </a:lnTo>
                  <a:lnTo>
                    <a:pt x="80" y="794"/>
                  </a:lnTo>
                  <a:lnTo>
                    <a:pt x="78" y="799"/>
                  </a:lnTo>
                  <a:lnTo>
                    <a:pt x="78" y="803"/>
                  </a:lnTo>
                  <a:lnTo>
                    <a:pt x="76" y="808"/>
                  </a:lnTo>
                  <a:lnTo>
                    <a:pt x="74" y="813"/>
                  </a:lnTo>
                  <a:lnTo>
                    <a:pt x="71" y="817"/>
                  </a:lnTo>
                  <a:lnTo>
                    <a:pt x="69" y="822"/>
                  </a:lnTo>
                  <a:lnTo>
                    <a:pt x="67" y="833"/>
                  </a:lnTo>
                  <a:lnTo>
                    <a:pt x="62" y="843"/>
                  </a:lnTo>
                  <a:lnTo>
                    <a:pt x="60" y="852"/>
                  </a:lnTo>
                  <a:lnTo>
                    <a:pt x="56" y="860"/>
                  </a:lnTo>
                  <a:lnTo>
                    <a:pt x="53" y="869"/>
                  </a:lnTo>
                  <a:lnTo>
                    <a:pt x="49" y="879"/>
                  </a:lnTo>
                  <a:lnTo>
                    <a:pt x="47" y="887"/>
                  </a:lnTo>
                  <a:lnTo>
                    <a:pt x="42" y="896"/>
                  </a:lnTo>
                  <a:lnTo>
                    <a:pt x="40" y="902"/>
                  </a:lnTo>
                  <a:lnTo>
                    <a:pt x="40" y="907"/>
                  </a:lnTo>
                  <a:lnTo>
                    <a:pt x="38" y="913"/>
                  </a:lnTo>
                  <a:lnTo>
                    <a:pt x="35" y="918"/>
                  </a:lnTo>
                  <a:lnTo>
                    <a:pt x="35" y="924"/>
                  </a:lnTo>
                  <a:lnTo>
                    <a:pt x="35" y="929"/>
                  </a:lnTo>
                  <a:lnTo>
                    <a:pt x="33" y="935"/>
                  </a:lnTo>
                  <a:lnTo>
                    <a:pt x="33" y="940"/>
                  </a:lnTo>
                  <a:lnTo>
                    <a:pt x="31" y="954"/>
                  </a:lnTo>
                  <a:lnTo>
                    <a:pt x="26" y="967"/>
                  </a:lnTo>
                  <a:lnTo>
                    <a:pt x="24" y="979"/>
                  </a:lnTo>
                  <a:lnTo>
                    <a:pt x="20" y="992"/>
                  </a:lnTo>
                  <a:lnTo>
                    <a:pt x="17" y="1004"/>
                  </a:lnTo>
                  <a:lnTo>
                    <a:pt x="13" y="1019"/>
                  </a:lnTo>
                  <a:lnTo>
                    <a:pt x="11" y="1030"/>
                  </a:lnTo>
                  <a:lnTo>
                    <a:pt x="6" y="1042"/>
                  </a:lnTo>
                  <a:lnTo>
                    <a:pt x="6" y="1045"/>
                  </a:lnTo>
                  <a:lnTo>
                    <a:pt x="4" y="1047"/>
                  </a:lnTo>
                  <a:lnTo>
                    <a:pt x="2" y="1048"/>
                  </a:lnTo>
                  <a:lnTo>
                    <a:pt x="0" y="1052"/>
                  </a:lnTo>
                  <a:lnTo>
                    <a:pt x="2" y="1052"/>
                  </a:lnTo>
                  <a:lnTo>
                    <a:pt x="4" y="1052"/>
                  </a:lnTo>
                  <a:lnTo>
                    <a:pt x="6" y="1052"/>
                  </a:lnTo>
                  <a:lnTo>
                    <a:pt x="8" y="1042"/>
                  </a:lnTo>
                  <a:lnTo>
                    <a:pt x="11" y="1034"/>
                  </a:lnTo>
                  <a:lnTo>
                    <a:pt x="13" y="1028"/>
                  </a:lnTo>
                  <a:lnTo>
                    <a:pt x="15" y="1020"/>
                  </a:lnTo>
                  <a:lnTo>
                    <a:pt x="17" y="1014"/>
                  </a:lnTo>
                  <a:lnTo>
                    <a:pt x="20" y="1009"/>
                  </a:lnTo>
                  <a:lnTo>
                    <a:pt x="22" y="1003"/>
                  </a:lnTo>
                  <a:lnTo>
                    <a:pt x="22" y="997"/>
                  </a:lnTo>
                  <a:lnTo>
                    <a:pt x="24" y="990"/>
                  </a:lnTo>
                  <a:lnTo>
                    <a:pt x="24" y="986"/>
                  </a:lnTo>
                  <a:lnTo>
                    <a:pt x="26" y="979"/>
                  </a:lnTo>
                  <a:lnTo>
                    <a:pt x="29" y="973"/>
                  </a:lnTo>
                  <a:lnTo>
                    <a:pt x="31" y="964"/>
                  </a:lnTo>
                  <a:lnTo>
                    <a:pt x="33" y="953"/>
                  </a:lnTo>
                  <a:lnTo>
                    <a:pt x="35" y="942"/>
                  </a:lnTo>
                  <a:lnTo>
                    <a:pt x="38" y="932"/>
                  </a:lnTo>
                  <a:lnTo>
                    <a:pt x="42" y="921"/>
                  </a:lnTo>
                  <a:lnTo>
                    <a:pt x="44" y="912"/>
                  </a:lnTo>
                  <a:lnTo>
                    <a:pt x="49" y="902"/>
                  </a:lnTo>
                  <a:lnTo>
                    <a:pt x="51" y="893"/>
                  </a:lnTo>
                  <a:lnTo>
                    <a:pt x="53" y="888"/>
                  </a:lnTo>
                  <a:lnTo>
                    <a:pt x="56" y="885"/>
                  </a:lnTo>
                  <a:lnTo>
                    <a:pt x="56" y="880"/>
                  </a:lnTo>
                  <a:lnTo>
                    <a:pt x="58" y="877"/>
                  </a:lnTo>
                  <a:lnTo>
                    <a:pt x="60" y="872"/>
                  </a:lnTo>
                  <a:lnTo>
                    <a:pt x="62" y="866"/>
                  </a:lnTo>
                  <a:lnTo>
                    <a:pt x="65" y="861"/>
                  </a:lnTo>
                  <a:lnTo>
                    <a:pt x="65" y="855"/>
                  </a:lnTo>
                  <a:lnTo>
                    <a:pt x="67" y="849"/>
                  </a:lnTo>
                  <a:lnTo>
                    <a:pt x="69" y="843"/>
                  </a:lnTo>
                  <a:lnTo>
                    <a:pt x="71" y="836"/>
                  </a:lnTo>
                  <a:lnTo>
                    <a:pt x="74" y="830"/>
                  </a:lnTo>
                  <a:lnTo>
                    <a:pt x="76" y="825"/>
                  </a:lnTo>
                  <a:lnTo>
                    <a:pt x="78" y="819"/>
                  </a:lnTo>
                  <a:lnTo>
                    <a:pt x="78" y="814"/>
                  </a:lnTo>
                  <a:lnTo>
                    <a:pt x="80" y="810"/>
                  </a:lnTo>
                  <a:lnTo>
                    <a:pt x="83" y="805"/>
                  </a:lnTo>
                  <a:lnTo>
                    <a:pt x="83" y="800"/>
                  </a:lnTo>
                  <a:lnTo>
                    <a:pt x="85" y="795"/>
                  </a:lnTo>
                  <a:lnTo>
                    <a:pt x="87" y="792"/>
                  </a:lnTo>
                  <a:lnTo>
                    <a:pt x="89" y="783"/>
                  </a:lnTo>
                  <a:lnTo>
                    <a:pt x="89" y="777"/>
                  </a:lnTo>
                  <a:lnTo>
                    <a:pt x="92" y="770"/>
                  </a:lnTo>
                  <a:lnTo>
                    <a:pt x="94" y="762"/>
                  </a:lnTo>
                  <a:lnTo>
                    <a:pt x="98" y="750"/>
                  </a:lnTo>
                  <a:lnTo>
                    <a:pt x="105" y="737"/>
                  </a:lnTo>
                  <a:lnTo>
                    <a:pt x="112" y="725"/>
                  </a:lnTo>
                  <a:lnTo>
                    <a:pt x="116" y="712"/>
                  </a:lnTo>
                  <a:lnTo>
                    <a:pt x="123" y="700"/>
                  </a:lnTo>
                  <a:lnTo>
                    <a:pt x="127" y="687"/>
                  </a:lnTo>
                  <a:lnTo>
                    <a:pt x="134" y="674"/>
                  </a:lnTo>
                  <a:lnTo>
                    <a:pt x="139" y="660"/>
                  </a:lnTo>
                  <a:lnTo>
                    <a:pt x="145" y="649"/>
                  </a:lnTo>
                  <a:lnTo>
                    <a:pt x="150" y="637"/>
                  </a:lnTo>
                  <a:lnTo>
                    <a:pt x="157" y="624"/>
                  </a:lnTo>
                  <a:lnTo>
                    <a:pt x="163" y="611"/>
                  </a:lnTo>
                  <a:lnTo>
                    <a:pt x="168" y="599"/>
                  </a:lnTo>
                  <a:lnTo>
                    <a:pt x="175" y="588"/>
                  </a:lnTo>
                  <a:lnTo>
                    <a:pt x="181" y="577"/>
                  </a:lnTo>
                  <a:lnTo>
                    <a:pt x="188" y="566"/>
                  </a:lnTo>
                  <a:lnTo>
                    <a:pt x="190" y="561"/>
                  </a:lnTo>
                  <a:lnTo>
                    <a:pt x="193" y="556"/>
                  </a:lnTo>
                  <a:lnTo>
                    <a:pt x="195" y="553"/>
                  </a:lnTo>
                  <a:lnTo>
                    <a:pt x="197" y="550"/>
                  </a:lnTo>
                  <a:lnTo>
                    <a:pt x="202" y="544"/>
                  </a:lnTo>
                  <a:lnTo>
                    <a:pt x="204" y="538"/>
                  </a:lnTo>
                  <a:lnTo>
                    <a:pt x="208" y="531"/>
                  </a:lnTo>
                  <a:lnTo>
                    <a:pt x="211" y="525"/>
                  </a:lnTo>
                  <a:lnTo>
                    <a:pt x="215" y="519"/>
                  </a:lnTo>
                  <a:lnTo>
                    <a:pt x="220" y="512"/>
                  </a:lnTo>
                  <a:lnTo>
                    <a:pt x="222" y="506"/>
                  </a:lnTo>
                  <a:lnTo>
                    <a:pt x="226" y="500"/>
                  </a:lnTo>
                  <a:lnTo>
                    <a:pt x="231" y="494"/>
                  </a:lnTo>
                  <a:lnTo>
                    <a:pt x="233" y="487"/>
                  </a:lnTo>
                  <a:lnTo>
                    <a:pt x="237" y="481"/>
                  </a:lnTo>
                  <a:lnTo>
                    <a:pt x="240" y="475"/>
                  </a:lnTo>
                  <a:lnTo>
                    <a:pt x="244" y="468"/>
                  </a:lnTo>
                  <a:lnTo>
                    <a:pt x="249" y="462"/>
                  </a:lnTo>
                  <a:lnTo>
                    <a:pt x="253" y="456"/>
                  </a:lnTo>
                  <a:lnTo>
                    <a:pt x="255" y="450"/>
                  </a:lnTo>
                  <a:lnTo>
                    <a:pt x="260" y="445"/>
                  </a:lnTo>
                  <a:lnTo>
                    <a:pt x="262" y="439"/>
                  </a:lnTo>
                  <a:lnTo>
                    <a:pt x="267" y="434"/>
                  </a:lnTo>
                  <a:lnTo>
                    <a:pt x="269" y="429"/>
                  </a:lnTo>
                  <a:lnTo>
                    <a:pt x="273" y="423"/>
                  </a:lnTo>
                  <a:lnTo>
                    <a:pt x="278" y="418"/>
                  </a:lnTo>
                  <a:lnTo>
                    <a:pt x="282" y="412"/>
                  </a:lnTo>
                  <a:lnTo>
                    <a:pt x="287" y="407"/>
                  </a:lnTo>
                  <a:lnTo>
                    <a:pt x="291" y="402"/>
                  </a:lnTo>
                  <a:lnTo>
                    <a:pt x="296" y="396"/>
                  </a:lnTo>
                  <a:lnTo>
                    <a:pt x="300" y="391"/>
                  </a:lnTo>
                  <a:lnTo>
                    <a:pt x="303" y="387"/>
                  </a:lnTo>
                  <a:lnTo>
                    <a:pt x="307" y="382"/>
                  </a:lnTo>
                  <a:lnTo>
                    <a:pt x="312" y="377"/>
                  </a:lnTo>
                  <a:lnTo>
                    <a:pt x="316" y="373"/>
                  </a:lnTo>
                  <a:lnTo>
                    <a:pt x="321" y="368"/>
                  </a:lnTo>
                  <a:lnTo>
                    <a:pt x="323" y="366"/>
                  </a:lnTo>
                  <a:lnTo>
                    <a:pt x="323" y="365"/>
                  </a:lnTo>
                  <a:lnTo>
                    <a:pt x="323" y="363"/>
                  </a:lnTo>
                  <a:lnTo>
                    <a:pt x="325" y="362"/>
                  </a:lnTo>
                  <a:lnTo>
                    <a:pt x="352" y="332"/>
                  </a:lnTo>
                  <a:lnTo>
                    <a:pt x="354" y="327"/>
                  </a:lnTo>
                  <a:lnTo>
                    <a:pt x="356" y="324"/>
                  </a:lnTo>
                  <a:lnTo>
                    <a:pt x="359" y="321"/>
                  </a:lnTo>
                  <a:lnTo>
                    <a:pt x="361" y="319"/>
                  </a:lnTo>
                  <a:lnTo>
                    <a:pt x="363" y="316"/>
                  </a:lnTo>
                  <a:lnTo>
                    <a:pt x="368" y="313"/>
                  </a:lnTo>
                  <a:lnTo>
                    <a:pt x="370" y="310"/>
                  </a:lnTo>
                  <a:lnTo>
                    <a:pt x="372" y="307"/>
                  </a:lnTo>
                  <a:lnTo>
                    <a:pt x="379" y="300"/>
                  </a:lnTo>
                  <a:lnTo>
                    <a:pt x="386" y="296"/>
                  </a:lnTo>
                  <a:lnTo>
                    <a:pt x="390" y="291"/>
                  </a:lnTo>
                  <a:lnTo>
                    <a:pt x="397" y="285"/>
                  </a:lnTo>
                  <a:lnTo>
                    <a:pt x="404" y="278"/>
                  </a:lnTo>
                  <a:lnTo>
                    <a:pt x="410" y="272"/>
                  </a:lnTo>
                  <a:lnTo>
                    <a:pt x="417" y="267"/>
                  </a:lnTo>
                  <a:lnTo>
                    <a:pt x="424" y="261"/>
                  </a:lnTo>
                  <a:lnTo>
                    <a:pt x="431" y="255"/>
                  </a:lnTo>
                  <a:lnTo>
                    <a:pt x="437" y="250"/>
                  </a:lnTo>
                  <a:lnTo>
                    <a:pt x="444" y="244"/>
                  </a:lnTo>
                  <a:lnTo>
                    <a:pt x="448" y="237"/>
                  </a:lnTo>
                  <a:lnTo>
                    <a:pt x="455" y="233"/>
                  </a:lnTo>
                  <a:lnTo>
                    <a:pt x="464" y="228"/>
                  </a:lnTo>
                  <a:lnTo>
                    <a:pt x="471" y="222"/>
                  </a:lnTo>
                  <a:lnTo>
                    <a:pt x="478" y="217"/>
                  </a:lnTo>
                  <a:lnTo>
                    <a:pt x="482" y="212"/>
                  </a:lnTo>
                  <a:lnTo>
                    <a:pt x="487" y="207"/>
                  </a:lnTo>
                  <a:lnTo>
                    <a:pt x="491" y="204"/>
                  </a:lnTo>
                  <a:lnTo>
                    <a:pt x="496" y="201"/>
                  </a:lnTo>
                  <a:lnTo>
                    <a:pt x="502" y="198"/>
                  </a:lnTo>
                  <a:lnTo>
                    <a:pt x="507" y="195"/>
                  </a:lnTo>
                  <a:lnTo>
                    <a:pt x="511" y="192"/>
                  </a:lnTo>
                  <a:lnTo>
                    <a:pt x="516" y="187"/>
                  </a:lnTo>
                  <a:lnTo>
                    <a:pt x="523" y="185"/>
                  </a:lnTo>
                  <a:lnTo>
                    <a:pt x="527" y="182"/>
                  </a:lnTo>
                  <a:lnTo>
                    <a:pt x="532" y="179"/>
                  </a:lnTo>
                  <a:lnTo>
                    <a:pt x="536" y="176"/>
                  </a:lnTo>
                  <a:lnTo>
                    <a:pt x="541" y="173"/>
                  </a:lnTo>
                  <a:lnTo>
                    <a:pt x="545" y="171"/>
                  </a:lnTo>
                  <a:lnTo>
                    <a:pt x="549" y="168"/>
                  </a:lnTo>
                  <a:lnTo>
                    <a:pt x="554" y="165"/>
                  </a:lnTo>
                  <a:lnTo>
                    <a:pt x="561" y="160"/>
                  </a:lnTo>
                  <a:lnTo>
                    <a:pt x="567" y="156"/>
                  </a:lnTo>
                  <a:lnTo>
                    <a:pt x="576" y="151"/>
                  </a:lnTo>
                  <a:lnTo>
                    <a:pt x="583" y="146"/>
                  </a:lnTo>
                  <a:lnTo>
                    <a:pt x="590" y="143"/>
                  </a:lnTo>
                  <a:lnTo>
                    <a:pt x="597" y="138"/>
                  </a:lnTo>
                  <a:lnTo>
                    <a:pt x="606" y="134"/>
                  </a:lnTo>
                  <a:lnTo>
                    <a:pt x="612" y="130"/>
                  </a:lnTo>
                  <a:lnTo>
                    <a:pt x="619" y="126"/>
                  </a:lnTo>
                  <a:lnTo>
                    <a:pt x="628" y="123"/>
                  </a:lnTo>
                  <a:lnTo>
                    <a:pt x="635" y="118"/>
                  </a:lnTo>
                  <a:lnTo>
                    <a:pt x="644" y="115"/>
                  </a:lnTo>
                  <a:lnTo>
                    <a:pt x="651" y="110"/>
                  </a:lnTo>
                  <a:lnTo>
                    <a:pt x="657" y="107"/>
                  </a:lnTo>
                  <a:lnTo>
                    <a:pt x="666" y="104"/>
                  </a:lnTo>
                  <a:lnTo>
                    <a:pt x="675" y="99"/>
                  </a:lnTo>
                  <a:lnTo>
                    <a:pt x="682" y="96"/>
                  </a:lnTo>
                  <a:lnTo>
                    <a:pt x="691" y="93"/>
                  </a:lnTo>
                  <a:lnTo>
                    <a:pt x="698" y="90"/>
                  </a:lnTo>
                  <a:lnTo>
                    <a:pt x="707" y="85"/>
                  </a:lnTo>
                  <a:lnTo>
                    <a:pt x="713" y="82"/>
                  </a:lnTo>
                  <a:lnTo>
                    <a:pt x="722" y="79"/>
                  </a:lnTo>
                  <a:lnTo>
                    <a:pt x="731" y="75"/>
                  </a:lnTo>
                  <a:lnTo>
                    <a:pt x="738" y="72"/>
                  </a:lnTo>
                  <a:lnTo>
                    <a:pt x="747" y="69"/>
                  </a:lnTo>
                  <a:lnTo>
                    <a:pt x="754" y="66"/>
                  </a:lnTo>
                  <a:lnTo>
                    <a:pt x="763" y="63"/>
                  </a:lnTo>
                  <a:lnTo>
                    <a:pt x="772" y="60"/>
                  </a:lnTo>
                  <a:lnTo>
                    <a:pt x="781" y="57"/>
                  </a:lnTo>
                  <a:lnTo>
                    <a:pt x="790" y="53"/>
                  </a:lnTo>
                  <a:lnTo>
                    <a:pt x="796" y="50"/>
                  </a:lnTo>
                  <a:lnTo>
                    <a:pt x="805" y="47"/>
                  </a:lnTo>
                  <a:lnTo>
                    <a:pt x="808" y="47"/>
                  </a:lnTo>
                  <a:lnTo>
                    <a:pt x="808" y="49"/>
                  </a:lnTo>
                  <a:lnTo>
                    <a:pt x="810" y="49"/>
                  </a:lnTo>
                  <a:lnTo>
                    <a:pt x="812" y="50"/>
                  </a:lnTo>
                  <a:lnTo>
                    <a:pt x="817" y="49"/>
                  </a:lnTo>
                  <a:lnTo>
                    <a:pt x="819" y="47"/>
                  </a:lnTo>
                  <a:lnTo>
                    <a:pt x="823" y="47"/>
                  </a:lnTo>
                  <a:lnTo>
                    <a:pt x="826" y="46"/>
                  </a:lnTo>
                  <a:lnTo>
                    <a:pt x="830" y="46"/>
                  </a:lnTo>
                  <a:lnTo>
                    <a:pt x="832" y="44"/>
                  </a:lnTo>
                  <a:lnTo>
                    <a:pt x="837" y="44"/>
                  </a:lnTo>
                  <a:lnTo>
                    <a:pt x="839" y="42"/>
                  </a:lnTo>
                  <a:lnTo>
                    <a:pt x="844" y="42"/>
                  </a:lnTo>
                  <a:lnTo>
                    <a:pt x="848" y="42"/>
                  </a:lnTo>
                  <a:lnTo>
                    <a:pt x="853" y="41"/>
                  </a:lnTo>
                  <a:lnTo>
                    <a:pt x="857" y="39"/>
                  </a:lnTo>
                  <a:lnTo>
                    <a:pt x="862" y="38"/>
                  </a:lnTo>
                  <a:lnTo>
                    <a:pt x="866" y="38"/>
                  </a:lnTo>
                  <a:lnTo>
                    <a:pt x="871" y="36"/>
                  </a:lnTo>
                  <a:lnTo>
                    <a:pt x="873" y="36"/>
                  </a:lnTo>
                  <a:lnTo>
                    <a:pt x="875" y="35"/>
                  </a:lnTo>
                  <a:lnTo>
                    <a:pt x="879" y="35"/>
                  </a:lnTo>
                  <a:lnTo>
                    <a:pt x="882" y="33"/>
                  </a:lnTo>
                  <a:lnTo>
                    <a:pt x="884" y="33"/>
                  </a:lnTo>
                  <a:lnTo>
                    <a:pt x="886" y="33"/>
                  </a:lnTo>
                  <a:lnTo>
                    <a:pt x="888" y="33"/>
                  </a:lnTo>
                  <a:lnTo>
                    <a:pt x="888" y="31"/>
                  </a:lnTo>
                  <a:lnTo>
                    <a:pt x="897" y="30"/>
                  </a:lnTo>
                  <a:lnTo>
                    <a:pt x="904" y="28"/>
                  </a:lnTo>
                  <a:lnTo>
                    <a:pt x="913" y="27"/>
                  </a:lnTo>
                  <a:lnTo>
                    <a:pt x="920" y="25"/>
                  </a:lnTo>
                  <a:lnTo>
                    <a:pt x="927" y="24"/>
                  </a:lnTo>
                  <a:lnTo>
                    <a:pt x="936" y="22"/>
                  </a:lnTo>
                  <a:lnTo>
                    <a:pt x="942" y="20"/>
                  </a:lnTo>
                  <a:lnTo>
                    <a:pt x="951" y="20"/>
                  </a:lnTo>
                  <a:lnTo>
                    <a:pt x="958" y="19"/>
                  </a:lnTo>
                  <a:lnTo>
                    <a:pt x="967" y="17"/>
                  </a:lnTo>
                  <a:lnTo>
                    <a:pt x="974" y="16"/>
                  </a:lnTo>
                  <a:lnTo>
                    <a:pt x="983" y="16"/>
                  </a:lnTo>
                  <a:lnTo>
                    <a:pt x="989" y="14"/>
                  </a:lnTo>
                  <a:lnTo>
                    <a:pt x="998" y="13"/>
                  </a:lnTo>
                  <a:lnTo>
                    <a:pt x="1005" y="13"/>
                  </a:lnTo>
                  <a:lnTo>
                    <a:pt x="1012" y="11"/>
                  </a:lnTo>
                  <a:lnTo>
                    <a:pt x="1021" y="11"/>
                  </a:lnTo>
                  <a:lnTo>
                    <a:pt x="1030" y="9"/>
                  </a:lnTo>
                  <a:lnTo>
                    <a:pt x="1037" y="9"/>
                  </a:lnTo>
                  <a:lnTo>
                    <a:pt x="1043" y="9"/>
                  </a:lnTo>
                  <a:lnTo>
                    <a:pt x="1052" y="8"/>
                  </a:lnTo>
                  <a:lnTo>
                    <a:pt x="1059" y="8"/>
                  </a:lnTo>
                  <a:lnTo>
                    <a:pt x="1068" y="8"/>
                  </a:lnTo>
                  <a:lnTo>
                    <a:pt x="1075" y="8"/>
                  </a:lnTo>
                  <a:lnTo>
                    <a:pt x="1084" y="6"/>
                  </a:lnTo>
                  <a:lnTo>
                    <a:pt x="1090" y="6"/>
                  </a:lnTo>
                  <a:lnTo>
                    <a:pt x="1097" y="6"/>
                  </a:lnTo>
                  <a:lnTo>
                    <a:pt x="1106" y="6"/>
                  </a:lnTo>
                  <a:lnTo>
                    <a:pt x="1113" y="6"/>
                  </a:lnTo>
                  <a:lnTo>
                    <a:pt x="1122" y="6"/>
                  </a:lnTo>
                  <a:lnTo>
                    <a:pt x="1129" y="6"/>
                  </a:lnTo>
                  <a:lnTo>
                    <a:pt x="1135" y="6"/>
                  </a:lnTo>
                  <a:lnTo>
                    <a:pt x="1149" y="6"/>
                  </a:lnTo>
                  <a:lnTo>
                    <a:pt x="1160" y="6"/>
                  </a:lnTo>
                  <a:lnTo>
                    <a:pt x="1171" y="6"/>
                  </a:lnTo>
                  <a:lnTo>
                    <a:pt x="1185" y="8"/>
                  </a:lnTo>
                  <a:lnTo>
                    <a:pt x="1196" y="8"/>
                  </a:lnTo>
                  <a:lnTo>
                    <a:pt x="1207" y="9"/>
                  </a:lnTo>
                  <a:lnTo>
                    <a:pt x="1218" y="11"/>
                  </a:lnTo>
                  <a:lnTo>
                    <a:pt x="1230" y="13"/>
                  </a:lnTo>
                  <a:lnTo>
                    <a:pt x="1243" y="14"/>
                  </a:lnTo>
                  <a:lnTo>
                    <a:pt x="1254" y="17"/>
                  </a:lnTo>
                  <a:lnTo>
                    <a:pt x="1266" y="19"/>
                  </a:lnTo>
                  <a:lnTo>
                    <a:pt x="1277" y="20"/>
                  </a:lnTo>
                  <a:lnTo>
                    <a:pt x="1288" y="22"/>
                  </a:lnTo>
                  <a:lnTo>
                    <a:pt x="1302" y="25"/>
                  </a:lnTo>
                  <a:lnTo>
                    <a:pt x="1313" y="27"/>
                  </a:lnTo>
                  <a:lnTo>
                    <a:pt x="1324" y="28"/>
                  </a:lnTo>
                  <a:lnTo>
                    <a:pt x="1328" y="30"/>
                  </a:lnTo>
                  <a:lnTo>
                    <a:pt x="1333" y="30"/>
                  </a:lnTo>
                  <a:lnTo>
                    <a:pt x="1335" y="30"/>
                  </a:lnTo>
                  <a:lnTo>
                    <a:pt x="1340" y="30"/>
                  </a:lnTo>
                  <a:lnTo>
                    <a:pt x="1344" y="30"/>
                  </a:lnTo>
                  <a:lnTo>
                    <a:pt x="1349" y="31"/>
                  </a:lnTo>
                  <a:lnTo>
                    <a:pt x="1353" y="33"/>
                  </a:lnTo>
                  <a:lnTo>
                    <a:pt x="1355" y="35"/>
                  </a:lnTo>
                  <a:lnTo>
                    <a:pt x="1360" y="35"/>
                  </a:lnTo>
                  <a:lnTo>
                    <a:pt x="1364" y="35"/>
                  </a:lnTo>
                  <a:lnTo>
                    <a:pt x="1369" y="36"/>
                  </a:lnTo>
                  <a:lnTo>
                    <a:pt x="1373" y="36"/>
                  </a:lnTo>
                  <a:lnTo>
                    <a:pt x="1378" y="38"/>
                  </a:lnTo>
                  <a:lnTo>
                    <a:pt x="1382" y="38"/>
                  </a:lnTo>
                  <a:lnTo>
                    <a:pt x="1387" y="39"/>
                  </a:lnTo>
                  <a:lnTo>
                    <a:pt x="1389" y="41"/>
                  </a:lnTo>
                  <a:lnTo>
                    <a:pt x="1394" y="41"/>
                  </a:lnTo>
                  <a:lnTo>
                    <a:pt x="1398" y="42"/>
                  </a:lnTo>
                  <a:lnTo>
                    <a:pt x="1403" y="42"/>
                  </a:lnTo>
                  <a:lnTo>
                    <a:pt x="1407" y="44"/>
                  </a:lnTo>
                  <a:lnTo>
                    <a:pt x="1412" y="44"/>
                  </a:lnTo>
                  <a:lnTo>
                    <a:pt x="1416" y="46"/>
                  </a:lnTo>
                  <a:lnTo>
                    <a:pt x="1420" y="47"/>
                  </a:lnTo>
                  <a:lnTo>
                    <a:pt x="1425" y="47"/>
                  </a:lnTo>
                  <a:lnTo>
                    <a:pt x="1429" y="49"/>
                  </a:lnTo>
                  <a:lnTo>
                    <a:pt x="1434" y="50"/>
                  </a:lnTo>
                  <a:lnTo>
                    <a:pt x="1438" y="50"/>
                  </a:lnTo>
                  <a:lnTo>
                    <a:pt x="1441" y="52"/>
                  </a:lnTo>
                  <a:lnTo>
                    <a:pt x="1445" y="53"/>
                  </a:lnTo>
                  <a:lnTo>
                    <a:pt x="1450" y="55"/>
                  </a:lnTo>
                  <a:lnTo>
                    <a:pt x="1454" y="55"/>
                  </a:lnTo>
                  <a:lnTo>
                    <a:pt x="1459" y="57"/>
                  </a:lnTo>
                  <a:lnTo>
                    <a:pt x="1474" y="61"/>
                  </a:lnTo>
                  <a:lnTo>
                    <a:pt x="1488" y="64"/>
                  </a:lnTo>
                  <a:lnTo>
                    <a:pt x="1501" y="69"/>
                  </a:lnTo>
                  <a:lnTo>
                    <a:pt x="1515" y="75"/>
                  </a:lnTo>
                  <a:lnTo>
                    <a:pt x="1530" y="79"/>
                  </a:lnTo>
                  <a:lnTo>
                    <a:pt x="1544" y="85"/>
                  </a:lnTo>
                  <a:lnTo>
                    <a:pt x="1557" y="90"/>
                  </a:lnTo>
                  <a:lnTo>
                    <a:pt x="1571" y="94"/>
                  </a:lnTo>
                  <a:lnTo>
                    <a:pt x="1584" y="99"/>
                  </a:lnTo>
                  <a:lnTo>
                    <a:pt x="1598" y="104"/>
                  </a:lnTo>
                  <a:lnTo>
                    <a:pt x="1611" y="110"/>
                  </a:lnTo>
                  <a:lnTo>
                    <a:pt x="1625" y="115"/>
                  </a:lnTo>
                  <a:lnTo>
                    <a:pt x="1638" y="119"/>
                  </a:lnTo>
                  <a:lnTo>
                    <a:pt x="1652" y="124"/>
                  </a:lnTo>
                  <a:lnTo>
                    <a:pt x="1665" y="129"/>
                  </a:lnTo>
                  <a:lnTo>
                    <a:pt x="1679" y="134"/>
                  </a:lnTo>
                  <a:lnTo>
                    <a:pt x="1685" y="138"/>
                  </a:lnTo>
                  <a:lnTo>
                    <a:pt x="1692" y="140"/>
                  </a:lnTo>
                  <a:lnTo>
                    <a:pt x="1699" y="141"/>
                  </a:lnTo>
                  <a:lnTo>
                    <a:pt x="1708" y="143"/>
                  </a:lnTo>
                  <a:lnTo>
                    <a:pt x="1715" y="145"/>
                  </a:lnTo>
                  <a:lnTo>
                    <a:pt x="1721" y="146"/>
                  </a:lnTo>
                  <a:lnTo>
                    <a:pt x="1728" y="149"/>
                  </a:lnTo>
                  <a:lnTo>
                    <a:pt x="1735" y="152"/>
                  </a:lnTo>
                  <a:lnTo>
                    <a:pt x="1741" y="156"/>
                  </a:lnTo>
                  <a:lnTo>
                    <a:pt x="1748" y="159"/>
                  </a:lnTo>
                  <a:lnTo>
                    <a:pt x="1753" y="162"/>
                  </a:lnTo>
                  <a:lnTo>
                    <a:pt x="1757" y="165"/>
                  </a:lnTo>
                  <a:lnTo>
                    <a:pt x="1764" y="168"/>
                  </a:lnTo>
                  <a:lnTo>
                    <a:pt x="1768" y="171"/>
                  </a:lnTo>
                  <a:lnTo>
                    <a:pt x="1775" y="173"/>
                  </a:lnTo>
                  <a:lnTo>
                    <a:pt x="1782" y="176"/>
                  </a:lnTo>
                  <a:lnTo>
                    <a:pt x="1784" y="178"/>
                  </a:lnTo>
                  <a:lnTo>
                    <a:pt x="1786" y="179"/>
                  </a:lnTo>
                  <a:lnTo>
                    <a:pt x="1789" y="181"/>
                  </a:lnTo>
                  <a:lnTo>
                    <a:pt x="1791" y="184"/>
                  </a:lnTo>
                  <a:lnTo>
                    <a:pt x="1793" y="184"/>
                  </a:lnTo>
                  <a:lnTo>
                    <a:pt x="1791" y="184"/>
                  </a:lnTo>
                  <a:lnTo>
                    <a:pt x="1791" y="182"/>
                  </a:lnTo>
                  <a:lnTo>
                    <a:pt x="1789" y="182"/>
                  </a:lnTo>
                  <a:lnTo>
                    <a:pt x="1784" y="181"/>
                  </a:lnTo>
                  <a:lnTo>
                    <a:pt x="1780" y="179"/>
                  </a:lnTo>
                  <a:lnTo>
                    <a:pt x="1777" y="179"/>
                  </a:lnTo>
                  <a:lnTo>
                    <a:pt x="1773" y="178"/>
                  </a:lnTo>
                  <a:lnTo>
                    <a:pt x="1768" y="178"/>
                  </a:lnTo>
                  <a:lnTo>
                    <a:pt x="1764" y="176"/>
                  </a:lnTo>
                  <a:lnTo>
                    <a:pt x="1762" y="176"/>
                  </a:lnTo>
                  <a:lnTo>
                    <a:pt x="1757" y="174"/>
                  </a:lnTo>
                  <a:lnTo>
                    <a:pt x="1750" y="173"/>
                  </a:lnTo>
                  <a:lnTo>
                    <a:pt x="1744" y="170"/>
                  </a:lnTo>
                  <a:lnTo>
                    <a:pt x="1735" y="168"/>
                  </a:lnTo>
                  <a:lnTo>
                    <a:pt x="1728" y="165"/>
                  </a:lnTo>
                  <a:lnTo>
                    <a:pt x="1721" y="163"/>
                  </a:lnTo>
                  <a:lnTo>
                    <a:pt x="1715" y="160"/>
                  </a:lnTo>
                  <a:lnTo>
                    <a:pt x="1706" y="159"/>
                  </a:lnTo>
                  <a:lnTo>
                    <a:pt x="1699" y="157"/>
                  </a:lnTo>
                  <a:lnTo>
                    <a:pt x="1690" y="154"/>
                  </a:lnTo>
                  <a:lnTo>
                    <a:pt x="1683" y="152"/>
                  </a:lnTo>
                  <a:lnTo>
                    <a:pt x="1676" y="151"/>
                  </a:lnTo>
                  <a:lnTo>
                    <a:pt x="1670" y="148"/>
                  </a:lnTo>
                  <a:lnTo>
                    <a:pt x="1661" y="146"/>
                  </a:lnTo>
                  <a:lnTo>
                    <a:pt x="1654" y="143"/>
                  </a:lnTo>
                  <a:lnTo>
                    <a:pt x="1647" y="141"/>
                  </a:lnTo>
                  <a:lnTo>
                    <a:pt x="1640" y="138"/>
                  </a:lnTo>
                  <a:lnTo>
                    <a:pt x="1636" y="137"/>
                  </a:lnTo>
                  <a:lnTo>
                    <a:pt x="1631" y="135"/>
                  </a:lnTo>
                  <a:lnTo>
                    <a:pt x="1627" y="134"/>
                  </a:lnTo>
                  <a:lnTo>
                    <a:pt x="1620" y="132"/>
                  </a:lnTo>
                  <a:lnTo>
                    <a:pt x="1616" y="130"/>
                  </a:lnTo>
                  <a:lnTo>
                    <a:pt x="1611" y="127"/>
                  </a:lnTo>
                  <a:lnTo>
                    <a:pt x="1607" y="126"/>
                  </a:lnTo>
                  <a:lnTo>
                    <a:pt x="1602" y="124"/>
                  </a:lnTo>
                  <a:lnTo>
                    <a:pt x="1598" y="123"/>
                  </a:lnTo>
                  <a:lnTo>
                    <a:pt x="1593" y="121"/>
                  </a:lnTo>
                  <a:lnTo>
                    <a:pt x="1587" y="119"/>
                  </a:lnTo>
                  <a:lnTo>
                    <a:pt x="1582" y="118"/>
                  </a:lnTo>
                  <a:lnTo>
                    <a:pt x="1578" y="116"/>
                  </a:lnTo>
                  <a:lnTo>
                    <a:pt x="1573" y="113"/>
                  </a:lnTo>
                  <a:lnTo>
                    <a:pt x="1569" y="112"/>
                  </a:lnTo>
                  <a:lnTo>
                    <a:pt x="1564" y="110"/>
                  </a:lnTo>
                  <a:lnTo>
                    <a:pt x="1560" y="108"/>
                  </a:lnTo>
                  <a:lnTo>
                    <a:pt x="1553" y="105"/>
                  </a:lnTo>
                  <a:lnTo>
                    <a:pt x="1548" y="104"/>
                  </a:lnTo>
                  <a:lnTo>
                    <a:pt x="1544" y="102"/>
                  </a:lnTo>
                  <a:lnTo>
                    <a:pt x="1537" y="102"/>
                  </a:lnTo>
                  <a:lnTo>
                    <a:pt x="1533" y="101"/>
                  </a:lnTo>
                  <a:lnTo>
                    <a:pt x="1528" y="99"/>
                  </a:lnTo>
                  <a:lnTo>
                    <a:pt x="1522" y="97"/>
                  </a:lnTo>
                  <a:lnTo>
                    <a:pt x="1519" y="97"/>
                  </a:lnTo>
                  <a:lnTo>
                    <a:pt x="1515" y="96"/>
                  </a:lnTo>
                  <a:lnTo>
                    <a:pt x="1513" y="94"/>
                  </a:lnTo>
                  <a:lnTo>
                    <a:pt x="1510" y="93"/>
                  </a:lnTo>
                  <a:lnTo>
                    <a:pt x="1508" y="91"/>
                  </a:lnTo>
                  <a:lnTo>
                    <a:pt x="1506" y="91"/>
                  </a:lnTo>
                  <a:lnTo>
                    <a:pt x="1501" y="90"/>
                  </a:lnTo>
                  <a:lnTo>
                    <a:pt x="1499" y="90"/>
                  </a:lnTo>
                  <a:lnTo>
                    <a:pt x="1495" y="86"/>
                  </a:lnTo>
                  <a:lnTo>
                    <a:pt x="1492" y="85"/>
                  </a:lnTo>
                  <a:lnTo>
                    <a:pt x="1488" y="85"/>
                  </a:lnTo>
                  <a:lnTo>
                    <a:pt x="1483" y="85"/>
                  </a:lnTo>
                  <a:lnTo>
                    <a:pt x="1479" y="85"/>
                  </a:lnTo>
                  <a:lnTo>
                    <a:pt x="1477" y="85"/>
                  </a:lnTo>
                  <a:lnTo>
                    <a:pt x="1472" y="85"/>
                  </a:lnTo>
                  <a:lnTo>
                    <a:pt x="1468" y="83"/>
                  </a:lnTo>
                  <a:lnTo>
                    <a:pt x="1463" y="83"/>
                  </a:lnTo>
                  <a:lnTo>
                    <a:pt x="1459" y="82"/>
                  </a:lnTo>
                  <a:lnTo>
                    <a:pt x="1454" y="80"/>
                  </a:lnTo>
                  <a:lnTo>
                    <a:pt x="1450" y="79"/>
                  </a:lnTo>
                  <a:lnTo>
                    <a:pt x="1445" y="77"/>
                  </a:lnTo>
                  <a:lnTo>
                    <a:pt x="1443" y="75"/>
                  </a:lnTo>
                  <a:lnTo>
                    <a:pt x="1438" y="74"/>
                  </a:lnTo>
                  <a:lnTo>
                    <a:pt x="1434" y="74"/>
                  </a:lnTo>
                  <a:lnTo>
                    <a:pt x="1432" y="72"/>
                  </a:lnTo>
                  <a:lnTo>
                    <a:pt x="1429" y="72"/>
                  </a:lnTo>
                  <a:lnTo>
                    <a:pt x="1427" y="71"/>
                  </a:lnTo>
                  <a:lnTo>
                    <a:pt x="1425" y="72"/>
                  </a:lnTo>
                  <a:lnTo>
                    <a:pt x="1423" y="72"/>
                  </a:lnTo>
                  <a:lnTo>
                    <a:pt x="1420" y="72"/>
                  </a:lnTo>
                  <a:lnTo>
                    <a:pt x="1418" y="71"/>
                  </a:lnTo>
                  <a:lnTo>
                    <a:pt x="1416" y="71"/>
                  </a:lnTo>
                  <a:lnTo>
                    <a:pt x="1414" y="71"/>
                  </a:lnTo>
                  <a:lnTo>
                    <a:pt x="1412" y="69"/>
                  </a:lnTo>
                  <a:lnTo>
                    <a:pt x="1409" y="68"/>
                  </a:lnTo>
                  <a:lnTo>
                    <a:pt x="1407" y="66"/>
                  </a:lnTo>
                  <a:lnTo>
                    <a:pt x="1405" y="64"/>
                  </a:lnTo>
                  <a:lnTo>
                    <a:pt x="1403" y="64"/>
                  </a:lnTo>
                  <a:lnTo>
                    <a:pt x="1400" y="64"/>
                  </a:lnTo>
                  <a:lnTo>
                    <a:pt x="1396" y="63"/>
                  </a:lnTo>
                  <a:lnTo>
                    <a:pt x="1394" y="61"/>
                  </a:lnTo>
                  <a:lnTo>
                    <a:pt x="1389" y="61"/>
                  </a:lnTo>
                  <a:lnTo>
                    <a:pt x="1385" y="60"/>
                  </a:lnTo>
                  <a:lnTo>
                    <a:pt x="1380" y="60"/>
                  </a:lnTo>
                  <a:lnTo>
                    <a:pt x="1376" y="60"/>
                  </a:lnTo>
                  <a:lnTo>
                    <a:pt x="1371" y="60"/>
                  </a:lnTo>
                  <a:lnTo>
                    <a:pt x="1367" y="58"/>
                  </a:lnTo>
                  <a:lnTo>
                    <a:pt x="1355" y="57"/>
                  </a:lnTo>
                  <a:lnTo>
                    <a:pt x="1342" y="53"/>
                  </a:lnTo>
                  <a:lnTo>
                    <a:pt x="1328" y="50"/>
                  </a:lnTo>
                  <a:lnTo>
                    <a:pt x="1315" y="49"/>
                  </a:lnTo>
                  <a:lnTo>
                    <a:pt x="1302" y="47"/>
                  </a:lnTo>
                  <a:lnTo>
                    <a:pt x="1288" y="44"/>
                  </a:lnTo>
                  <a:lnTo>
                    <a:pt x="1277" y="42"/>
                  </a:lnTo>
                  <a:lnTo>
                    <a:pt x="1263" y="41"/>
                  </a:lnTo>
                  <a:lnTo>
                    <a:pt x="1250" y="39"/>
                  </a:lnTo>
                  <a:lnTo>
                    <a:pt x="1236" y="38"/>
                  </a:lnTo>
                  <a:lnTo>
                    <a:pt x="1223" y="36"/>
                  </a:lnTo>
                  <a:lnTo>
                    <a:pt x="1209" y="35"/>
                  </a:lnTo>
                  <a:lnTo>
                    <a:pt x="1196" y="35"/>
                  </a:lnTo>
                  <a:lnTo>
                    <a:pt x="1185" y="33"/>
                  </a:lnTo>
                  <a:lnTo>
                    <a:pt x="1171" y="31"/>
                  </a:lnTo>
                  <a:lnTo>
                    <a:pt x="1158" y="30"/>
                  </a:lnTo>
                  <a:lnTo>
                    <a:pt x="1149" y="30"/>
                  </a:lnTo>
                  <a:lnTo>
                    <a:pt x="1138" y="30"/>
                  </a:lnTo>
                  <a:lnTo>
                    <a:pt x="1129" y="30"/>
                  </a:lnTo>
                  <a:lnTo>
                    <a:pt x="1122" y="30"/>
                  </a:lnTo>
                  <a:lnTo>
                    <a:pt x="1111" y="30"/>
                  </a:lnTo>
                  <a:lnTo>
                    <a:pt x="1102" y="30"/>
                  </a:lnTo>
                  <a:lnTo>
                    <a:pt x="1093" y="30"/>
                  </a:lnTo>
                  <a:lnTo>
                    <a:pt x="1084" y="30"/>
                  </a:lnTo>
                  <a:lnTo>
                    <a:pt x="1075" y="31"/>
                  </a:lnTo>
                  <a:lnTo>
                    <a:pt x="1066" y="31"/>
                  </a:lnTo>
                  <a:lnTo>
                    <a:pt x="1057" y="33"/>
                  </a:lnTo>
                  <a:lnTo>
                    <a:pt x="1048" y="33"/>
                  </a:lnTo>
                  <a:lnTo>
                    <a:pt x="1039" y="33"/>
                  </a:lnTo>
                  <a:lnTo>
                    <a:pt x="1030" y="35"/>
                  </a:lnTo>
                  <a:lnTo>
                    <a:pt x="1021" y="35"/>
                  </a:lnTo>
                  <a:lnTo>
                    <a:pt x="1012" y="35"/>
                  </a:lnTo>
                  <a:lnTo>
                    <a:pt x="1003" y="36"/>
                  </a:lnTo>
                  <a:lnTo>
                    <a:pt x="994" y="38"/>
                  </a:lnTo>
                  <a:lnTo>
                    <a:pt x="985" y="39"/>
                  </a:lnTo>
                  <a:lnTo>
                    <a:pt x="976" y="41"/>
                  </a:lnTo>
                  <a:lnTo>
                    <a:pt x="967" y="41"/>
                  </a:lnTo>
                  <a:lnTo>
                    <a:pt x="958" y="42"/>
                  </a:lnTo>
                  <a:lnTo>
                    <a:pt x="949" y="44"/>
                  </a:lnTo>
                  <a:lnTo>
                    <a:pt x="940" y="46"/>
                  </a:lnTo>
                  <a:lnTo>
                    <a:pt x="931" y="47"/>
                  </a:lnTo>
                  <a:lnTo>
                    <a:pt x="922" y="50"/>
                  </a:lnTo>
                  <a:lnTo>
                    <a:pt x="913" y="52"/>
                  </a:lnTo>
                  <a:lnTo>
                    <a:pt x="904" y="53"/>
                  </a:lnTo>
                  <a:lnTo>
                    <a:pt x="895" y="57"/>
                  </a:lnTo>
                  <a:lnTo>
                    <a:pt x="886" y="58"/>
                  </a:lnTo>
                  <a:lnTo>
                    <a:pt x="877" y="61"/>
                  </a:lnTo>
                  <a:lnTo>
                    <a:pt x="868" y="64"/>
                  </a:lnTo>
                  <a:lnTo>
                    <a:pt x="866" y="64"/>
                  </a:lnTo>
                  <a:lnTo>
                    <a:pt x="862" y="66"/>
                  </a:lnTo>
                  <a:lnTo>
                    <a:pt x="859" y="68"/>
                  </a:lnTo>
                  <a:lnTo>
                    <a:pt x="857" y="69"/>
                  </a:lnTo>
                  <a:lnTo>
                    <a:pt x="853" y="71"/>
                  </a:lnTo>
                  <a:lnTo>
                    <a:pt x="850" y="72"/>
                  </a:lnTo>
                  <a:lnTo>
                    <a:pt x="848" y="74"/>
                  </a:lnTo>
                  <a:lnTo>
                    <a:pt x="844" y="74"/>
                  </a:lnTo>
                  <a:lnTo>
                    <a:pt x="839" y="75"/>
                  </a:lnTo>
                  <a:lnTo>
                    <a:pt x="837" y="77"/>
                  </a:lnTo>
                  <a:lnTo>
                    <a:pt x="832" y="77"/>
                  </a:lnTo>
                  <a:lnTo>
                    <a:pt x="830" y="79"/>
                  </a:lnTo>
                  <a:lnTo>
                    <a:pt x="826" y="80"/>
                  </a:lnTo>
                  <a:lnTo>
                    <a:pt x="821" y="82"/>
                  </a:lnTo>
                  <a:lnTo>
                    <a:pt x="819" y="82"/>
                  </a:lnTo>
                  <a:lnTo>
                    <a:pt x="814" y="83"/>
                  </a:lnTo>
                  <a:lnTo>
                    <a:pt x="810" y="83"/>
                  </a:lnTo>
                  <a:lnTo>
                    <a:pt x="805" y="85"/>
                  </a:lnTo>
                  <a:lnTo>
                    <a:pt x="801" y="85"/>
                  </a:lnTo>
                  <a:lnTo>
                    <a:pt x="796" y="86"/>
                  </a:lnTo>
                  <a:lnTo>
                    <a:pt x="792" y="88"/>
                  </a:lnTo>
                  <a:lnTo>
                    <a:pt x="787" y="90"/>
                  </a:lnTo>
                  <a:lnTo>
                    <a:pt x="783" y="90"/>
                  </a:lnTo>
                  <a:lnTo>
                    <a:pt x="778" y="91"/>
                  </a:lnTo>
                  <a:lnTo>
                    <a:pt x="774" y="91"/>
                  </a:lnTo>
                  <a:lnTo>
                    <a:pt x="769" y="93"/>
                  </a:lnTo>
                  <a:lnTo>
                    <a:pt x="765" y="94"/>
                  </a:lnTo>
                  <a:lnTo>
                    <a:pt x="761" y="96"/>
                  </a:lnTo>
                  <a:lnTo>
                    <a:pt x="756" y="96"/>
                  </a:lnTo>
                  <a:lnTo>
                    <a:pt x="752" y="97"/>
                  </a:lnTo>
                  <a:lnTo>
                    <a:pt x="747" y="97"/>
                  </a:lnTo>
                  <a:lnTo>
                    <a:pt x="743" y="99"/>
                  </a:lnTo>
                  <a:lnTo>
                    <a:pt x="704" y="121"/>
                  </a:lnTo>
                  <a:lnTo>
                    <a:pt x="585" y="192"/>
                  </a:lnTo>
                  <a:lnTo>
                    <a:pt x="576" y="196"/>
                  </a:lnTo>
                  <a:lnTo>
                    <a:pt x="567" y="203"/>
                  </a:lnTo>
                  <a:lnTo>
                    <a:pt x="558" y="207"/>
                  </a:lnTo>
                  <a:lnTo>
                    <a:pt x="549" y="214"/>
                  </a:lnTo>
                  <a:lnTo>
                    <a:pt x="541" y="218"/>
                  </a:lnTo>
                  <a:lnTo>
                    <a:pt x="532" y="225"/>
                  </a:lnTo>
                  <a:lnTo>
                    <a:pt x="523" y="230"/>
                  </a:lnTo>
                  <a:lnTo>
                    <a:pt x="514" y="236"/>
                  </a:lnTo>
                  <a:lnTo>
                    <a:pt x="505" y="241"/>
                  </a:lnTo>
                  <a:lnTo>
                    <a:pt x="496" y="247"/>
                  </a:lnTo>
                  <a:lnTo>
                    <a:pt x="487" y="253"/>
                  </a:lnTo>
                  <a:lnTo>
                    <a:pt x="478" y="259"/>
                  </a:lnTo>
                  <a:lnTo>
                    <a:pt x="471" y="266"/>
                  </a:lnTo>
                  <a:lnTo>
                    <a:pt x="462" y="274"/>
                  </a:lnTo>
                  <a:lnTo>
                    <a:pt x="453" y="280"/>
                  </a:lnTo>
                  <a:lnTo>
                    <a:pt x="446" y="288"/>
                  </a:lnTo>
                  <a:lnTo>
                    <a:pt x="437" y="292"/>
                  </a:lnTo>
                  <a:lnTo>
                    <a:pt x="428" y="299"/>
                  </a:lnTo>
                  <a:lnTo>
                    <a:pt x="422" y="305"/>
                  </a:lnTo>
                  <a:lnTo>
                    <a:pt x="415" y="311"/>
                  </a:lnTo>
                  <a:lnTo>
                    <a:pt x="406" y="318"/>
                  </a:lnTo>
                  <a:lnTo>
                    <a:pt x="399" y="325"/>
                  </a:lnTo>
                  <a:lnTo>
                    <a:pt x="390" y="332"/>
                  </a:lnTo>
                  <a:lnTo>
                    <a:pt x="383" y="338"/>
                  </a:lnTo>
                  <a:lnTo>
                    <a:pt x="377" y="346"/>
                  </a:lnTo>
                  <a:lnTo>
                    <a:pt x="368" y="354"/>
                  </a:lnTo>
                  <a:lnTo>
                    <a:pt x="361" y="360"/>
                  </a:lnTo>
                  <a:lnTo>
                    <a:pt x="354" y="368"/>
                  </a:lnTo>
                  <a:lnTo>
                    <a:pt x="347" y="376"/>
                  </a:lnTo>
                  <a:lnTo>
                    <a:pt x="341" y="384"/>
                  </a:lnTo>
                  <a:lnTo>
                    <a:pt x="336" y="391"/>
                  </a:lnTo>
                  <a:lnTo>
                    <a:pt x="329" y="399"/>
                  </a:lnTo>
                  <a:lnTo>
                    <a:pt x="323" y="409"/>
                  </a:lnTo>
                  <a:lnTo>
                    <a:pt x="314" y="418"/>
                  </a:lnTo>
                  <a:lnTo>
                    <a:pt x="307" y="428"/>
                  </a:lnTo>
                  <a:lnTo>
                    <a:pt x="300" y="437"/>
                  </a:lnTo>
                  <a:lnTo>
                    <a:pt x="294" y="446"/>
                  </a:lnTo>
                  <a:lnTo>
                    <a:pt x="285" y="456"/>
                  </a:lnTo>
                  <a:lnTo>
                    <a:pt x="278" y="465"/>
                  </a:lnTo>
                  <a:lnTo>
                    <a:pt x="269" y="475"/>
                  </a:lnTo>
                  <a:lnTo>
                    <a:pt x="262" y="484"/>
                  </a:lnTo>
                  <a:lnTo>
                    <a:pt x="255" y="494"/>
                  </a:lnTo>
                  <a:lnTo>
                    <a:pt x="249" y="505"/>
                  </a:lnTo>
                  <a:lnTo>
                    <a:pt x="240" y="514"/>
                  </a:lnTo>
                  <a:lnTo>
                    <a:pt x="233" y="523"/>
                  </a:lnTo>
                  <a:lnTo>
                    <a:pt x="226" y="533"/>
                  </a:lnTo>
                  <a:lnTo>
                    <a:pt x="220" y="542"/>
                  </a:lnTo>
                  <a:lnTo>
                    <a:pt x="211" y="553"/>
                  </a:lnTo>
                  <a:lnTo>
                    <a:pt x="204" y="564"/>
                  </a:lnTo>
                  <a:lnTo>
                    <a:pt x="197" y="575"/>
                  </a:lnTo>
                  <a:lnTo>
                    <a:pt x="193" y="588"/>
                  </a:lnTo>
                  <a:lnTo>
                    <a:pt x="186" y="599"/>
                  </a:lnTo>
                  <a:lnTo>
                    <a:pt x="181" y="610"/>
                  </a:lnTo>
                  <a:lnTo>
                    <a:pt x="175" y="622"/>
                  </a:lnTo>
                  <a:lnTo>
                    <a:pt x="170" y="633"/>
                  </a:lnTo>
                  <a:lnTo>
                    <a:pt x="163" y="644"/>
                  </a:lnTo>
                  <a:lnTo>
                    <a:pt x="161" y="651"/>
                  </a:lnTo>
                  <a:lnTo>
                    <a:pt x="159" y="655"/>
                  </a:lnTo>
                  <a:lnTo>
                    <a:pt x="154" y="660"/>
                  </a:lnTo>
                  <a:lnTo>
                    <a:pt x="152" y="665"/>
                  </a:lnTo>
                  <a:lnTo>
                    <a:pt x="150" y="671"/>
                  </a:lnTo>
                  <a:lnTo>
                    <a:pt x="148" y="676"/>
                  </a:lnTo>
                  <a:lnTo>
                    <a:pt x="143" y="682"/>
                  </a:lnTo>
                  <a:lnTo>
                    <a:pt x="141" y="687"/>
                  </a:lnTo>
                  <a:lnTo>
                    <a:pt x="136" y="701"/>
                  </a:lnTo>
                  <a:lnTo>
                    <a:pt x="132" y="715"/>
                  </a:lnTo>
                  <a:lnTo>
                    <a:pt x="125" y="729"/>
                  </a:lnTo>
                  <a:lnTo>
                    <a:pt x="121" y="744"/>
                  </a:lnTo>
                  <a:lnTo>
                    <a:pt x="114" y="758"/>
                  </a:lnTo>
                  <a:lnTo>
                    <a:pt x="110" y="772"/>
                  </a:lnTo>
                  <a:lnTo>
                    <a:pt x="105" y="786"/>
                  </a:lnTo>
                  <a:lnTo>
                    <a:pt x="98" y="800"/>
                  </a:lnTo>
                  <a:lnTo>
                    <a:pt x="94" y="814"/>
                  </a:lnTo>
                  <a:lnTo>
                    <a:pt x="89" y="828"/>
                  </a:lnTo>
                  <a:lnTo>
                    <a:pt x="85" y="843"/>
                  </a:lnTo>
                  <a:lnTo>
                    <a:pt x="80" y="858"/>
                  </a:lnTo>
                  <a:lnTo>
                    <a:pt x="76" y="872"/>
                  </a:lnTo>
                  <a:lnTo>
                    <a:pt x="71" y="887"/>
                  </a:lnTo>
                  <a:lnTo>
                    <a:pt x="67" y="902"/>
                  </a:lnTo>
                  <a:lnTo>
                    <a:pt x="62" y="918"/>
                  </a:lnTo>
                  <a:lnTo>
                    <a:pt x="62" y="920"/>
                  </a:lnTo>
                  <a:lnTo>
                    <a:pt x="62" y="921"/>
                  </a:lnTo>
                  <a:lnTo>
                    <a:pt x="58" y="964"/>
                  </a:lnTo>
                  <a:lnTo>
                    <a:pt x="58" y="960"/>
                  </a:lnTo>
                  <a:lnTo>
                    <a:pt x="60" y="954"/>
                  </a:lnTo>
                  <a:lnTo>
                    <a:pt x="62" y="943"/>
                  </a:lnTo>
                  <a:lnTo>
                    <a:pt x="65" y="934"/>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9"/>
            <p:cNvSpPr>
              <a:spLocks/>
            </p:cNvSpPr>
            <p:nvPr/>
          </p:nvSpPr>
          <p:spPr bwMode="auto">
            <a:xfrm>
              <a:off x="2606" y="1299"/>
              <a:ext cx="1428" cy="743"/>
            </a:xfrm>
            <a:custGeom>
              <a:avLst/>
              <a:gdLst>
                <a:gd name="T0" fmla="*/ 13 w 1428"/>
                <a:gd name="T1" fmla="*/ 731 h 743"/>
                <a:gd name="T2" fmla="*/ 45 w 1428"/>
                <a:gd name="T3" fmla="*/ 690 h 743"/>
                <a:gd name="T4" fmla="*/ 78 w 1428"/>
                <a:gd name="T5" fmla="*/ 648 h 743"/>
                <a:gd name="T6" fmla="*/ 114 w 1428"/>
                <a:gd name="T7" fmla="*/ 604 h 743"/>
                <a:gd name="T8" fmla="*/ 164 w 1428"/>
                <a:gd name="T9" fmla="*/ 542 h 743"/>
                <a:gd name="T10" fmla="*/ 233 w 1428"/>
                <a:gd name="T11" fmla="*/ 467 h 743"/>
                <a:gd name="T12" fmla="*/ 280 w 1428"/>
                <a:gd name="T13" fmla="*/ 424 h 743"/>
                <a:gd name="T14" fmla="*/ 319 w 1428"/>
                <a:gd name="T15" fmla="*/ 394 h 743"/>
                <a:gd name="T16" fmla="*/ 375 w 1428"/>
                <a:gd name="T17" fmla="*/ 354 h 743"/>
                <a:gd name="T18" fmla="*/ 408 w 1428"/>
                <a:gd name="T19" fmla="*/ 335 h 743"/>
                <a:gd name="T20" fmla="*/ 458 w 1428"/>
                <a:gd name="T21" fmla="*/ 305 h 743"/>
                <a:gd name="T22" fmla="*/ 523 w 1428"/>
                <a:gd name="T23" fmla="*/ 267 h 743"/>
                <a:gd name="T24" fmla="*/ 640 w 1428"/>
                <a:gd name="T25" fmla="*/ 215 h 743"/>
                <a:gd name="T26" fmla="*/ 727 w 1428"/>
                <a:gd name="T27" fmla="*/ 179 h 743"/>
                <a:gd name="T28" fmla="*/ 759 w 1428"/>
                <a:gd name="T29" fmla="*/ 168 h 743"/>
                <a:gd name="T30" fmla="*/ 795 w 1428"/>
                <a:gd name="T31" fmla="*/ 152 h 743"/>
                <a:gd name="T32" fmla="*/ 817 w 1428"/>
                <a:gd name="T33" fmla="*/ 143 h 743"/>
                <a:gd name="T34" fmla="*/ 839 w 1428"/>
                <a:gd name="T35" fmla="*/ 134 h 743"/>
                <a:gd name="T36" fmla="*/ 878 w 1428"/>
                <a:gd name="T37" fmla="*/ 123 h 743"/>
                <a:gd name="T38" fmla="*/ 900 w 1428"/>
                <a:gd name="T39" fmla="*/ 116 h 743"/>
                <a:gd name="T40" fmla="*/ 938 w 1428"/>
                <a:gd name="T41" fmla="*/ 105 h 743"/>
                <a:gd name="T42" fmla="*/ 997 w 1428"/>
                <a:gd name="T43" fmla="*/ 91 h 743"/>
                <a:gd name="T44" fmla="*/ 1023 w 1428"/>
                <a:gd name="T45" fmla="*/ 80 h 743"/>
                <a:gd name="T46" fmla="*/ 1048 w 1428"/>
                <a:gd name="T47" fmla="*/ 75 h 743"/>
                <a:gd name="T48" fmla="*/ 1095 w 1428"/>
                <a:gd name="T49" fmla="*/ 64 h 743"/>
                <a:gd name="T50" fmla="*/ 1125 w 1428"/>
                <a:gd name="T51" fmla="*/ 55 h 743"/>
                <a:gd name="T52" fmla="*/ 1183 w 1428"/>
                <a:gd name="T53" fmla="*/ 42 h 743"/>
                <a:gd name="T54" fmla="*/ 1228 w 1428"/>
                <a:gd name="T55" fmla="*/ 35 h 743"/>
                <a:gd name="T56" fmla="*/ 1275 w 1428"/>
                <a:gd name="T57" fmla="*/ 27 h 743"/>
                <a:gd name="T58" fmla="*/ 1309 w 1428"/>
                <a:gd name="T59" fmla="*/ 17 h 743"/>
                <a:gd name="T60" fmla="*/ 1345 w 1428"/>
                <a:gd name="T61" fmla="*/ 9 h 743"/>
                <a:gd name="T62" fmla="*/ 1414 w 1428"/>
                <a:gd name="T63" fmla="*/ 0 h 743"/>
                <a:gd name="T64" fmla="*/ 1351 w 1428"/>
                <a:gd name="T65" fmla="*/ 5 h 743"/>
                <a:gd name="T66" fmla="*/ 1304 w 1428"/>
                <a:gd name="T67" fmla="*/ 12 h 743"/>
                <a:gd name="T68" fmla="*/ 1250 w 1428"/>
                <a:gd name="T69" fmla="*/ 23 h 743"/>
                <a:gd name="T70" fmla="*/ 1181 w 1428"/>
                <a:gd name="T71" fmla="*/ 38 h 743"/>
                <a:gd name="T72" fmla="*/ 1131 w 1428"/>
                <a:gd name="T73" fmla="*/ 47 h 743"/>
                <a:gd name="T74" fmla="*/ 1089 w 1428"/>
                <a:gd name="T75" fmla="*/ 63 h 743"/>
                <a:gd name="T76" fmla="*/ 1059 w 1428"/>
                <a:gd name="T77" fmla="*/ 68 h 743"/>
                <a:gd name="T78" fmla="*/ 970 w 1428"/>
                <a:gd name="T79" fmla="*/ 93 h 743"/>
                <a:gd name="T80" fmla="*/ 900 w 1428"/>
                <a:gd name="T81" fmla="*/ 113 h 743"/>
                <a:gd name="T82" fmla="*/ 866 w 1428"/>
                <a:gd name="T83" fmla="*/ 119 h 743"/>
                <a:gd name="T84" fmla="*/ 824 w 1428"/>
                <a:gd name="T85" fmla="*/ 134 h 743"/>
                <a:gd name="T86" fmla="*/ 772 w 1428"/>
                <a:gd name="T87" fmla="*/ 157 h 743"/>
                <a:gd name="T88" fmla="*/ 732 w 1428"/>
                <a:gd name="T89" fmla="*/ 174 h 743"/>
                <a:gd name="T90" fmla="*/ 678 w 1428"/>
                <a:gd name="T91" fmla="*/ 195 h 743"/>
                <a:gd name="T92" fmla="*/ 626 w 1428"/>
                <a:gd name="T93" fmla="*/ 215 h 743"/>
                <a:gd name="T94" fmla="*/ 592 w 1428"/>
                <a:gd name="T95" fmla="*/ 234 h 743"/>
                <a:gd name="T96" fmla="*/ 557 w 1428"/>
                <a:gd name="T97" fmla="*/ 250 h 743"/>
                <a:gd name="T98" fmla="*/ 500 w 1428"/>
                <a:gd name="T99" fmla="*/ 275 h 743"/>
                <a:gd name="T100" fmla="*/ 453 w 1428"/>
                <a:gd name="T101" fmla="*/ 302 h 743"/>
                <a:gd name="T102" fmla="*/ 408 w 1428"/>
                <a:gd name="T103" fmla="*/ 332 h 743"/>
                <a:gd name="T104" fmla="*/ 319 w 1428"/>
                <a:gd name="T105" fmla="*/ 387 h 743"/>
                <a:gd name="T106" fmla="*/ 227 w 1428"/>
                <a:gd name="T107" fmla="*/ 465 h 743"/>
                <a:gd name="T108" fmla="*/ 182 w 1428"/>
                <a:gd name="T109" fmla="*/ 514 h 743"/>
                <a:gd name="T110" fmla="*/ 132 w 1428"/>
                <a:gd name="T111" fmla="*/ 572 h 743"/>
                <a:gd name="T112" fmla="*/ 83 w 1428"/>
                <a:gd name="T113" fmla="*/ 632 h 743"/>
                <a:gd name="T114" fmla="*/ 34 w 1428"/>
                <a:gd name="T115" fmla="*/ 699 h 7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28"/>
                <a:gd name="T175" fmla="*/ 0 h 743"/>
                <a:gd name="T176" fmla="*/ 1428 w 1428"/>
                <a:gd name="T177" fmla="*/ 743 h 7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28" h="743">
                  <a:moveTo>
                    <a:pt x="7" y="739"/>
                  </a:moveTo>
                  <a:lnTo>
                    <a:pt x="2" y="740"/>
                  </a:lnTo>
                  <a:lnTo>
                    <a:pt x="2" y="742"/>
                  </a:lnTo>
                  <a:lnTo>
                    <a:pt x="0" y="743"/>
                  </a:lnTo>
                  <a:lnTo>
                    <a:pt x="2" y="743"/>
                  </a:lnTo>
                  <a:lnTo>
                    <a:pt x="4" y="742"/>
                  </a:lnTo>
                  <a:lnTo>
                    <a:pt x="9" y="740"/>
                  </a:lnTo>
                  <a:lnTo>
                    <a:pt x="11" y="737"/>
                  </a:lnTo>
                  <a:lnTo>
                    <a:pt x="13" y="731"/>
                  </a:lnTo>
                  <a:lnTo>
                    <a:pt x="18" y="726"/>
                  </a:lnTo>
                  <a:lnTo>
                    <a:pt x="20" y="721"/>
                  </a:lnTo>
                  <a:lnTo>
                    <a:pt x="25" y="717"/>
                  </a:lnTo>
                  <a:lnTo>
                    <a:pt x="29" y="712"/>
                  </a:lnTo>
                  <a:lnTo>
                    <a:pt x="31" y="707"/>
                  </a:lnTo>
                  <a:lnTo>
                    <a:pt x="36" y="704"/>
                  </a:lnTo>
                  <a:lnTo>
                    <a:pt x="38" y="699"/>
                  </a:lnTo>
                  <a:lnTo>
                    <a:pt x="43" y="695"/>
                  </a:lnTo>
                  <a:lnTo>
                    <a:pt x="45" y="690"/>
                  </a:lnTo>
                  <a:lnTo>
                    <a:pt x="49" y="685"/>
                  </a:lnTo>
                  <a:lnTo>
                    <a:pt x="54" y="681"/>
                  </a:lnTo>
                  <a:lnTo>
                    <a:pt x="56" y="676"/>
                  </a:lnTo>
                  <a:lnTo>
                    <a:pt x="60" y="671"/>
                  </a:lnTo>
                  <a:lnTo>
                    <a:pt x="63" y="666"/>
                  </a:lnTo>
                  <a:lnTo>
                    <a:pt x="67" y="662"/>
                  </a:lnTo>
                  <a:lnTo>
                    <a:pt x="72" y="657"/>
                  </a:lnTo>
                  <a:lnTo>
                    <a:pt x="74" y="652"/>
                  </a:lnTo>
                  <a:lnTo>
                    <a:pt x="78" y="648"/>
                  </a:lnTo>
                  <a:lnTo>
                    <a:pt x="83" y="643"/>
                  </a:lnTo>
                  <a:lnTo>
                    <a:pt x="87" y="638"/>
                  </a:lnTo>
                  <a:lnTo>
                    <a:pt x="90" y="633"/>
                  </a:lnTo>
                  <a:lnTo>
                    <a:pt x="96" y="629"/>
                  </a:lnTo>
                  <a:lnTo>
                    <a:pt x="101" y="624"/>
                  </a:lnTo>
                  <a:lnTo>
                    <a:pt x="103" y="619"/>
                  </a:lnTo>
                  <a:lnTo>
                    <a:pt x="108" y="615"/>
                  </a:lnTo>
                  <a:lnTo>
                    <a:pt x="112" y="610"/>
                  </a:lnTo>
                  <a:lnTo>
                    <a:pt x="114" y="604"/>
                  </a:lnTo>
                  <a:lnTo>
                    <a:pt x="119" y="599"/>
                  </a:lnTo>
                  <a:lnTo>
                    <a:pt x="121" y="594"/>
                  </a:lnTo>
                  <a:lnTo>
                    <a:pt x="126" y="589"/>
                  </a:lnTo>
                  <a:lnTo>
                    <a:pt x="128" y="586"/>
                  </a:lnTo>
                  <a:lnTo>
                    <a:pt x="135" y="577"/>
                  </a:lnTo>
                  <a:lnTo>
                    <a:pt x="144" y="569"/>
                  </a:lnTo>
                  <a:lnTo>
                    <a:pt x="150" y="560"/>
                  </a:lnTo>
                  <a:lnTo>
                    <a:pt x="157" y="552"/>
                  </a:lnTo>
                  <a:lnTo>
                    <a:pt x="164" y="542"/>
                  </a:lnTo>
                  <a:lnTo>
                    <a:pt x="173" y="534"/>
                  </a:lnTo>
                  <a:lnTo>
                    <a:pt x="179" y="525"/>
                  </a:lnTo>
                  <a:lnTo>
                    <a:pt x="186" y="517"/>
                  </a:lnTo>
                  <a:lnTo>
                    <a:pt x="193" y="508"/>
                  </a:lnTo>
                  <a:lnTo>
                    <a:pt x="202" y="500"/>
                  </a:lnTo>
                  <a:lnTo>
                    <a:pt x="209" y="492"/>
                  </a:lnTo>
                  <a:lnTo>
                    <a:pt x="218" y="482"/>
                  </a:lnTo>
                  <a:lnTo>
                    <a:pt x="224" y="475"/>
                  </a:lnTo>
                  <a:lnTo>
                    <a:pt x="233" y="467"/>
                  </a:lnTo>
                  <a:lnTo>
                    <a:pt x="242" y="459"/>
                  </a:lnTo>
                  <a:lnTo>
                    <a:pt x="251" y="451"/>
                  </a:lnTo>
                  <a:lnTo>
                    <a:pt x="254" y="446"/>
                  </a:lnTo>
                  <a:lnTo>
                    <a:pt x="258" y="442"/>
                  </a:lnTo>
                  <a:lnTo>
                    <a:pt x="262" y="438"/>
                  </a:lnTo>
                  <a:lnTo>
                    <a:pt x="267" y="434"/>
                  </a:lnTo>
                  <a:lnTo>
                    <a:pt x="271" y="431"/>
                  </a:lnTo>
                  <a:lnTo>
                    <a:pt x="276" y="427"/>
                  </a:lnTo>
                  <a:lnTo>
                    <a:pt x="280" y="424"/>
                  </a:lnTo>
                  <a:lnTo>
                    <a:pt x="283" y="420"/>
                  </a:lnTo>
                  <a:lnTo>
                    <a:pt x="287" y="416"/>
                  </a:lnTo>
                  <a:lnTo>
                    <a:pt x="292" y="413"/>
                  </a:lnTo>
                  <a:lnTo>
                    <a:pt x="296" y="410"/>
                  </a:lnTo>
                  <a:lnTo>
                    <a:pt x="301" y="407"/>
                  </a:lnTo>
                  <a:lnTo>
                    <a:pt x="307" y="402"/>
                  </a:lnTo>
                  <a:lnTo>
                    <a:pt x="310" y="399"/>
                  </a:lnTo>
                  <a:lnTo>
                    <a:pt x="314" y="396"/>
                  </a:lnTo>
                  <a:lnTo>
                    <a:pt x="319" y="394"/>
                  </a:lnTo>
                  <a:lnTo>
                    <a:pt x="325" y="388"/>
                  </a:lnTo>
                  <a:lnTo>
                    <a:pt x="332" y="385"/>
                  </a:lnTo>
                  <a:lnTo>
                    <a:pt x="339" y="379"/>
                  </a:lnTo>
                  <a:lnTo>
                    <a:pt x="346" y="374"/>
                  </a:lnTo>
                  <a:lnTo>
                    <a:pt x="352" y="369"/>
                  </a:lnTo>
                  <a:lnTo>
                    <a:pt x="359" y="365"/>
                  </a:lnTo>
                  <a:lnTo>
                    <a:pt x="366" y="360"/>
                  </a:lnTo>
                  <a:lnTo>
                    <a:pt x="375" y="355"/>
                  </a:lnTo>
                  <a:lnTo>
                    <a:pt x="375" y="354"/>
                  </a:lnTo>
                  <a:lnTo>
                    <a:pt x="375" y="352"/>
                  </a:lnTo>
                  <a:lnTo>
                    <a:pt x="377" y="352"/>
                  </a:lnTo>
                  <a:lnTo>
                    <a:pt x="381" y="349"/>
                  </a:lnTo>
                  <a:lnTo>
                    <a:pt x="386" y="347"/>
                  </a:lnTo>
                  <a:lnTo>
                    <a:pt x="390" y="344"/>
                  </a:lnTo>
                  <a:lnTo>
                    <a:pt x="395" y="341"/>
                  </a:lnTo>
                  <a:lnTo>
                    <a:pt x="399" y="339"/>
                  </a:lnTo>
                  <a:lnTo>
                    <a:pt x="404" y="336"/>
                  </a:lnTo>
                  <a:lnTo>
                    <a:pt x="408" y="335"/>
                  </a:lnTo>
                  <a:lnTo>
                    <a:pt x="413" y="332"/>
                  </a:lnTo>
                  <a:lnTo>
                    <a:pt x="420" y="328"/>
                  </a:lnTo>
                  <a:lnTo>
                    <a:pt x="426" y="325"/>
                  </a:lnTo>
                  <a:lnTo>
                    <a:pt x="431" y="322"/>
                  </a:lnTo>
                  <a:lnTo>
                    <a:pt x="438" y="319"/>
                  </a:lnTo>
                  <a:lnTo>
                    <a:pt x="442" y="316"/>
                  </a:lnTo>
                  <a:lnTo>
                    <a:pt x="447" y="313"/>
                  </a:lnTo>
                  <a:lnTo>
                    <a:pt x="453" y="310"/>
                  </a:lnTo>
                  <a:lnTo>
                    <a:pt x="458" y="305"/>
                  </a:lnTo>
                  <a:lnTo>
                    <a:pt x="465" y="302"/>
                  </a:lnTo>
                  <a:lnTo>
                    <a:pt x="471" y="297"/>
                  </a:lnTo>
                  <a:lnTo>
                    <a:pt x="478" y="292"/>
                  </a:lnTo>
                  <a:lnTo>
                    <a:pt x="485" y="289"/>
                  </a:lnTo>
                  <a:lnTo>
                    <a:pt x="491" y="284"/>
                  </a:lnTo>
                  <a:lnTo>
                    <a:pt x="498" y="281"/>
                  </a:lnTo>
                  <a:lnTo>
                    <a:pt x="505" y="277"/>
                  </a:lnTo>
                  <a:lnTo>
                    <a:pt x="512" y="273"/>
                  </a:lnTo>
                  <a:lnTo>
                    <a:pt x="523" y="267"/>
                  </a:lnTo>
                  <a:lnTo>
                    <a:pt x="536" y="261"/>
                  </a:lnTo>
                  <a:lnTo>
                    <a:pt x="550" y="256"/>
                  </a:lnTo>
                  <a:lnTo>
                    <a:pt x="561" y="250"/>
                  </a:lnTo>
                  <a:lnTo>
                    <a:pt x="575" y="244"/>
                  </a:lnTo>
                  <a:lnTo>
                    <a:pt x="588" y="237"/>
                  </a:lnTo>
                  <a:lnTo>
                    <a:pt x="601" y="233"/>
                  </a:lnTo>
                  <a:lnTo>
                    <a:pt x="615" y="226"/>
                  </a:lnTo>
                  <a:lnTo>
                    <a:pt x="626" y="222"/>
                  </a:lnTo>
                  <a:lnTo>
                    <a:pt x="640" y="215"/>
                  </a:lnTo>
                  <a:lnTo>
                    <a:pt x="651" y="211"/>
                  </a:lnTo>
                  <a:lnTo>
                    <a:pt x="664" y="206"/>
                  </a:lnTo>
                  <a:lnTo>
                    <a:pt x="678" y="200"/>
                  </a:lnTo>
                  <a:lnTo>
                    <a:pt x="691" y="195"/>
                  </a:lnTo>
                  <a:lnTo>
                    <a:pt x="702" y="189"/>
                  </a:lnTo>
                  <a:lnTo>
                    <a:pt x="716" y="184"/>
                  </a:lnTo>
                  <a:lnTo>
                    <a:pt x="720" y="181"/>
                  </a:lnTo>
                  <a:lnTo>
                    <a:pt x="723" y="181"/>
                  </a:lnTo>
                  <a:lnTo>
                    <a:pt x="727" y="179"/>
                  </a:lnTo>
                  <a:lnTo>
                    <a:pt x="729" y="178"/>
                  </a:lnTo>
                  <a:lnTo>
                    <a:pt x="734" y="178"/>
                  </a:lnTo>
                  <a:lnTo>
                    <a:pt x="736" y="176"/>
                  </a:lnTo>
                  <a:lnTo>
                    <a:pt x="738" y="174"/>
                  </a:lnTo>
                  <a:lnTo>
                    <a:pt x="743" y="174"/>
                  </a:lnTo>
                  <a:lnTo>
                    <a:pt x="747" y="173"/>
                  </a:lnTo>
                  <a:lnTo>
                    <a:pt x="752" y="171"/>
                  </a:lnTo>
                  <a:lnTo>
                    <a:pt x="754" y="170"/>
                  </a:lnTo>
                  <a:lnTo>
                    <a:pt x="759" y="168"/>
                  </a:lnTo>
                  <a:lnTo>
                    <a:pt x="763" y="167"/>
                  </a:lnTo>
                  <a:lnTo>
                    <a:pt x="768" y="165"/>
                  </a:lnTo>
                  <a:lnTo>
                    <a:pt x="772" y="163"/>
                  </a:lnTo>
                  <a:lnTo>
                    <a:pt x="774" y="162"/>
                  </a:lnTo>
                  <a:lnTo>
                    <a:pt x="779" y="160"/>
                  </a:lnTo>
                  <a:lnTo>
                    <a:pt x="783" y="159"/>
                  </a:lnTo>
                  <a:lnTo>
                    <a:pt x="788" y="157"/>
                  </a:lnTo>
                  <a:lnTo>
                    <a:pt x="792" y="154"/>
                  </a:lnTo>
                  <a:lnTo>
                    <a:pt x="795" y="152"/>
                  </a:lnTo>
                  <a:lnTo>
                    <a:pt x="799" y="151"/>
                  </a:lnTo>
                  <a:lnTo>
                    <a:pt x="801" y="149"/>
                  </a:lnTo>
                  <a:lnTo>
                    <a:pt x="806" y="148"/>
                  </a:lnTo>
                  <a:lnTo>
                    <a:pt x="808" y="146"/>
                  </a:lnTo>
                  <a:lnTo>
                    <a:pt x="810" y="146"/>
                  </a:lnTo>
                  <a:lnTo>
                    <a:pt x="812" y="145"/>
                  </a:lnTo>
                  <a:lnTo>
                    <a:pt x="815" y="145"/>
                  </a:lnTo>
                  <a:lnTo>
                    <a:pt x="815" y="143"/>
                  </a:lnTo>
                  <a:lnTo>
                    <a:pt x="817" y="143"/>
                  </a:lnTo>
                  <a:lnTo>
                    <a:pt x="819" y="141"/>
                  </a:lnTo>
                  <a:lnTo>
                    <a:pt x="821" y="141"/>
                  </a:lnTo>
                  <a:lnTo>
                    <a:pt x="824" y="140"/>
                  </a:lnTo>
                  <a:lnTo>
                    <a:pt x="826" y="140"/>
                  </a:lnTo>
                  <a:lnTo>
                    <a:pt x="828" y="138"/>
                  </a:lnTo>
                  <a:lnTo>
                    <a:pt x="830" y="138"/>
                  </a:lnTo>
                  <a:lnTo>
                    <a:pt x="833" y="137"/>
                  </a:lnTo>
                  <a:lnTo>
                    <a:pt x="835" y="137"/>
                  </a:lnTo>
                  <a:lnTo>
                    <a:pt x="839" y="134"/>
                  </a:lnTo>
                  <a:lnTo>
                    <a:pt x="844" y="132"/>
                  </a:lnTo>
                  <a:lnTo>
                    <a:pt x="848" y="130"/>
                  </a:lnTo>
                  <a:lnTo>
                    <a:pt x="853" y="129"/>
                  </a:lnTo>
                  <a:lnTo>
                    <a:pt x="857" y="127"/>
                  </a:lnTo>
                  <a:lnTo>
                    <a:pt x="862" y="126"/>
                  </a:lnTo>
                  <a:lnTo>
                    <a:pt x="866" y="124"/>
                  </a:lnTo>
                  <a:lnTo>
                    <a:pt x="871" y="124"/>
                  </a:lnTo>
                  <a:lnTo>
                    <a:pt x="875" y="124"/>
                  </a:lnTo>
                  <a:lnTo>
                    <a:pt x="878" y="123"/>
                  </a:lnTo>
                  <a:lnTo>
                    <a:pt x="880" y="123"/>
                  </a:lnTo>
                  <a:lnTo>
                    <a:pt x="882" y="123"/>
                  </a:lnTo>
                  <a:lnTo>
                    <a:pt x="884" y="121"/>
                  </a:lnTo>
                  <a:lnTo>
                    <a:pt x="887" y="121"/>
                  </a:lnTo>
                  <a:lnTo>
                    <a:pt x="889" y="119"/>
                  </a:lnTo>
                  <a:lnTo>
                    <a:pt x="891" y="119"/>
                  </a:lnTo>
                  <a:lnTo>
                    <a:pt x="893" y="118"/>
                  </a:lnTo>
                  <a:lnTo>
                    <a:pt x="896" y="118"/>
                  </a:lnTo>
                  <a:lnTo>
                    <a:pt x="900" y="116"/>
                  </a:lnTo>
                  <a:lnTo>
                    <a:pt x="902" y="116"/>
                  </a:lnTo>
                  <a:lnTo>
                    <a:pt x="905" y="115"/>
                  </a:lnTo>
                  <a:lnTo>
                    <a:pt x="907" y="115"/>
                  </a:lnTo>
                  <a:lnTo>
                    <a:pt x="909" y="113"/>
                  </a:lnTo>
                  <a:lnTo>
                    <a:pt x="913" y="112"/>
                  </a:lnTo>
                  <a:lnTo>
                    <a:pt x="918" y="110"/>
                  </a:lnTo>
                  <a:lnTo>
                    <a:pt x="925" y="108"/>
                  </a:lnTo>
                  <a:lnTo>
                    <a:pt x="931" y="107"/>
                  </a:lnTo>
                  <a:lnTo>
                    <a:pt x="938" y="105"/>
                  </a:lnTo>
                  <a:lnTo>
                    <a:pt x="943" y="104"/>
                  </a:lnTo>
                  <a:lnTo>
                    <a:pt x="949" y="102"/>
                  </a:lnTo>
                  <a:lnTo>
                    <a:pt x="956" y="101"/>
                  </a:lnTo>
                  <a:lnTo>
                    <a:pt x="963" y="99"/>
                  </a:lnTo>
                  <a:lnTo>
                    <a:pt x="970" y="97"/>
                  </a:lnTo>
                  <a:lnTo>
                    <a:pt x="976" y="96"/>
                  </a:lnTo>
                  <a:lnTo>
                    <a:pt x="983" y="94"/>
                  </a:lnTo>
                  <a:lnTo>
                    <a:pt x="990" y="93"/>
                  </a:lnTo>
                  <a:lnTo>
                    <a:pt x="997" y="91"/>
                  </a:lnTo>
                  <a:lnTo>
                    <a:pt x="1001" y="90"/>
                  </a:lnTo>
                  <a:lnTo>
                    <a:pt x="1008" y="88"/>
                  </a:lnTo>
                  <a:lnTo>
                    <a:pt x="1015" y="86"/>
                  </a:lnTo>
                  <a:lnTo>
                    <a:pt x="1015" y="85"/>
                  </a:lnTo>
                  <a:lnTo>
                    <a:pt x="1017" y="83"/>
                  </a:lnTo>
                  <a:lnTo>
                    <a:pt x="1019" y="83"/>
                  </a:lnTo>
                  <a:lnTo>
                    <a:pt x="1019" y="82"/>
                  </a:lnTo>
                  <a:lnTo>
                    <a:pt x="1021" y="82"/>
                  </a:lnTo>
                  <a:lnTo>
                    <a:pt x="1023" y="80"/>
                  </a:lnTo>
                  <a:lnTo>
                    <a:pt x="1026" y="79"/>
                  </a:lnTo>
                  <a:lnTo>
                    <a:pt x="1028" y="79"/>
                  </a:lnTo>
                  <a:lnTo>
                    <a:pt x="1030" y="79"/>
                  </a:lnTo>
                  <a:lnTo>
                    <a:pt x="1032" y="79"/>
                  </a:lnTo>
                  <a:lnTo>
                    <a:pt x="1037" y="77"/>
                  </a:lnTo>
                  <a:lnTo>
                    <a:pt x="1039" y="77"/>
                  </a:lnTo>
                  <a:lnTo>
                    <a:pt x="1041" y="77"/>
                  </a:lnTo>
                  <a:lnTo>
                    <a:pt x="1046" y="75"/>
                  </a:lnTo>
                  <a:lnTo>
                    <a:pt x="1048" y="75"/>
                  </a:lnTo>
                  <a:lnTo>
                    <a:pt x="1053" y="74"/>
                  </a:lnTo>
                  <a:lnTo>
                    <a:pt x="1059" y="74"/>
                  </a:lnTo>
                  <a:lnTo>
                    <a:pt x="1064" y="71"/>
                  </a:lnTo>
                  <a:lnTo>
                    <a:pt x="1071" y="69"/>
                  </a:lnTo>
                  <a:lnTo>
                    <a:pt x="1077" y="69"/>
                  </a:lnTo>
                  <a:lnTo>
                    <a:pt x="1082" y="68"/>
                  </a:lnTo>
                  <a:lnTo>
                    <a:pt x="1089" y="66"/>
                  </a:lnTo>
                  <a:lnTo>
                    <a:pt x="1093" y="66"/>
                  </a:lnTo>
                  <a:lnTo>
                    <a:pt x="1095" y="64"/>
                  </a:lnTo>
                  <a:lnTo>
                    <a:pt x="1098" y="64"/>
                  </a:lnTo>
                  <a:lnTo>
                    <a:pt x="1100" y="63"/>
                  </a:lnTo>
                  <a:lnTo>
                    <a:pt x="1102" y="63"/>
                  </a:lnTo>
                  <a:lnTo>
                    <a:pt x="1102" y="61"/>
                  </a:lnTo>
                  <a:lnTo>
                    <a:pt x="1104" y="61"/>
                  </a:lnTo>
                  <a:lnTo>
                    <a:pt x="1107" y="61"/>
                  </a:lnTo>
                  <a:lnTo>
                    <a:pt x="1113" y="58"/>
                  </a:lnTo>
                  <a:lnTo>
                    <a:pt x="1118" y="57"/>
                  </a:lnTo>
                  <a:lnTo>
                    <a:pt x="1125" y="55"/>
                  </a:lnTo>
                  <a:lnTo>
                    <a:pt x="1131" y="53"/>
                  </a:lnTo>
                  <a:lnTo>
                    <a:pt x="1138" y="50"/>
                  </a:lnTo>
                  <a:lnTo>
                    <a:pt x="1145" y="49"/>
                  </a:lnTo>
                  <a:lnTo>
                    <a:pt x="1149" y="49"/>
                  </a:lnTo>
                  <a:lnTo>
                    <a:pt x="1156" y="47"/>
                  </a:lnTo>
                  <a:lnTo>
                    <a:pt x="1163" y="46"/>
                  </a:lnTo>
                  <a:lnTo>
                    <a:pt x="1169" y="44"/>
                  </a:lnTo>
                  <a:lnTo>
                    <a:pt x="1176" y="42"/>
                  </a:lnTo>
                  <a:lnTo>
                    <a:pt x="1183" y="42"/>
                  </a:lnTo>
                  <a:lnTo>
                    <a:pt x="1190" y="41"/>
                  </a:lnTo>
                  <a:lnTo>
                    <a:pt x="1196" y="39"/>
                  </a:lnTo>
                  <a:lnTo>
                    <a:pt x="1201" y="38"/>
                  </a:lnTo>
                  <a:lnTo>
                    <a:pt x="1208" y="36"/>
                  </a:lnTo>
                  <a:lnTo>
                    <a:pt x="1212" y="36"/>
                  </a:lnTo>
                  <a:lnTo>
                    <a:pt x="1217" y="36"/>
                  </a:lnTo>
                  <a:lnTo>
                    <a:pt x="1219" y="35"/>
                  </a:lnTo>
                  <a:lnTo>
                    <a:pt x="1223" y="35"/>
                  </a:lnTo>
                  <a:lnTo>
                    <a:pt x="1228" y="35"/>
                  </a:lnTo>
                  <a:lnTo>
                    <a:pt x="1230" y="33"/>
                  </a:lnTo>
                  <a:lnTo>
                    <a:pt x="1235" y="33"/>
                  </a:lnTo>
                  <a:lnTo>
                    <a:pt x="1237" y="33"/>
                  </a:lnTo>
                  <a:lnTo>
                    <a:pt x="1243" y="31"/>
                  </a:lnTo>
                  <a:lnTo>
                    <a:pt x="1250" y="30"/>
                  </a:lnTo>
                  <a:lnTo>
                    <a:pt x="1257" y="28"/>
                  </a:lnTo>
                  <a:lnTo>
                    <a:pt x="1264" y="28"/>
                  </a:lnTo>
                  <a:lnTo>
                    <a:pt x="1268" y="27"/>
                  </a:lnTo>
                  <a:lnTo>
                    <a:pt x="1275" y="27"/>
                  </a:lnTo>
                  <a:lnTo>
                    <a:pt x="1282" y="25"/>
                  </a:lnTo>
                  <a:lnTo>
                    <a:pt x="1288" y="22"/>
                  </a:lnTo>
                  <a:lnTo>
                    <a:pt x="1293" y="22"/>
                  </a:lnTo>
                  <a:lnTo>
                    <a:pt x="1295" y="20"/>
                  </a:lnTo>
                  <a:lnTo>
                    <a:pt x="1297" y="20"/>
                  </a:lnTo>
                  <a:lnTo>
                    <a:pt x="1300" y="20"/>
                  </a:lnTo>
                  <a:lnTo>
                    <a:pt x="1304" y="19"/>
                  </a:lnTo>
                  <a:lnTo>
                    <a:pt x="1306" y="19"/>
                  </a:lnTo>
                  <a:lnTo>
                    <a:pt x="1309" y="17"/>
                  </a:lnTo>
                  <a:lnTo>
                    <a:pt x="1313" y="17"/>
                  </a:lnTo>
                  <a:lnTo>
                    <a:pt x="1315" y="16"/>
                  </a:lnTo>
                  <a:lnTo>
                    <a:pt x="1320" y="16"/>
                  </a:lnTo>
                  <a:lnTo>
                    <a:pt x="1324" y="14"/>
                  </a:lnTo>
                  <a:lnTo>
                    <a:pt x="1329" y="12"/>
                  </a:lnTo>
                  <a:lnTo>
                    <a:pt x="1331" y="11"/>
                  </a:lnTo>
                  <a:lnTo>
                    <a:pt x="1336" y="11"/>
                  </a:lnTo>
                  <a:lnTo>
                    <a:pt x="1340" y="9"/>
                  </a:lnTo>
                  <a:lnTo>
                    <a:pt x="1345" y="9"/>
                  </a:lnTo>
                  <a:lnTo>
                    <a:pt x="1347" y="9"/>
                  </a:lnTo>
                  <a:lnTo>
                    <a:pt x="1347" y="11"/>
                  </a:lnTo>
                  <a:lnTo>
                    <a:pt x="1347" y="12"/>
                  </a:lnTo>
                  <a:lnTo>
                    <a:pt x="1347" y="14"/>
                  </a:lnTo>
                  <a:lnTo>
                    <a:pt x="1349" y="16"/>
                  </a:lnTo>
                  <a:lnTo>
                    <a:pt x="1347" y="16"/>
                  </a:lnTo>
                  <a:lnTo>
                    <a:pt x="1428" y="1"/>
                  </a:lnTo>
                  <a:lnTo>
                    <a:pt x="1421" y="1"/>
                  </a:lnTo>
                  <a:lnTo>
                    <a:pt x="1414" y="0"/>
                  </a:lnTo>
                  <a:lnTo>
                    <a:pt x="1407" y="0"/>
                  </a:lnTo>
                  <a:lnTo>
                    <a:pt x="1401" y="0"/>
                  </a:lnTo>
                  <a:lnTo>
                    <a:pt x="1394" y="0"/>
                  </a:lnTo>
                  <a:lnTo>
                    <a:pt x="1387" y="0"/>
                  </a:lnTo>
                  <a:lnTo>
                    <a:pt x="1380" y="0"/>
                  </a:lnTo>
                  <a:lnTo>
                    <a:pt x="1374" y="0"/>
                  </a:lnTo>
                  <a:lnTo>
                    <a:pt x="1367" y="1"/>
                  </a:lnTo>
                  <a:lnTo>
                    <a:pt x="1358" y="3"/>
                  </a:lnTo>
                  <a:lnTo>
                    <a:pt x="1351" y="5"/>
                  </a:lnTo>
                  <a:lnTo>
                    <a:pt x="1345" y="5"/>
                  </a:lnTo>
                  <a:lnTo>
                    <a:pt x="1338" y="6"/>
                  </a:lnTo>
                  <a:lnTo>
                    <a:pt x="1331" y="8"/>
                  </a:lnTo>
                  <a:lnTo>
                    <a:pt x="1324" y="9"/>
                  </a:lnTo>
                  <a:lnTo>
                    <a:pt x="1318" y="11"/>
                  </a:lnTo>
                  <a:lnTo>
                    <a:pt x="1313" y="12"/>
                  </a:lnTo>
                  <a:lnTo>
                    <a:pt x="1311" y="12"/>
                  </a:lnTo>
                  <a:lnTo>
                    <a:pt x="1306" y="12"/>
                  </a:lnTo>
                  <a:lnTo>
                    <a:pt x="1304" y="12"/>
                  </a:lnTo>
                  <a:lnTo>
                    <a:pt x="1300" y="12"/>
                  </a:lnTo>
                  <a:lnTo>
                    <a:pt x="1297" y="14"/>
                  </a:lnTo>
                  <a:lnTo>
                    <a:pt x="1293" y="14"/>
                  </a:lnTo>
                  <a:lnTo>
                    <a:pt x="1291" y="16"/>
                  </a:lnTo>
                  <a:lnTo>
                    <a:pt x="1282" y="17"/>
                  </a:lnTo>
                  <a:lnTo>
                    <a:pt x="1275" y="19"/>
                  </a:lnTo>
                  <a:lnTo>
                    <a:pt x="1266" y="20"/>
                  </a:lnTo>
                  <a:lnTo>
                    <a:pt x="1259" y="22"/>
                  </a:lnTo>
                  <a:lnTo>
                    <a:pt x="1250" y="23"/>
                  </a:lnTo>
                  <a:lnTo>
                    <a:pt x="1243" y="25"/>
                  </a:lnTo>
                  <a:lnTo>
                    <a:pt x="1235" y="27"/>
                  </a:lnTo>
                  <a:lnTo>
                    <a:pt x="1228" y="28"/>
                  </a:lnTo>
                  <a:lnTo>
                    <a:pt x="1219" y="30"/>
                  </a:lnTo>
                  <a:lnTo>
                    <a:pt x="1212" y="31"/>
                  </a:lnTo>
                  <a:lnTo>
                    <a:pt x="1203" y="33"/>
                  </a:lnTo>
                  <a:lnTo>
                    <a:pt x="1196" y="35"/>
                  </a:lnTo>
                  <a:lnTo>
                    <a:pt x="1187" y="36"/>
                  </a:lnTo>
                  <a:lnTo>
                    <a:pt x="1181" y="38"/>
                  </a:lnTo>
                  <a:lnTo>
                    <a:pt x="1172" y="39"/>
                  </a:lnTo>
                  <a:lnTo>
                    <a:pt x="1165" y="41"/>
                  </a:lnTo>
                  <a:lnTo>
                    <a:pt x="1158" y="42"/>
                  </a:lnTo>
                  <a:lnTo>
                    <a:pt x="1154" y="42"/>
                  </a:lnTo>
                  <a:lnTo>
                    <a:pt x="1149" y="44"/>
                  </a:lnTo>
                  <a:lnTo>
                    <a:pt x="1145" y="44"/>
                  </a:lnTo>
                  <a:lnTo>
                    <a:pt x="1140" y="46"/>
                  </a:lnTo>
                  <a:lnTo>
                    <a:pt x="1136" y="46"/>
                  </a:lnTo>
                  <a:lnTo>
                    <a:pt x="1131" y="47"/>
                  </a:lnTo>
                  <a:lnTo>
                    <a:pt x="1127" y="49"/>
                  </a:lnTo>
                  <a:lnTo>
                    <a:pt x="1122" y="50"/>
                  </a:lnTo>
                  <a:lnTo>
                    <a:pt x="1118" y="52"/>
                  </a:lnTo>
                  <a:lnTo>
                    <a:pt x="1113" y="53"/>
                  </a:lnTo>
                  <a:lnTo>
                    <a:pt x="1109" y="55"/>
                  </a:lnTo>
                  <a:lnTo>
                    <a:pt x="1104" y="58"/>
                  </a:lnTo>
                  <a:lnTo>
                    <a:pt x="1100" y="60"/>
                  </a:lnTo>
                  <a:lnTo>
                    <a:pt x="1093" y="61"/>
                  </a:lnTo>
                  <a:lnTo>
                    <a:pt x="1089" y="63"/>
                  </a:lnTo>
                  <a:lnTo>
                    <a:pt x="1086" y="63"/>
                  </a:lnTo>
                  <a:lnTo>
                    <a:pt x="1084" y="63"/>
                  </a:lnTo>
                  <a:lnTo>
                    <a:pt x="1082" y="63"/>
                  </a:lnTo>
                  <a:lnTo>
                    <a:pt x="1080" y="63"/>
                  </a:lnTo>
                  <a:lnTo>
                    <a:pt x="1077" y="63"/>
                  </a:lnTo>
                  <a:lnTo>
                    <a:pt x="1075" y="63"/>
                  </a:lnTo>
                  <a:lnTo>
                    <a:pt x="1073" y="63"/>
                  </a:lnTo>
                  <a:lnTo>
                    <a:pt x="1068" y="64"/>
                  </a:lnTo>
                  <a:lnTo>
                    <a:pt x="1059" y="68"/>
                  </a:lnTo>
                  <a:lnTo>
                    <a:pt x="1048" y="69"/>
                  </a:lnTo>
                  <a:lnTo>
                    <a:pt x="1039" y="72"/>
                  </a:lnTo>
                  <a:lnTo>
                    <a:pt x="1030" y="75"/>
                  </a:lnTo>
                  <a:lnTo>
                    <a:pt x="1019" y="77"/>
                  </a:lnTo>
                  <a:lnTo>
                    <a:pt x="1010" y="80"/>
                  </a:lnTo>
                  <a:lnTo>
                    <a:pt x="999" y="83"/>
                  </a:lnTo>
                  <a:lnTo>
                    <a:pt x="990" y="86"/>
                  </a:lnTo>
                  <a:lnTo>
                    <a:pt x="979" y="90"/>
                  </a:lnTo>
                  <a:lnTo>
                    <a:pt x="970" y="93"/>
                  </a:lnTo>
                  <a:lnTo>
                    <a:pt x="961" y="96"/>
                  </a:lnTo>
                  <a:lnTo>
                    <a:pt x="949" y="97"/>
                  </a:lnTo>
                  <a:lnTo>
                    <a:pt x="940" y="101"/>
                  </a:lnTo>
                  <a:lnTo>
                    <a:pt x="931" y="104"/>
                  </a:lnTo>
                  <a:lnTo>
                    <a:pt x="920" y="105"/>
                  </a:lnTo>
                  <a:lnTo>
                    <a:pt x="911" y="108"/>
                  </a:lnTo>
                  <a:lnTo>
                    <a:pt x="907" y="110"/>
                  </a:lnTo>
                  <a:lnTo>
                    <a:pt x="905" y="112"/>
                  </a:lnTo>
                  <a:lnTo>
                    <a:pt x="900" y="113"/>
                  </a:lnTo>
                  <a:lnTo>
                    <a:pt x="896" y="115"/>
                  </a:lnTo>
                  <a:lnTo>
                    <a:pt x="893" y="115"/>
                  </a:lnTo>
                  <a:lnTo>
                    <a:pt x="889" y="115"/>
                  </a:lnTo>
                  <a:lnTo>
                    <a:pt x="884" y="116"/>
                  </a:lnTo>
                  <a:lnTo>
                    <a:pt x="882" y="116"/>
                  </a:lnTo>
                  <a:lnTo>
                    <a:pt x="878" y="118"/>
                  </a:lnTo>
                  <a:lnTo>
                    <a:pt x="875" y="118"/>
                  </a:lnTo>
                  <a:lnTo>
                    <a:pt x="871" y="119"/>
                  </a:lnTo>
                  <a:lnTo>
                    <a:pt x="866" y="119"/>
                  </a:lnTo>
                  <a:lnTo>
                    <a:pt x="864" y="121"/>
                  </a:lnTo>
                  <a:lnTo>
                    <a:pt x="860" y="123"/>
                  </a:lnTo>
                  <a:lnTo>
                    <a:pt x="857" y="123"/>
                  </a:lnTo>
                  <a:lnTo>
                    <a:pt x="853" y="124"/>
                  </a:lnTo>
                  <a:lnTo>
                    <a:pt x="846" y="126"/>
                  </a:lnTo>
                  <a:lnTo>
                    <a:pt x="842" y="129"/>
                  </a:lnTo>
                  <a:lnTo>
                    <a:pt x="835" y="130"/>
                  </a:lnTo>
                  <a:lnTo>
                    <a:pt x="828" y="132"/>
                  </a:lnTo>
                  <a:lnTo>
                    <a:pt x="824" y="134"/>
                  </a:lnTo>
                  <a:lnTo>
                    <a:pt x="817" y="137"/>
                  </a:lnTo>
                  <a:lnTo>
                    <a:pt x="812" y="138"/>
                  </a:lnTo>
                  <a:lnTo>
                    <a:pt x="806" y="141"/>
                  </a:lnTo>
                  <a:lnTo>
                    <a:pt x="799" y="143"/>
                  </a:lnTo>
                  <a:lnTo>
                    <a:pt x="795" y="146"/>
                  </a:lnTo>
                  <a:lnTo>
                    <a:pt x="788" y="149"/>
                  </a:lnTo>
                  <a:lnTo>
                    <a:pt x="783" y="151"/>
                  </a:lnTo>
                  <a:lnTo>
                    <a:pt x="777" y="154"/>
                  </a:lnTo>
                  <a:lnTo>
                    <a:pt x="772" y="157"/>
                  </a:lnTo>
                  <a:lnTo>
                    <a:pt x="765" y="159"/>
                  </a:lnTo>
                  <a:lnTo>
                    <a:pt x="761" y="162"/>
                  </a:lnTo>
                  <a:lnTo>
                    <a:pt x="756" y="163"/>
                  </a:lnTo>
                  <a:lnTo>
                    <a:pt x="752" y="165"/>
                  </a:lnTo>
                  <a:lnTo>
                    <a:pt x="747" y="167"/>
                  </a:lnTo>
                  <a:lnTo>
                    <a:pt x="743" y="168"/>
                  </a:lnTo>
                  <a:lnTo>
                    <a:pt x="738" y="171"/>
                  </a:lnTo>
                  <a:lnTo>
                    <a:pt x="736" y="173"/>
                  </a:lnTo>
                  <a:lnTo>
                    <a:pt x="732" y="174"/>
                  </a:lnTo>
                  <a:lnTo>
                    <a:pt x="727" y="176"/>
                  </a:lnTo>
                  <a:lnTo>
                    <a:pt x="720" y="179"/>
                  </a:lnTo>
                  <a:lnTo>
                    <a:pt x="714" y="181"/>
                  </a:lnTo>
                  <a:lnTo>
                    <a:pt x="709" y="184"/>
                  </a:lnTo>
                  <a:lnTo>
                    <a:pt x="702" y="185"/>
                  </a:lnTo>
                  <a:lnTo>
                    <a:pt x="696" y="189"/>
                  </a:lnTo>
                  <a:lnTo>
                    <a:pt x="691" y="190"/>
                  </a:lnTo>
                  <a:lnTo>
                    <a:pt x="685" y="193"/>
                  </a:lnTo>
                  <a:lnTo>
                    <a:pt x="678" y="195"/>
                  </a:lnTo>
                  <a:lnTo>
                    <a:pt x="673" y="198"/>
                  </a:lnTo>
                  <a:lnTo>
                    <a:pt x="667" y="200"/>
                  </a:lnTo>
                  <a:lnTo>
                    <a:pt x="660" y="201"/>
                  </a:lnTo>
                  <a:lnTo>
                    <a:pt x="655" y="204"/>
                  </a:lnTo>
                  <a:lnTo>
                    <a:pt x="649" y="206"/>
                  </a:lnTo>
                  <a:lnTo>
                    <a:pt x="644" y="209"/>
                  </a:lnTo>
                  <a:lnTo>
                    <a:pt x="637" y="211"/>
                  </a:lnTo>
                  <a:lnTo>
                    <a:pt x="631" y="214"/>
                  </a:lnTo>
                  <a:lnTo>
                    <a:pt x="626" y="215"/>
                  </a:lnTo>
                  <a:lnTo>
                    <a:pt x="622" y="217"/>
                  </a:lnTo>
                  <a:lnTo>
                    <a:pt x="617" y="220"/>
                  </a:lnTo>
                  <a:lnTo>
                    <a:pt x="615" y="222"/>
                  </a:lnTo>
                  <a:lnTo>
                    <a:pt x="610" y="225"/>
                  </a:lnTo>
                  <a:lnTo>
                    <a:pt x="608" y="226"/>
                  </a:lnTo>
                  <a:lnTo>
                    <a:pt x="604" y="228"/>
                  </a:lnTo>
                  <a:lnTo>
                    <a:pt x="599" y="229"/>
                  </a:lnTo>
                  <a:lnTo>
                    <a:pt x="595" y="233"/>
                  </a:lnTo>
                  <a:lnTo>
                    <a:pt x="592" y="234"/>
                  </a:lnTo>
                  <a:lnTo>
                    <a:pt x="590" y="234"/>
                  </a:lnTo>
                  <a:lnTo>
                    <a:pt x="586" y="236"/>
                  </a:lnTo>
                  <a:lnTo>
                    <a:pt x="584" y="237"/>
                  </a:lnTo>
                  <a:lnTo>
                    <a:pt x="581" y="237"/>
                  </a:lnTo>
                  <a:lnTo>
                    <a:pt x="577" y="239"/>
                  </a:lnTo>
                  <a:lnTo>
                    <a:pt x="575" y="240"/>
                  </a:lnTo>
                  <a:lnTo>
                    <a:pt x="568" y="244"/>
                  </a:lnTo>
                  <a:lnTo>
                    <a:pt x="561" y="247"/>
                  </a:lnTo>
                  <a:lnTo>
                    <a:pt x="557" y="250"/>
                  </a:lnTo>
                  <a:lnTo>
                    <a:pt x="550" y="253"/>
                  </a:lnTo>
                  <a:lnTo>
                    <a:pt x="543" y="255"/>
                  </a:lnTo>
                  <a:lnTo>
                    <a:pt x="536" y="258"/>
                  </a:lnTo>
                  <a:lnTo>
                    <a:pt x="532" y="261"/>
                  </a:lnTo>
                  <a:lnTo>
                    <a:pt x="525" y="262"/>
                  </a:lnTo>
                  <a:lnTo>
                    <a:pt x="518" y="266"/>
                  </a:lnTo>
                  <a:lnTo>
                    <a:pt x="512" y="269"/>
                  </a:lnTo>
                  <a:lnTo>
                    <a:pt x="505" y="272"/>
                  </a:lnTo>
                  <a:lnTo>
                    <a:pt x="500" y="275"/>
                  </a:lnTo>
                  <a:lnTo>
                    <a:pt x="494" y="278"/>
                  </a:lnTo>
                  <a:lnTo>
                    <a:pt x="489" y="281"/>
                  </a:lnTo>
                  <a:lnTo>
                    <a:pt x="482" y="284"/>
                  </a:lnTo>
                  <a:lnTo>
                    <a:pt x="476" y="289"/>
                  </a:lnTo>
                  <a:lnTo>
                    <a:pt x="471" y="291"/>
                  </a:lnTo>
                  <a:lnTo>
                    <a:pt x="469" y="294"/>
                  </a:lnTo>
                  <a:lnTo>
                    <a:pt x="462" y="297"/>
                  </a:lnTo>
                  <a:lnTo>
                    <a:pt x="458" y="299"/>
                  </a:lnTo>
                  <a:lnTo>
                    <a:pt x="453" y="302"/>
                  </a:lnTo>
                  <a:lnTo>
                    <a:pt x="449" y="305"/>
                  </a:lnTo>
                  <a:lnTo>
                    <a:pt x="444" y="306"/>
                  </a:lnTo>
                  <a:lnTo>
                    <a:pt x="442" y="310"/>
                  </a:lnTo>
                  <a:lnTo>
                    <a:pt x="435" y="313"/>
                  </a:lnTo>
                  <a:lnTo>
                    <a:pt x="429" y="316"/>
                  </a:lnTo>
                  <a:lnTo>
                    <a:pt x="424" y="319"/>
                  </a:lnTo>
                  <a:lnTo>
                    <a:pt x="417" y="324"/>
                  </a:lnTo>
                  <a:lnTo>
                    <a:pt x="413" y="327"/>
                  </a:lnTo>
                  <a:lnTo>
                    <a:pt x="408" y="332"/>
                  </a:lnTo>
                  <a:lnTo>
                    <a:pt x="402" y="333"/>
                  </a:lnTo>
                  <a:lnTo>
                    <a:pt x="397" y="336"/>
                  </a:lnTo>
                  <a:lnTo>
                    <a:pt x="384" y="344"/>
                  </a:lnTo>
                  <a:lnTo>
                    <a:pt x="375" y="350"/>
                  </a:lnTo>
                  <a:lnTo>
                    <a:pt x="361" y="358"/>
                  </a:lnTo>
                  <a:lnTo>
                    <a:pt x="350" y="365"/>
                  </a:lnTo>
                  <a:lnTo>
                    <a:pt x="341" y="372"/>
                  </a:lnTo>
                  <a:lnTo>
                    <a:pt x="330" y="379"/>
                  </a:lnTo>
                  <a:lnTo>
                    <a:pt x="319" y="387"/>
                  </a:lnTo>
                  <a:lnTo>
                    <a:pt x="307" y="394"/>
                  </a:lnTo>
                  <a:lnTo>
                    <a:pt x="296" y="402"/>
                  </a:lnTo>
                  <a:lnTo>
                    <a:pt x="287" y="410"/>
                  </a:lnTo>
                  <a:lnTo>
                    <a:pt x="276" y="418"/>
                  </a:lnTo>
                  <a:lnTo>
                    <a:pt x="267" y="427"/>
                  </a:lnTo>
                  <a:lnTo>
                    <a:pt x="256" y="435"/>
                  </a:lnTo>
                  <a:lnTo>
                    <a:pt x="245" y="445"/>
                  </a:lnTo>
                  <a:lnTo>
                    <a:pt x="236" y="454"/>
                  </a:lnTo>
                  <a:lnTo>
                    <a:pt x="227" y="465"/>
                  </a:lnTo>
                  <a:lnTo>
                    <a:pt x="220" y="470"/>
                  </a:lnTo>
                  <a:lnTo>
                    <a:pt x="215" y="475"/>
                  </a:lnTo>
                  <a:lnTo>
                    <a:pt x="209" y="479"/>
                  </a:lnTo>
                  <a:lnTo>
                    <a:pt x="204" y="486"/>
                  </a:lnTo>
                  <a:lnTo>
                    <a:pt x="200" y="492"/>
                  </a:lnTo>
                  <a:lnTo>
                    <a:pt x="195" y="497"/>
                  </a:lnTo>
                  <a:lnTo>
                    <a:pt x="191" y="503"/>
                  </a:lnTo>
                  <a:lnTo>
                    <a:pt x="186" y="508"/>
                  </a:lnTo>
                  <a:lnTo>
                    <a:pt x="182" y="514"/>
                  </a:lnTo>
                  <a:lnTo>
                    <a:pt x="177" y="520"/>
                  </a:lnTo>
                  <a:lnTo>
                    <a:pt x="173" y="527"/>
                  </a:lnTo>
                  <a:lnTo>
                    <a:pt x="166" y="533"/>
                  </a:lnTo>
                  <a:lnTo>
                    <a:pt x="161" y="539"/>
                  </a:lnTo>
                  <a:lnTo>
                    <a:pt x="155" y="547"/>
                  </a:lnTo>
                  <a:lnTo>
                    <a:pt x="150" y="553"/>
                  </a:lnTo>
                  <a:lnTo>
                    <a:pt x="144" y="560"/>
                  </a:lnTo>
                  <a:lnTo>
                    <a:pt x="139" y="566"/>
                  </a:lnTo>
                  <a:lnTo>
                    <a:pt x="132" y="572"/>
                  </a:lnTo>
                  <a:lnTo>
                    <a:pt x="128" y="577"/>
                  </a:lnTo>
                  <a:lnTo>
                    <a:pt x="121" y="583"/>
                  </a:lnTo>
                  <a:lnTo>
                    <a:pt x="117" y="589"/>
                  </a:lnTo>
                  <a:lnTo>
                    <a:pt x="112" y="596"/>
                  </a:lnTo>
                  <a:lnTo>
                    <a:pt x="105" y="604"/>
                  </a:lnTo>
                  <a:lnTo>
                    <a:pt x="101" y="610"/>
                  </a:lnTo>
                  <a:lnTo>
                    <a:pt x="94" y="616"/>
                  </a:lnTo>
                  <a:lnTo>
                    <a:pt x="87" y="624"/>
                  </a:lnTo>
                  <a:lnTo>
                    <a:pt x="83" y="632"/>
                  </a:lnTo>
                  <a:lnTo>
                    <a:pt x="76" y="638"/>
                  </a:lnTo>
                  <a:lnTo>
                    <a:pt x="72" y="644"/>
                  </a:lnTo>
                  <a:lnTo>
                    <a:pt x="65" y="652"/>
                  </a:lnTo>
                  <a:lnTo>
                    <a:pt x="60" y="659"/>
                  </a:lnTo>
                  <a:lnTo>
                    <a:pt x="56" y="666"/>
                  </a:lnTo>
                  <a:lnTo>
                    <a:pt x="51" y="674"/>
                  </a:lnTo>
                  <a:lnTo>
                    <a:pt x="45" y="682"/>
                  </a:lnTo>
                  <a:lnTo>
                    <a:pt x="38" y="690"/>
                  </a:lnTo>
                  <a:lnTo>
                    <a:pt x="34" y="699"/>
                  </a:lnTo>
                  <a:lnTo>
                    <a:pt x="27" y="707"/>
                  </a:lnTo>
                  <a:lnTo>
                    <a:pt x="20" y="718"/>
                  </a:lnTo>
                  <a:lnTo>
                    <a:pt x="13" y="728"/>
                  </a:lnTo>
                  <a:lnTo>
                    <a:pt x="7" y="739"/>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30"/>
            <p:cNvSpPr>
              <a:spLocks/>
            </p:cNvSpPr>
            <p:nvPr/>
          </p:nvSpPr>
          <p:spPr bwMode="auto">
            <a:xfrm>
              <a:off x="2496" y="2184"/>
              <a:ext cx="1731" cy="825"/>
            </a:xfrm>
            <a:custGeom>
              <a:avLst/>
              <a:gdLst>
                <a:gd name="T0" fmla="*/ 36 w 1731"/>
                <a:gd name="T1" fmla="*/ 714 h 825"/>
                <a:gd name="T2" fmla="*/ 49 w 1731"/>
                <a:gd name="T3" fmla="*/ 742 h 825"/>
                <a:gd name="T4" fmla="*/ 101 w 1731"/>
                <a:gd name="T5" fmla="*/ 605 h 825"/>
                <a:gd name="T6" fmla="*/ 146 w 1731"/>
                <a:gd name="T7" fmla="*/ 528 h 825"/>
                <a:gd name="T8" fmla="*/ 150 w 1731"/>
                <a:gd name="T9" fmla="*/ 481 h 825"/>
                <a:gd name="T10" fmla="*/ 301 w 1731"/>
                <a:gd name="T11" fmla="*/ 347 h 825"/>
                <a:gd name="T12" fmla="*/ 256 w 1731"/>
                <a:gd name="T13" fmla="*/ 416 h 825"/>
                <a:gd name="T14" fmla="*/ 193 w 1731"/>
                <a:gd name="T15" fmla="*/ 547 h 825"/>
                <a:gd name="T16" fmla="*/ 159 w 1731"/>
                <a:gd name="T17" fmla="*/ 626 h 825"/>
                <a:gd name="T18" fmla="*/ 135 w 1731"/>
                <a:gd name="T19" fmla="*/ 714 h 825"/>
                <a:gd name="T20" fmla="*/ 90 w 1731"/>
                <a:gd name="T21" fmla="*/ 819 h 825"/>
                <a:gd name="T22" fmla="*/ 139 w 1731"/>
                <a:gd name="T23" fmla="*/ 721 h 825"/>
                <a:gd name="T24" fmla="*/ 197 w 1731"/>
                <a:gd name="T25" fmla="*/ 616 h 825"/>
                <a:gd name="T26" fmla="*/ 289 w 1731"/>
                <a:gd name="T27" fmla="*/ 542 h 825"/>
                <a:gd name="T28" fmla="*/ 361 w 1731"/>
                <a:gd name="T29" fmla="*/ 492 h 825"/>
                <a:gd name="T30" fmla="*/ 534 w 1731"/>
                <a:gd name="T31" fmla="*/ 376 h 825"/>
                <a:gd name="T32" fmla="*/ 646 w 1731"/>
                <a:gd name="T33" fmla="*/ 303 h 825"/>
                <a:gd name="T34" fmla="*/ 756 w 1731"/>
                <a:gd name="T35" fmla="*/ 245 h 825"/>
                <a:gd name="T36" fmla="*/ 857 w 1731"/>
                <a:gd name="T37" fmla="*/ 196 h 825"/>
                <a:gd name="T38" fmla="*/ 999 w 1731"/>
                <a:gd name="T39" fmla="*/ 141 h 825"/>
                <a:gd name="T40" fmla="*/ 1053 w 1731"/>
                <a:gd name="T41" fmla="*/ 138 h 825"/>
                <a:gd name="T42" fmla="*/ 1172 w 1731"/>
                <a:gd name="T43" fmla="*/ 179 h 825"/>
                <a:gd name="T44" fmla="*/ 1340 w 1731"/>
                <a:gd name="T45" fmla="*/ 270 h 825"/>
                <a:gd name="T46" fmla="*/ 1475 w 1731"/>
                <a:gd name="T47" fmla="*/ 374 h 825"/>
                <a:gd name="T48" fmla="*/ 1600 w 1731"/>
                <a:gd name="T49" fmla="*/ 509 h 825"/>
                <a:gd name="T50" fmla="*/ 1699 w 1731"/>
                <a:gd name="T51" fmla="*/ 641 h 825"/>
                <a:gd name="T52" fmla="*/ 1679 w 1731"/>
                <a:gd name="T53" fmla="*/ 572 h 825"/>
                <a:gd name="T54" fmla="*/ 1549 w 1731"/>
                <a:gd name="T55" fmla="*/ 391 h 825"/>
                <a:gd name="T56" fmla="*/ 1430 w 1731"/>
                <a:gd name="T57" fmla="*/ 292 h 825"/>
                <a:gd name="T58" fmla="*/ 1374 w 1731"/>
                <a:gd name="T59" fmla="*/ 259 h 825"/>
                <a:gd name="T60" fmla="*/ 1257 w 1731"/>
                <a:gd name="T61" fmla="*/ 181 h 825"/>
                <a:gd name="T62" fmla="*/ 1192 w 1731"/>
                <a:gd name="T63" fmla="*/ 154 h 825"/>
                <a:gd name="T64" fmla="*/ 1102 w 1731"/>
                <a:gd name="T65" fmla="*/ 123 h 825"/>
                <a:gd name="T66" fmla="*/ 1131 w 1731"/>
                <a:gd name="T67" fmla="*/ 104 h 825"/>
                <a:gd name="T68" fmla="*/ 1288 w 1731"/>
                <a:gd name="T69" fmla="*/ 99 h 825"/>
                <a:gd name="T70" fmla="*/ 1443 w 1731"/>
                <a:gd name="T71" fmla="*/ 113 h 825"/>
                <a:gd name="T72" fmla="*/ 1585 w 1731"/>
                <a:gd name="T73" fmla="*/ 113 h 825"/>
                <a:gd name="T74" fmla="*/ 1654 w 1731"/>
                <a:gd name="T75" fmla="*/ 112 h 825"/>
                <a:gd name="T76" fmla="*/ 1722 w 1731"/>
                <a:gd name="T77" fmla="*/ 108 h 825"/>
                <a:gd name="T78" fmla="*/ 1634 w 1731"/>
                <a:gd name="T79" fmla="*/ 79 h 825"/>
                <a:gd name="T80" fmla="*/ 1578 w 1731"/>
                <a:gd name="T81" fmla="*/ 63 h 825"/>
                <a:gd name="T82" fmla="*/ 1439 w 1731"/>
                <a:gd name="T83" fmla="*/ 56 h 825"/>
                <a:gd name="T84" fmla="*/ 1259 w 1731"/>
                <a:gd name="T85" fmla="*/ 75 h 825"/>
                <a:gd name="T86" fmla="*/ 1133 w 1731"/>
                <a:gd name="T87" fmla="*/ 93 h 825"/>
                <a:gd name="T88" fmla="*/ 1062 w 1731"/>
                <a:gd name="T89" fmla="*/ 102 h 825"/>
                <a:gd name="T90" fmla="*/ 1001 w 1731"/>
                <a:gd name="T91" fmla="*/ 96 h 825"/>
                <a:gd name="T92" fmla="*/ 911 w 1731"/>
                <a:gd name="T93" fmla="*/ 91 h 825"/>
                <a:gd name="T94" fmla="*/ 763 w 1731"/>
                <a:gd name="T95" fmla="*/ 97 h 825"/>
                <a:gd name="T96" fmla="*/ 658 w 1731"/>
                <a:gd name="T97" fmla="*/ 115 h 825"/>
                <a:gd name="T98" fmla="*/ 584 w 1731"/>
                <a:gd name="T99" fmla="*/ 141 h 825"/>
                <a:gd name="T100" fmla="*/ 476 w 1731"/>
                <a:gd name="T101" fmla="*/ 184 h 825"/>
                <a:gd name="T102" fmla="*/ 402 w 1731"/>
                <a:gd name="T103" fmla="*/ 236 h 825"/>
                <a:gd name="T104" fmla="*/ 233 w 1731"/>
                <a:gd name="T105" fmla="*/ 346 h 825"/>
                <a:gd name="T106" fmla="*/ 312 w 1731"/>
                <a:gd name="T107" fmla="*/ 237 h 825"/>
                <a:gd name="T108" fmla="*/ 456 w 1731"/>
                <a:gd name="T109" fmla="*/ 94 h 825"/>
                <a:gd name="T110" fmla="*/ 541 w 1731"/>
                <a:gd name="T111" fmla="*/ 41 h 825"/>
                <a:gd name="T112" fmla="*/ 532 w 1731"/>
                <a:gd name="T113" fmla="*/ 36 h 825"/>
                <a:gd name="T114" fmla="*/ 433 w 1731"/>
                <a:gd name="T115" fmla="*/ 101 h 825"/>
                <a:gd name="T116" fmla="*/ 305 w 1731"/>
                <a:gd name="T117" fmla="*/ 229 h 825"/>
                <a:gd name="T118" fmla="*/ 197 w 1731"/>
                <a:gd name="T119" fmla="*/ 382 h 825"/>
                <a:gd name="T120" fmla="*/ 170 w 1731"/>
                <a:gd name="T121" fmla="*/ 316 h 825"/>
                <a:gd name="T122" fmla="*/ 101 w 1731"/>
                <a:gd name="T123" fmla="*/ 492 h 8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1"/>
                <a:gd name="T187" fmla="*/ 0 h 825"/>
                <a:gd name="T188" fmla="*/ 1731 w 1731"/>
                <a:gd name="T189" fmla="*/ 825 h 8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1" h="825">
                  <a:moveTo>
                    <a:pt x="0" y="666"/>
                  </a:moveTo>
                  <a:lnTo>
                    <a:pt x="65" y="585"/>
                  </a:lnTo>
                  <a:lnTo>
                    <a:pt x="67" y="585"/>
                  </a:lnTo>
                  <a:lnTo>
                    <a:pt x="69" y="585"/>
                  </a:lnTo>
                  <a:lnTo>
                    <a:pt x="69" y="586"/>
                  </a:lnTo>
                  <a:lnTo>
                    <a:pt x="72" y="586"/>
                  </a:lnTo>
                  <a:lnTo>
                    <a:pt x="72" y="589"/>
                  </a:lnTo>
                  <a:lnTo>
                    <a:pt x="67" y="602"/>
                  </a:lnTo>
                  <a:lnTo>
                    <a:pt x="63" y="616"/>
                  </a:lnTo>
                  <a:lnTo>
                    <a:pt x="58" y="630"/>
                  </a:lnTo>
                  <a:lnTo>
                    <a:pt x="54" y="644"/>
                  </a:lnTo>
                  <a:lnTo>
                    <a:pt x="49" y="659"/>
                  </a:lnTo>
                  <a:lnTo>
                    <a:pt x="45" y="673"/>
                  </a:lnTo>
                  <a:lnTo>
                    <a:pt x="43" y="687"/>
                  </a:lnTo>
                  <a:lnTo>
                    <a:pt x="38" y="701"/>
                  </a:lnTo>
                  <a:lnTo>
                    <a:pt x="36" y="714"/>
                  </a:lnTo>
                  <a:lnTo>
                    <a:pt x="34" y="725"/>
                  </a:lnTo>
                  <a:lnTo>
                    <a:pt x="31" y="736"/>
                  </a:lnTo>
                  <a:lnTo>
                    <a:pt x="29" y="747"/>
                  </a:lnTo>
                  <a:lnTo>
                    <a:pt x="29" y="753"/>
                  </a:lnTo>
                  <a:lnTo>
                    <a:pt x="27" y="761"/>
                  </a:lnTo>
                  <a:lnTo>
                    <a:pt x="27" y="767"/>
                  </a:lnTo>
                  <a:lnTo>
                    <a:pt x="25" y="773"/>
                  </a:lnTo>
                  <a:lnTo>
                    <a:pt x="22" y="780"/>
                  </a:lnTo>
                  <a:lnTo>
                    <a:pt x="20" y="786"/>
                  </a:lnTo>
                  <a:lnTo>
                    <a:pt x="18" y="792"/>
                  </a:lnTo>
                  <a:lnTo>
                    <a:pt x="18" y="800"/>
                  </a:lnTo>
                  <a:lnTo>
                    <a:pt x="40" y="778"/>
                  </a:lnTo>
                  <a:lnTo>
                    <a:pt x="43" y="759"/>
                  </a:lnTo>
                  <a:lnTo>
                    <a:pt x="45" y="753"/>
                  </a:lnTo>
                  <a:lnTo>
                    <a:pt x="47" y="747"/>
                  </a:lnTo>
                  <a:lnTo>
                    <a:pt x="49" y="742"/>
                  </a:lnTo>
                  <a:lnTo>
                    <a:pt x="51" y="737"/>
                  </a:lnTo>
                  <a:lnTo>
                    <a:pt x="54" y="731"/>
                  </a:lnTo>
                  <a:lnTo>
                    <a:pt x="54" y="726"/>
                  </a:lnTo>
                  <a:lnTo>
                    <a:pt x="56" y="720"/>
                  </a:lnTo>
                  <a:lnTo>
                    <a:pt x="58" y="715"/>
                  </a:lnTo>
                  <a:lnTo>
                    <a:pt x="60" y="710"/>
                  </a:lnTo>
                  <a:lnTo>
                    <a:pt x="60" y="707"/>
                  </a:lnTo>
                  <a:lnTo>
                    <a:pt x="63" y="703"/>
                  </a:lnTo>
                  <a:lnTo>
                    <a:pt x="63" y="699"/>
                  </a:lnTo>
                  <a:lnTo>
                    <a:pt x="67" y="684"/>
                  </a:lnTo>
                  <a:lnTo>
                    <a:pt x="72" y="671"/>
                  </a:lnTo>
                  <a:lnTo>
                    <a:pt x="76" y="657"/>
                  </a:lnTo>
                  <a:lnTo>
                    <a:pt x="83" y="644"/>
                  </a:lnTo>
                  <a:lnTo>
                    <a:pt x="87" y="630"/>
                  </a:lnTo>
                  <a:lnTo>
                    <a:pt x="94" y="618"/>
                  </a:lnTo>
                  <a:lnTo>
                    <a:pt x="101" y="605"/>
                  </a:lnTo>
                  <a:lnTo>
                    <a:pt x="108" y="591"/>
                  </a:lnTo>
                  <a:lnTo>
                    <a:pt x="108" y="588"/>
                  </a:lnTo>
                  <a:lnTo>
                    <a:pt x="110" y="585"/>
                  </a:lnTo>
                  <a:lnTo>
                    <a:pt x="112" y="582"/>
                  </a:lnTo>
                  <a:lnTo>
                    <a:pt x="114" y="578"/>
                  </a:lnTo>
                  <a:lnTo>
                    <a:pt x="117" y="577"/>
                  </a:lnTo>
                  <a:lnTo>
                    <a:pt x="117" y="574"/>
                  </a:lnTo>
                  <a:lnTo>
                    <a:pt x="119" y="571"/>
                  </a:lnTo>
                  <a:lnTo>
                    <a:pt x="121" y="567"/>
                  </a:lnTo>
                  <a:lnTo>
                    <a:pt x="123" y="561"/>
                  </a:lnTo>
                  <a:lnTo>
                    <a:pt x="128" y="556"/>
                  </a:lnTo>
                  <a:lnTo>
                    <a:pt x="130" y="550"/>
                  </a:lnTo>
                  <a:lnTo>
                    <a:pt x="135" y="544"/>
                  </a:lnTo>
                  <a:lnTo>
                    <a:pt x="137" y="539"/>
                  </a:lnTo>
                  <a:lnTo>
                    <a:pt x="141" y="534"/>
                  </a:lnTo>
                  <a:lnTo>
                    <a:pt x="146" y="528"/>
                  </a:lnTo>
                  <a:lnTo>
                    <a:pt x="148" y="523"/>
                  </a:lnTo>
                  <a:lnTo>
                    <a:pt x="153" y="517"/>
                  </a:lnTo>
                  <a:lnTo>
                    <a:pt x="157" y="512"/>
                  </a:lnTo>
                  <a:lnTo>
                    <a:pt x="159" y="508"/>
                  </a:lnTo>
                  <a:lnTo>
                    <a:pt x="164" y="501"/>
                  </a:lnTo>
                  <a:lnTo>
                    <a:pt x="166" y="497"/>
                  </a:lnTo>
                  <a:lnTo>
                    <a:pt x="170" y="492"/>
                  </a:lnTo>
                  <a:lnTo>
                    <a:pt x="175" y="486"/>
                  </a:lnTo>
                  <a:lnTo>
                    <a:pt x="179" y="481"/>
                  </a:lnTo>
                  <a:lnTo>
                    <a:pt x="132" y="520"/>
                  </a:lnTo>
                  <a:lnTo>
                    <a:pt x="130" y="520"/>
                  </a:lnTo>
                  <a:lnTo>
                    <a:pt x="128" y="520"/>
                  </a:lnTo>
                  <a:lnTo>
                    <a:pt x="126" y="517"/>
                  </a:lnTo>
                  <a:lnTo>
                    <a:pt x="135" y="504"/>
                  </a:lnTo>
                  <a:lnTo>
                    <a:pt x="141" y="493"/>
                  </a:lnTo>
                  <a:lnTo>
                    <a:pt x="150" y="481"/>
                  </a:lnTo>
                  <a:lnTo>
                    <a:pt x="159" y="468"/>
                  </a:lnTo>
                  <a:lnTo>
                    <a:pt x="170" y="456"/>
                  </a:lnTo>
                  <a:lnTo>
                    <a:pt x="179" y="443"/>
                  </a:lnTo>
                  <a:lnTo>
                    <a:pt x="191" y="432"/>
                  </a:lnTo>
                  <a:lnTo>
                    <a:pt x="202" y="420"/>
                  </a:lnTo>
                  <a:lnTo>
                    <a:pt x="213" y="409"/>
                  </a:lnTo>
                  <a:lnTo>
                    <a:pt x="224" y="398"/>
                  </a:lnTo>
                  <a:lnTo>
                    <a:pt x="236" y="387"/>
                  </a:lnTo>
                  <a:lnTo>
                    <a:pt x="247" y="377"/>
                  </a:lnTo>
                  <a:lnTo>
                    <a:pt x="260" y="368"/>
                  </a:lnTo>
                  <a:lnTo>
                    <a:pt x="271" y="358"/>
                  </a:lnTo>
                  <a:lnTo>
                    <a:pt x="285" y="350"/>
                  </a:lnTo>
                  <a:lnTo>
                    <a:pt x="296" y="343"/>
                  </a:lnTo>
                  <a:lnTo>
                    <a:pt x="298" y="343"/>
                  </a:lnTo>
                  <a:lnTo>
                    <a:pt x="301" y="344"/>
                  </a:lnTo>
                  <a:lnTo>
                    <a:pt x="301" y="347"/>
                  </a:lnTo>
                  <a:lnTo>
                    <a:pt x="301" y="349"/>
                  </a:lnTo>
                  <a:lnTo>
                    <a:pt x="298" y="350"/>
                  </a:lnTo>
                  <a:lnTo>
                    <a:pt x="296" y="352"/>
                  </a:lnTo>
                  <a:lnTo>
                    <a:pt x="296" y="354"/>
                  </a:lnTo>
                  <a:lnTo>
                    <a:pt x="294" y="355"/>
                  </a:lnTo>
                  <a:lnTo>
                    <a:pt x="292" y="355"/>
                  </a:lnTo>
                  <a:lnTo>
                    <a:pt x="292" y="358"/>
                  </a:lnTo>
                  <a:lnTo>
                    <a:pt x="289" y="360"/>
                  </a:lnTo>
                  <a:lnTo>
                    <a:pt x="285" y="366"/>
                  </a:lnTo>
                  <a:lnTo>
                    <a:pt x="278" y="374"/>
                  </a:lnTo>
                  <a:lnTo>
                    <a:pt x="274" y="380"/>
                  </a:lnTo>
                  <a:lnTo>
                    <a:pt x="269" y="388"/>
                  </a:lnTo>
                  <a:lnTo>
                    <a:pt x="265" y="394"/>
                  </a:lnTo>
                  <a:lnTo>
                    <a:pt x="263" y="402"/>
                  </a:lnTo>
                  <a:lnTo>
                    <a:pt x="258" y="409"/>
                  </a:lnTo>
                  <a:lnTo>
                    <a:pt x="256" y="416"/>
                  </a:lnTo>
                  <a:lnTo>
                    <a:pt x="254" y="418"/>
                  </a:lnTo>
                  <a:lnTo>
                    <a:pt x="251" y="418"/>
                  </a:lnTo>
                  <a:lnTo>
                    <a:pt x="251" y="420"/>
                  </a:lnTo>
                  <a:lnTo>
                    <a:pt x="245" y="432"/>
                  </a:lnTo>
                  <a:lnTo>
                    <a:pt x="240" y="445"/>
                  </a:lnTo>
                  <a:lnTo>
                    <a:pt x="233" y="457"/>
                  </a:lnTo>
                  <a:lnTo>
                    <a:pt x="227" y="470"/>
                  </a:lnTo>
                  <a:lnTo>
                    <a:pt x="222" y="482"/>
                  </a:lnTo>
                  <a:lnTo>
                    <a:pt x="218" y="495"/>
                  </a:lnTo>
                  <a:lnTo>
                    <a:pt x="211" y="508"/>
                  </a:lnTo>
                  <a:lnTo>
                    <a:pt x="204" y="520"/>
                  </a:lnTo>
                  <a:lnTo>
                    <a:pt x="202" y="525"/>
                  </a:lnTo>
                  <a:lnTo>
                    <a:pt x="200" y="530"/>
                  </a:lnTo>
                  <a:lnTo>
                    <a:pt x="197" y="536"/>
                  </a:lnTo>
                  <a:lnTo>
                    <a:pt x="195" y="541"/>
                  </a:lnTo>
                  <a:lnTo>
                    <a:pt x="193" y="547"/>
                  </a:lnTo>
                  <a:lnTo>
                    <a:pt x="191" y="552"/>
                  </a:lnTo>
                  <a:lnTo>
                    <a:pt x="188" y="556"/>
                  </a:lnTo>
                  <a:lnTo>
                    <a:pt x="186" y="561"/>
                  </a:lnTo>
                  <a:lnTo>
                    <a:pt x="184" y="566"/>
                  </a:lnTo>
                  <a:lnTo>
                    <a:pt x="182" y="571"/>
                  </a:lnTo>
                  <a:lnTo>
                    <a:pt x="182" y="577"/>
                  </a:lnTo>
                  <a:lnTo>
                    <a:pt x="179" y="582"/>
                  </a:lnTo>
                  <a:lnTo>
                    <a:pt x="177" y="586"/>
                  </a:lnTo>
                  <a:lnTo>
                    <a:pt x="175" y="591"/>
                  </a:lnTo>
                  <a:lnTo>
                    <a:pt x="173" y="596"/>
                  </a:lnTo>
                  <a:lnTo>
                    <a:pt x="170" y="600"/>
                  </a:lnTo>
                  <a:lnTo>
                    <a:pt x="170" y="605"/>
                  </a:lnTo>
                  <a:lnTo>
                    <a:pt x="168" y="610"/>
                  </a:lnTo>
                  <a:lnTo>
                    <a:pt x="166" y="615"/>
                  </a:lnTo>
                  <a:lnTo>
                    <a:pt x="161" y="621"/>
                  </a:lnTo>
                  <a:lnTo>
                    <a:pt x="159" y="626"/>
                  </a:lnTo>
                  <a:lnTo>
                    <a:pt x="157" y="630"/>
                  </a:lnTo>
                  <a:lnTo>
                    <a:pt x="155" y="633"/>
                  </a:lnTo>
                  <a:lnTo>
                    <a:pt x="153" y="638"/>
                  </a:lnTo>
                  <a:lnTo>
                    <a:pt x="85" y="745"/>
                  </a:lnTo>
                  <a:lnTo>
                    <a:pt x="92" y="739"/>
                  </a:lnTo>
                  <a:lnTo>
                    <a:pt x="99" y="732"/>
                  </a:lnTo>
                  <a:lnTo>
                    <a:pt x="105" y="726"/>
                  </a:lnTo>
                  <a:lnTo>
                    <a:pt x="110" y="718"/>
                  </a:lnTo>
                  <a:lnTo>
                    <a:pt x="117" y="712"/>
                  </a:lnTo>
                  <a:lnTo>
                    <a:pt x="121" y="706"/>
                  </a:lnTo>
                  <a:lnTo>
                    <a:pt x="128" y="699"/>
                  </a:lnTo>
                  <a:lnTo>
                    <a:pt x="135" y="695"/>
                  </a:lnTo>
                  <a:lnTo>
                    <a:pt x="139" y="696"/>
                  </a:lnTo>
                  <a:lnTo>
                    <a:pt x="139" y="703"/>
                  </a:lnTo>
                  <a:lnTo>
                    <a:pt x="135" y="707"/>
                  </a:lnTo>
                  <a:lnTo>
                    <a:pt x="135" y="714"/>
                  </a:lnTo>
                  <a:lnTo>
                    <a:pt x="132" y="718"/>
                  </a:lnTo>
                  <a:lnTo>
                    <a:pt x="128" y="725"/>
                  </a:lnTo>
                  <a:lnTo>
                    <a:pt x="123" y="732"/>
                  </a:lnTo>
                  <a:lnTo>
                    <a:pt x="119" y="740"/>
                  </a:lnTo>
                  <a:lnTo>
                    <a:pt x="117" y="748"/>
                  </a:lnTo>
                  <a:lnTo>
                    <a:pt x="112" y="756"/>
                  </a:lnTo>
                  <a:lnTo>
                    <a:pt x="110" y="764"/>
                  </a:lnTo>
                  <a:lnTo>
                    <a:pt x="105" y="772"/>
                  </a:lnTo>
                  <a:lnTo>
                    <a:pt x="103" y="780"/>
                  </a:lnTo>
                  <a:lnTo>
                    <a:pt x="101" y="784"/>
                  </a:lnTo>
                  <a:lnTo>
                    <a:pt x="99" y="791"/>
                  </a:lnTo>
                  <a:lnTo>
                    <a:pt x="96" y="797"/>
                  </a:lnTo>
                  <a:lnTo>
                    <a:pt x="96" y="803"/>
                  </a:lnTo>
                  <a:lnTo>
                    <a:pt x="94" y="808"/>
                  </a:lnTo>
                  <a:lnTo>
                    <a:pt x="92" y="814"/>
                  </a:lnTo>
                  <a:lnTo>
                    <a:pt x="90" y="819"/>
                  </a:lnTo>
                  <a:lnTo>
                    <a:pt x="87" y="825"/>
                  </a:lnTo>
                  <a:lnTo>
                    <a:pt x="92" y="822"/>
                  </a:lnTo>
                  <a:lnTo>
                    <a:pt x="96" y="819"/>
                  </a:lnTo>
                  <a:lnTo>
                    <a:pt x="99" y="817"/>
                  </a:lnTo>
                  <a:lnTo>
                    <a:pt x="101" y="813"/>
                  </a:lnTo>
                  <a:lnTo>
                    <a:pt x="105" y="809"/>
                  </a:lnTo>
                  <a:lnTo>
                    <a:pt x="105" y="805"/>
                  </a:lnTo>
                  <a:lnTo>
                    <a:pt x="108" y="800"/>
                  </a:lnTo>
                  <a:lnTo>
                    <a:pt x="110" y="797"/>
                  </a:lnTo>
                  <a:lnTo>
                    <a:pt x="114" y="786"/>
                  </a:lnTo>
                  <a:lnTo>
                    <a:pt x="119" y="775"/>
                  </a:lnTo>
                  <a:lnTo>
                    <a:pt x="121" y="764"/>
                  </a:lnTo>
                  <a:lnTo>
                    <a:pt x="126" y="753"/>
                  </a:lnTo>
                  <a:lnTo>
                    <a:pt x="130" y="743"/>
                  </a:lnTo>
                  <a:lnTo>
                    <a:pt x="135" y="732"/>
                  </a:lnTo>
                  <a:lnTo>
                    <a:pt x="139" y="721"/>
                  </a:lnTo>
                  <a:lnTo>
                    <a:pt x="144" y="710"/>
                  </a:lnTo>
                  <a:lnTo>
                    <a:pt x="148" y="703"/>
                  </a:lnTo>
                  <a:lnTo>
                    <a:pt x="150" y="695"/>
                  </a:lnTo>
                  <a:lnTo>
                    <a:pt x="155" y="687"/>
                  </a:lnTo>
                  <a:lnTo>
                    <a:pt x="159" y="677"/>
                  </a:lnTo>
                  <a:lnTo>
                    <a:pt x="161" y="670"/>
                  </a:lnTo>
                  <a:lnTo>
                    <a:pt x="166" y="662"/>
                  </a:lnTo>
                  <a:lnTo>
                    <a:pt x="170" y="654"/>
                  </a:lnTo>
                  <a:lnTo>
                    <a:pt x="175" y="646"/>
                  </a:lnTo>
                  <a:lnTo>
                    <a:pt x="175" y="643"/>
                  </a:lnTo>
                  <a:lnTo>
                    <a:pt x="177" y="640"/>
                  </a:lnTo>
                  <a:lnTo>
                    <a:pt x="179" y="637"/>
                  </a:lnTo>
                  <a:lnTo>
                    <a:pt x="182" y="633"/>
                  </a:lnTo>
                  <a:lnTo>
                    <a:pt x="186" y="627"/>
                  </a:lnTo>
                  <a:lnTo>
                    <a:pt x="193" y="621"/>
                  </a:lnTo>
                  <a:lnTo>
                    <a:pt x="197" y="616"/>
                  </a:lnTo>
                  <a:lnTo>
                    <a:pt x="204" y="610"/>
                  </a:lnTo>
                  <a:lnTo>
                    <a:pt x="211" y="604"/>
                  </a:lnTo>
                  <a:lnTo>
                    <a:pt x="215" y="597"/>
                  </a:lnTo>
                  <a:lnTo>
                    <a:pt x="222" y="593"/>
                  </a:lnTo>
                  <a:lnTo>
                    <a:pt x="227" y="586"/>
                  </a:lnTo>
                  <a:lnTo>
                    <a:pt x="233" y="582"/>
                  </a:lnTo>
                  <a:lnTo>
                    <a:pt x="240" y="577"/>
                  </a:lnTo>
                  <a:lnTo>
                    <a:pt x="247" y="571"/>
                  </a:lnTo>
                  <a:lnTo>
                    <a:pt x="251" y="566"/>
                  </a:lnTo>
                  <a:lnTo>
                    <a:pt x="258" y="563"/>
                  </a:lnTo>
                  <a:lnTo>
                    <a:pt x="265" y="558"/>
                  </a:lnTo>
                  <a:lnTo>
                    <a:pt x="271" y="555"/>
                  </a:lnTo>
                  <a:lnTo>
                    <a:pt x="278" y="550"/>
                  </a:lnTo>
                  <a:lnTo>
                    <a:pt x="283" y="547"/>
                  </a:lnTo>
                  <a:lnTo>
                    <a:pt x="285" y="544"/>
                  </a:lnTo>
                  <a:lnTo>
                    <a:pt x="289" y="542"/>
                  </a:lnTo>
                  <a:lnTo>
                    <a:pt x="294" y="539"/>
                  </a:lnTo>
                  <a:lnTo>
                    <a:pt x="296" y="536"/>
                  </a:lnTo>
                  <a:lnTo>
                    <a:pt x="301" y="534"/>
                  </a:lnTo>
                  <a:lnTo>
                    <a:pt x="305" y="531"/>
                  </a:lnTo>
                  <a:lnTo>
                    <a:pt x="310" y="530"/>
                  </a:lnTo>
                  <a:lnTo>
                    <a:pt x="314" y="527"/>
                  </a:lnTo>
                  <a:lnTo>
                    <a:pt x="319" y="522"/>
                  </a:lnTo>
                  <a:lnTo>
                    <a:pt x="323" y="519"/>
                  </a:lnTo>
                  <a:lnTo>
                    <a:pt x="328" y="515"/>
                  </a:lnTo>
                  <a:lnTo>
                    <a:pt x="332" y="512"/>
                  </a:lnTo>
                  <a:lnTo>
                    <a:pt x="337" y="509"/>
                  </a:lnTo>
                  <a:lnTo>
                    <a:pt x="341" y="506"/>
                  </a:lnTo>
                  <a:lnTo>
                    <a:pt x="346" y="501"/>
                  </a:lnTo>
                  <a:lnTo>
                    <a:pt x="350" y="500"/>
                  </a:lnTo>
                  <a:lnTo>
                    <a:pt x="355" y="495"/>
                  </a:lnTo>
                  <a:lnTo>
                    <a:pt x="361" y="492"/>
                  </a:lnTo>
                  <a:lnTo>
                    <a:pt x="366" y="489"/>
                  </a:lnTo>
                  <a:lnTo>
                    <a:pt x="370" y="486"/>
                  </a:lnTo>
                  <a:lnTo>
                    <a:pt x="375" y="482"/>
                  </a:lnTo>
                  <a:lnTo>
                    <a:pt x="379" y="479"/>
                  </a:lnTo>
                  <a:lnTo>
                    <a:pt x="384" y="476"/>
                  </a:lnTo>
                  <a:lnTo>
                    <a:pt x="397" y="467"/>
                  </a:lnTo>
                  <a:lnTo>
                    <a:pt x="411" y="457"/>
                  </a:lnTo>
                  <a:lnTo>
                    <a:pt x="424" y="448"/>
                  </a:lnTo>
                  <a:lnTo>
                    <a:pt x="438" y="438"/>
                  </a:lnTo>
                  <a:lnTo>
                    <a:pt x="451" y="431"/>
                  </a:lnTo>
                  <a:lnTo>
                    <a:pt x="465" y="421"/>
                  </a:lnTo>
                  <a:lnTo>
                    <a:pt x="478" y="412"/>
                  </a:lnTo>
                  <a:lnTo>
                    <a:pt x="494" y="404"/>
                  </a:lnTo>
                  <a:lnTo>
                    <a:pt x="507" y="394"/>
                  </a:lnTo>
                  <a:lnTo>
                    <a:pt x="521" y="385"/>
                  </a:lnTo>
                  <a:lnTo>
                    <a:pt x="534" y="376"/>
                  </a:lnTo>
                  <a:lnTo>
                    <a:pt x="548" y="366"/>
                  </a:lnTo>
                  <a:lnTo>
                    <a:pt x="561" y="357"/>
                  </a:lnTo>
                  <a:lnTo>
                    <a:pt x="575" y="347"/>
                  </a:lnTo>
                  <a:lnTo>
                    <a:pt x="586" y="338"/>
                  </a:lnTo>
                  <a:lnTo>
                    <a:pt x="599" y="328"/>
                  </a:lnTo>
                  <a:lnTo>
                    <a:pt x="604" y="325"/>
                  </a:lnTo>
                  <a:lnTo>
                    <a:pt x="608" y="322"/>
                  </a:lnTo>
                  <a:lnTo>
                    <a:pt x="613" y="321"/>
                  </a:lnTo>
                  <a:lnTo>
                    <a:pt x="617" y="319"/>
                  </a:lnTo>
                  <a:lnTo>
                    <a:pt x="622" y="316"/>
                  </a:lnTo>
                  <a:lnTo>
                    <a:pt x="626" y="314"/>
                  </a:lnTo>
                  <a:lnTo>
                    <a:pt x="628" y="313"/>
                  </a:lnTo>
                  <a:lnTo>
                    <a:pt x="633" y="310"/>
                  </a:lnTo>
                  <a:lnTo>
                    <a:pt x="637" y="308"/>
                  </a:lnTo>
                  <a:lnTo>
                    <a:pt x="642" y="306"/>
                  </a:lnTo>
                  <a:lnTo>
                    <a:pt x="646" y="303"/>
                  </a:lnTo>
                  <a:lnTo>
                    <a:pt x="651" y="302"/>
                  </a:lnTo>
                  <a:lnTo>
                    <a:pt x="655" y="300"/>
                  </a:lnTo>
                  <a:lnTo>
                    <a:pt x="658" y="297"/>
                  </a:lnTo>
                  <a:lnTo>
                    <a:pt x="662" y="295"/>
                  </a:lnTo>
                  <a:lnTo>
                    <a:pt x="667" y="292"/>
                  </a:lnTo>
                  <a:lnTo>
                    <a:pt x="676" y="289"/>
                  </a:lnTo>
                  <a:lnTo>
                    <a:pt x="685" y="286"/>
                  </a:lnTo>
                  <a:lnTo>
                    <a:pt x="691" y="281"/>
                  </a:lnTo>
                  <a:lnTo>
                    <a:pt x="700" y="277"/>
                  </a:lnTo>
                  <a:lnTo>
                    <a:pt x="707" y="272"/>
                  </a:lnTo>
                  <a:lnTo>
                    <a:pt x="716" y="267"/>
                  </a:lnTo>
                  <a:lnTo>
                    <a:pt x="725" y="262"/>
                  </a:lnTo>
                  <a:lnTo>
                    <a:pt x="732" y="258"/>
                  </a:lnTo>
                  <a:lnTo>
                    <a:pt x="741" y="253"/>
                  </a:lnTo>
                  <a:lnTo>
                    <a:pt x="747" y="250"/>
                  </a:lnTo>
                  <a:lnTo>
                    <a:pt x="756" y="245"/>
                  </a:lnTo>
                  <a:lnTo>
                    <a:pt x="763" y="240"/>
                  </a:lnTo>
                  <a:lnTo>
                    <a:pt x="772" y="236"/>
                  </a:lnTo>
                  <a:lnTo>
                    <a:pt x="781" y="233"/>
                  </a:lnTo>
                  <a:lnTo>
                    <a:pt x="788" y="228"/>
                  </a:lnTo>
                  <a:lnTo>
                    <a:pt x="797" y="225"/>
                  </a:lnTo>
                  <a:lnTo>
                    <a:pt x="801" y="223"/>
                  </a:lnTo>
                  <a:lnTo>
                    <a:pt x="804" y="220"/>
                  </a:lnTo>
                  <a:lnTo>
                    <a:pt x="808" y="218"/>
                  </a:lnTo>
                  <a:lnTo>
                    <a:pt x="812" y="217"/>
                  </a:lnTo>
                  <a:lnTo>
                    <a:pt x="815" y="215"/>
                  </a:lnTo>
                  <a:lnTo>
                    <a:pt x="819" y="214"/>
                  </a:lnTo>
                  <a:lnTo>
                    <a:pt x="821" y="212"/>
                  </a:lnTo>
                  <a:lnTo>
                    <a:pt x="826" y="211"/>
                  </a:lnTo>
                  <a:lnTo>
                    <a:pt x="837" y="207"/>
                  </a:lnTo>
                  <a:lnTo>
                    <a:pt x="848" y="201"/>
                  </a:lnTo>
                  <a:lnTo>
                    <a:pt x="857" y="196"/>
                  </a:lnTo>
                  <a:lnTo>
                    <a:pt x="869" y="193"/>
                  </a:lnTo>
                  <a:lnTo>
                    <a:pt x="880" y="189"/>
                  </a:lnTo>
                  <a:lnTo>
                    <a:pt x="889" y="184"/>
                  </a:lnTo>
                  <a:lnTo>
                    <a:pt x="900" y="179"/>
                  </a:lnTo>
                  <a:lnTo>
                    <a:pt x="911" y="176"/>
                  </a:lnTo>
                  <a:lnTo>
                    <a:pt x="920" y="171"/>
                  </a:lnTo>
                  <a:lnTo>
                    <a:pt x="931" y="167"/>
                  </a:lnTo>
                  <a:lnTo>
                    <a:pt x="940" y="163"/>
                  </a:lnTo>
                  <a:lnTo>
                    <a:pt x="952" y="159"/>
                  </a:lnTo>
                  <a:lnTo>
                    <a:pt x="963" y="154"/>
                  </a:lnTo>
                  <a:lnTo>
                    <a:pt x="972" y="151"/>
                  </a:lnTo>
                  <a:lnTo>
                    <a:pt x="983" y="146"/>
                  </a:lnTo>
                  <a:lnTo>
                    <a:pt x="992" y="141"/>
                  </a:lnTo>
                  <a:lnTo>
                    <a:pt x="994" y="141"/>
                  </a:lnTo>
                  <a:lnTo>
                    <a:pt x="997" y="141"/>
                  </a:lnTo>
                  <a:lnTo>
                    <a:pt x="999" y="141"/>
                  </a:lnTo>
                  <a:lnTo>
                    <a:pt x="1001" y="140"/>
                  </a:lnTo>
                  <a:lnTo>
                    <a:pt x="1003" y="140"/>
                  </a:lnTo>
                  <a:lnTo>
                    <a:pt x="1006" y="140"/>
                  </a:lnTo>
                  <a:lnTo>
                    <a:pt x="1008" y="138"/>
                  </a:lnTo>
                  <a:lnTo>
                    <a:pt x="1010" y="138"/>
                  </a:lnTo>
                  <a:lnTo>
                    <a:pt x="1012" y="137"/>
                  </a:lnTo>
                  <a:lnTo>
                    <a:pt x="1017" y="135"/>
                  </a:lnTo>
                  <a:lnTo>
                    <a:pt x="1021" y="134"/>
                  </a:lnTo>
                  <a:lnTo>
                    <a:pt x="1023" y="134"/>
                  </a:lnTo>
                  <a:lnTo>
                    <a:pt x="1028" y="134"/>
                  </a:lnTo>
                  <a:lnTo>
                    <a:pt x="1032" y="134"/>
                  </a:lnTo>
                  <a:lnTo>
                    <a:pt x="1037" y="134"/>
                  </a:lnTo>
                  <a:lnTo>
                    <a:pt x="1039" y="135"/>
                  </a:lnTo>
                  <a:lnTo>
                    <a:pt x="1044" y="135"/>
                  </a:lnTo>
                  <a:lnTo>
                    <a:pt x="1048" y="137"/>
                  </a:lnTo>
                  <a:lnTo>
                    <a:pt x="1053" y="138"/>
                  </a:lnTo>
                  <a:lnTo>
                    <a:pt x="1057" y="140"/>
                  </a:lnTo>
                  <a:lnTo>
                    <a:pt x="1062" y="141"/>
                  </a:lnTo>
                  <a:lnTo>
                    <a:pt x="1064" y="141"/>
                  </a:lnTo>
                  <a:lnTo>
                    <a:pt x="1068" y="143"/>
                  </a:lnTo>
                  <a:lnTo>
                    <a:pt x="1073" y="145"/>
                  </a:lnTo>
                  <a:lnTo>
                    <a:pt x="1082" y="148"/>
                  </a:lnTo>
                  <a:lnTo>
                    <a:pt x="1091" y="151"/>
                  </a:lnTo>
                  <a:lnTo>
                    <a:pt x="1102" y="154"/>
                  </a:lnTo>
                  <a:lnTo>
                    <a:pt x="1111" y="156"/>
                  </a:lnTo>
                  <a:lnTo>
                    <a:pt x="1120" y="160"/>
                  </a:lnTo>
                  <a:lnTo>
                    <a:pt x="1129" y="163"/>
                  </a:lnTo>
                  <a:lnTo>
                    <a:pt x="1138" y="167"/>
                  </a:lnTo>
                  <a:lnTo>
                    <a:pt x="1147" y="170"/>
                  </a:lnTo>
                  <a:lnTo>
                    <a:pt x="1156" y="173"/>
                  </a:lnTo>
                  <a:lnTo>
                    <a:pt x="1165" y="176"/>
                  </a:lnTo>
                  <a:lnTo>
                    <a:pt x="1172" y="179"/>
                  </a:lnTo>
                  <a:lnTo>
                    <a:pt x="1181" y="184"/>
                  </a:lnTo>
                  <a:lnTo>
                    <a:pt x="1190" y="187"/>
                  </a:lnTo>
                  <a:lnTo>
                    <a:pt x="1199" y="190"/>
                  </a:lnTo>
                  <a:lnTo>
                    <a:pt x="1208" y="195"/>
                  </a:lnTo>
                  <a:lnTo>
                    <a:pt x="1217" y="198"/>
                  </a:lnTo>
                  <a:lnTo>
                    <a:pt x="1228" y="206"/>
                  </a:lnTo>
                  <a:lnTo>
                    <a:pt x="1239" y="212"/>
                  </a:lnTo>
                  <a:lnTo>
                    <a:pt x="1250" y="218"/>
                  </a:lnTo>
                  <a:lnTo>
                    <a:pt x="1261" y="225"/>
                  </a:lnTo>
                  <a:lnTo>
                    <a:pt x="1273" y="231"/>
                  </a:lnTo>
                  <a:lnTo>
                    <a:pt x="1284" y="237"/>
                  </a:lnTo>
                  <a:lnTo>
                    <a:pt x="1295" y="244"/>
                  </a:lnTo>
                  <a:lnTo>
                    <a:pt x="1309" y="250"/>
                  </a:lnTo>
                  <a:lnTo>
                    <a:pt x="1320" y="256"/>
                  </a:lnTo>
                  <a:lnTo>
                    <a:pt x="1329" y="262"/>
                  </a:lnTo>
                  <a:lnTo>
                    <a:pt x="1340" y="270"/>
                  </a:lnTo>
                  <a:lnTo>
                    <a:pt x="1351" y="277"/>
                  </a:lnTo>
                  <a:lnTo>
                    <a:pt x="1360" y="284"/>
                  </a:lnTo>
                  <a:lnTo>
                    <a:pt x="1371" y="292"/>
                  </a:lnTo>
                  <a:lnTo>
                    <a:pt x="1383" y="300"/>
                  </a:lnTo>
                  <a:lnTo>
                    <a:pt x="1392" y="310"/>
                  </a:lnTo>
                  <a:lnTo>
                    <a:pt x="1398" y="314"/>
                  </a:lnTo>
                  <a:lnTo>
                    <a:pt x="1405" y="321"/>
                  </a:lnTo>
                  <a:lnTo>
                    <a:pt x="1412" y="325"/>
                  </a:lnTo>
                  <a:lnTo>
                    <a:pt x="1421" y="330"/>
                  </a:lnTo>
                  <a:lnTo>
                    <a:pt x="1428" y="336"/>
                  </a:lnTo>
                  <a:lnTo>
                    <a:pt x="1434" y="341"/>
                  </a:lnTo>
                  <a:lnTo>
                    <a:pt x="1441" y="346"/>
                  </a:lnTo>
                  <a:lnTo>
                    <a:pt x="1448" y="352"/>
                  </a:lnTo>
                  <a:lnTo>
                    <a:pt x="1457" y="358"/>
                  </a:lnTo>
                  <a:lnTo>
                    <a:pt x="1466" y="366"/>
                  </a:lnTo>
                  <a:lnTo>
                    <a:pt x="1475" y="374"/>
                  </a:lnTo>
                  <a:lnTo>
                    <a:pt x="1484" y="382"/>
                  </a:lnTo>
                  <a:lnTo>
                    <a:pt x="1493" y="388"/>
                  </a:lnTo>
                  <a:lnTo>
                    <a:pt x="1499" y="398"/>
                  </a:lnTo>
                  <a:lnTo>
                    <a:pt x="1508" y="405"/>
                  </a:lnTo>
                  <a:lnTo>
                    <a:pt x="1517" y="413"/>
                  </a:lnTo>
                  <a:lnTo>
                    <a:pt x="1524" y="421"/>
                  </a:lnTo>
                  <a:lnTo>
                    <a:pt x="1533" y="431"/>
                  </a:lnTo>
                  <a:lnTo>
                    <a:pt x="1540" y="438"/>
                  </a:lnTo>
                  <a:lnTo>
                    <a:pt x="1549" y="446"/>
                  </a:lnTo>
                  <a:lnTo>
                    <a:pt x="1556" y="456"/>
                  </a:lnTo>
                  <a:lnTo>
                    <a:pt x="1565" y="465"/>
                  </a:lnTo>
                  <a:lnTo>
                    <a:pt x="1571" y="473"/>
                  </a:lnTo>
                  <a:lnTo>
                    <a:pt x="1578" y="482"/>
                  </a:lnTo>
                  <a:lnTo>
                    <a:pt x="1585" y="492"/>
                  </a:lnTo>
                  <a:lnTo>
                    <a:pt x="1591" y="500"/>
                  </a:lnTo>
                  <a:lnTo>
                    <a:pt x="1600" y="509"/>
                  </a:lnTo>
                  <a:lnTo>
                    <a:pt x="1607" y="519"/>
                  </a:lnTo>
                  <a:lnTo>
                    <a:pt x="1614" y="527"/>
                  </a:lnTo>
                  <a:lnTo>
                    <a:pt x="1621" y="536"/>
                  </a:lnTo>
                  <a:lnTo>
                    <a:pt x="1627" y="545"/>
                  </a:lnTo>
                  <a:lnTo>
                    <a:pt x="1634" y="555"/>
                  </a:lnTo>
                  <a:lnTo>
                    <a:pt x="1641" y="563"/>
                  </a:lnTo>
                  <a:lnTo>
                    <a:pt x="1645" y="572"/>
                  </a:lnTo>
                  <a:lnTo>
                    <a:pt x="1652" y="582"/>
                  </a:lnTo>
                  <a:lnTo>
                    <a:pt x="1659" y="589"/>
                  </a:lnTo>
                  <a:lnTo>
                    <a:pt x="1666" y="599"/>
                  </a:lnTo>
                  <a:lnTo>
                    <a:pt x="1672" y="608"/>
                  </a:lnTo>
                  <a:lnTo>
                    <a:pt x="1679" y="616"/>
                  </a:lnTo>
                  <a:lnTo>
                    <a:pt x="1686" y="626"/>
                  </a:lnTo>
                  <a:lnTo>
                    <a:pt x="1690" y="630"/>
                  </a:lnTo>
                  <a:lnTo>
                    <a:pt x="1695" y="635"/>
                  </a:lnTo>
                  <a:lnTo>
                    <a:pt x="1699" y="641"/>
                  </a:lnTo>
                  <a:lnTo>
                    <a:pt x="1701" y="646"/>
                  </a:lnTo>
                  <a:lnTo>
                    <a:pt x="1706" y="652"/>
                  </a:lnTo>
                  <a:lnTo>
                    <a:pt x="1710" y="655"/>
                  </a:lnTo>
                  <a:lnTo>
                    <a:pt x="1715" y="662"/>
                  </a:lnTo>
                  <a:lnTo>
                    <a:pt x="1719" y="666"/>
                  </a:lnTo>
                  <a:lnTo>
                    <a:pt x="1719" y="668"/>
                  </a:lnTo>
                  <a:lnTo>
                    <a:pt x="1722" y="671"/>
                  </a:lnTo>
                  <a:lnTo>
                    <a:pt x="1724" y="673"/>
                  </a:lnTo>
                  <a:lnTo>
                    <a:pt x="1726" y="676"/>
                  </a:lnTo>
                  <a:lnTo>
                    <a:pt x="1726" y="677"/>
                  </a:lnTo>
                  <a:lnTo>
                    <a:pt x="1728" y="679"/>
                  </a:lnTo>
                  <a:lnTo>
                    <a:pt x="1731" y="681"/>
                  </a:lnTo>
                  <a:lnTo>
                    <a:pt x="1731" y="682"/>
                  </a:lnTo>
                  <a:lnTo>
                    <a:pt x="1683" y="582"/>
                  </a:lnTo>
                  <a:lnTo>
                    <a:pt x="1681" y="577"/>
                  </a:lnTo>
                  <a:lnTo>
                    <a:pt x="1679" y="572"/>
                  </a:lnTo>
                  <a:lnTo>
                    <a:pt x="1677" y="566"/>
                  </a:lnTo>
                  <a:lnTo>
                    <a:pt x="1674" y="563"/>
                  </a:lnTo>
                  <a:lnTo>
                    <a:pt x="1672" y="558"/>
                  </a:lnTo>
                  <a:lnTo>
                    <a:pt x="1668" y="552"/>
                  </a:lnTo>
                  <a:lnTo>
                    <a:pt x="1666" y="547"/>
                  </a:lnTo>
                  <a:lnTo>
                    <a:pt x="1663" y="542"/>
                  </a:lnTo>
                  <a:lnTo>
                    <a:pt x="1654" y="527"/>
                  </a:lnTo>
                  <a:lnTo>
                    <a:pt x="1645" y="511"/>
                  </a:lnTo>
                  <a:lnTo>
                    <a:pt x="1634" y="495"/>
                  </a:lnTo>
                  <a:lnTo>
                    <a:pt x="1623" y="479"/>
                  </a:lnTo>
                  <a:lnTo>
                    <a:pt x="1612" y="464"/>
                  </a:lnTo>
                  <a:lnTo>
                    <a:pt x="1600" y="448"/>
                  </a:lnTo>
                  <a:lnTo>
                    <a:pt x="1587" y="434"/>
                  </a:lnTo>
                  <a:lnTo>
                    <a:pt x="1576" y="420"/>
                  </a:lnTo>
                  <a:lnTo>
                    <a:pt x="1562" y="404"/>
                  </a:lnTo>
                  <a:lnTo>
                    <a:pt x="1549" y="391"/>
                  </a:lnTo>
                  <a:lnTo>
                    <a:pt x="1533" y="377"/>
                  </a:lnTo>
                  <a:lnTo>
                    <a:pt x="1520" y="363"/>
                  </a:lnTo>
                  <a:lnTo>
                    <a:pt x="1506" y="350"/>
                  </a:lnTo>
                  <a:lnTo>
                    <a:pt x="1490" y="338"/>
                  </a:lnTo>
                  <a:lnTo>
                    <a:pt x="1475" y="327"/>
                  </a:lnTo>
                  <a:lnTo>
                    <a:pt x="1461" y="314"/>
                  </a:lnTo>
                  <a:lnTo>
                    <a:pt x="1457" y="313"/>
                  </a:lnTo>
                  <a:lnTo>
                    <a:pt x="1455" y="311"/>
                  </a:lnTo>
                  <a:lnTo>
                    <a:pt x="1452" y="308"/>
                  </a:lnTo>
                  <a:lnTo>
                    <a:pt x="1448" y="306"/>
                  </a:lnTo>
                  <a:lnTo>
                    <a:pt x="1446" y="303"/>
                  </a:lnTo>
                  <a:lnTo>
                    <a:pt x="1443" y="302"/>
                  </a:lnTo>
                  <a:lnTo>
                    <a:pt x="1441" y="299"/>
                  </a:lnTo>
                  <a:lnTo>
                    <a:pt x="1437" y="297"/>
                  </a:lnTo>
                  <a:lnTo>
                    <a:pt x="1434" y="294"/>
                  </a:lnTo>
                  <a:lnTo>
                    <a:pt x="1430" y="292"/>
                  </a:lnTo>
                  <a:lnTo>
                    <a:pt x="1428" y="289"/>
                  </a:lnTo>
                  <a:lnTo>
                    <a:pt x="1423" y="288"/>
                  </a:lnTo>
                  <a:lnTo>
                    <a:pt x="1419" y="284"/>
                  </a:lnTo>
                  <a:lnTo>
                    <a:pt x="1416" y="283"/>
                  </a:lnTo>
                  <a:lnTo>
                    <a:pt x="1412" y="280"/>
                  </a:lnTo>
                  <a:lnTo>
                    <a:pt x="1407" y="278"/>
                  </a:lnTo>
                  <a:lnTo>
                    <a:pt x="1405" y="277"/>
                  </a:lnTo>
                  <a:lnTo>
                    <a:pt x="1401" y="273"/>
                  </a:lnTo>
                  <a:lnTo>
                    <a:pt x="1396" y="272"/>
                  </a:lnTo>
                  <a:lnTo>
                    <a:pt x="1392" y="270"/>
                  </a:lnTo>
                  <a:lnTo>
                    <a:pt x="1389" y="267"/>
                  </a:lnTo>
                  <a:lnTo>
                    <a:pt x="1385" y="266"/>
                  </a:lnTo>
                  <a:lnTo>
                    <a:pt x="1380" y="264"/>
                  </a:lnTo>
                  <a:lnTo>
                    <a:pt x="1378" y="261"/>
                  </a:lnTo>
                  <a:lnTo>
                    <a:pt x="1376" y="259"/>
                  </a:lnTo>
                  <a:lnTo>
                    <a:pt x="1374" y="259"/>
                  </a:lnTo>
                  <a:lnTo>
                    <a:pt x="1374" y="258"/>
                  </a:lnTo>
                  <a:lnTo>
                    <a:pt x="1374" y="256"/>
                  </a:lnTo>
                  <a:lnTo>
                    <a:pt x="1367" y="250"/>
                  </a:lnTo>
                  <a:lnTo>
                    <a:pt x="1358" y="245"/>
                  </a:lnTo>
                  <a:lnTo>
                    <a:pt x="1349" y="239"/>
                  </a:lnTo>
                  <a:lnTo>
                    <a:pt x="1342" y="233"/>
                  </a:lnTo>
                  <a:lnTo>
                    <a:pt x="1336" y="228"/>
                  </a:lnTo>
                  <a:lnTo>
                    <a:pt x="1327" y="222"/>
                  </a:lnTo>
                  <a:lnTo>
                    <a:pt x="1318" y="215"/>
                  </a:lnTo>
                  <a:lnTo>
                    <a:pt x="1311" y="211"/>
                  </a:lnTo>
                  <a:lnTo>
                    <a:pt x="1302" y="204"/>
                  </a:lnTo>
                  <a:lnTo>
                    <a:pt x="1293" y="200"/>
                  </a:lnTo>
                  <a:lnTo>
                    <a:pt x="1284" y="195"/>
                  </a:lnTo>
                  <a:lnTo>
                    <a:pt x="1275" y="190"/>
                  </a:lnTo>
                  <a:lnTo>
                    <a:pt x="1266" y="185"/>
                  </a:lnTo>
                  <a:lnTo>
                    <a:pt x="1257" y="181"/>
                  </a:lnTo>
                  <a:lnTo>
                    <a:pt x="1248" y="176"/>
                  </a:lnTo>
                  <a:lnTo>
                    <a:pt x="1239" y="173"/>
                  </a:lnTo>
                  <a:lnTo>
                    <a:pt x="1237" y="173"/>
                  </a:lnTo>
                  <a:lnTo>
                    <a:pt x="1235" y="171"/>
                  </a:lnTo>
                  <a:lnTo>
                    <a:pt x="1232" y="171"/>
                  </a:lnTo>
                  <a:lnTo>
                    <a:pt x="1230" y="170"/>
                  </a:lnTo>
                  <a:lnTo>
                    <a:pt x="1230" y="168"/>
                  </a:lnTo>
                  <a:lnTo>
                    <a:pt x="1228" y="168"/>
                  </a:lnTo>
                  <a:lnTo>
                    <a:pt x="1226" y="167"/>
                  </a:lnTo>
                  <a:lnTo>
                    <a:pt x="1223" y="167"/>
                  </a:lnTo>
                  <a:lnTo>
                    <a:pt x="1219" y="163"/>
                  </a:lnTo>
                  <a:lnTo>
                    <a:pt x="1214" y="162"/>
                  </a:lnTo>
                  <a:lnTo>
                    <a:pt x="1208" y="159"/>
                  </a:lnTo>
                  <a:lnTo>
                    <a:pt x="1203" y="157"/>
                  </a:lnTo>
                  <a:lnTo>
                    <a:pt x="1196" y="156"/>
                  </a:lnTo>
                  <a:lnTo>
                    <a:pt x="1192" y="154"/>
                  </a:lnTo>
                  <a:lnTo>
                    <a:pt x="1185" y="151"/>
                  </a:lnTo>
                  <a:lnTo>
                    <a:pt x="1181" y="149"/>
                  </a:lnTo>
                  <a:lnTo>
                    <a:pt x="1174" y="148"/>
                  </a:lnTo>
                  <a:lnTo>
                    <a:pt x="1169" y="146"/>
                  </a:lnTo>
                  <a:lnTo>
                    <a:pt x="1163" y="145"/>
                  </a:lnTo>
                  <a:lnTo>
                    <a:pt x="1158" y="141"/>
                  </a:lnTo>
                  <a:lnTo>
                    <a:pt x="1151" y="140"/>
                  </a:lnTo>
                  <a:lnTo>
                    <a:pt x="1145" y="138"/>
                  </a:lnTo>
                  <a:lnTo>
                    <a:pt x="1140" y="135"/>
                  </a:lnTo>
                  <a:lnTo>
                    <a:pt x="1136" y="134"/>
                  </a:lnTo>
                  <a:lnTo>
                    <a:pt x="1129" y="132"/>
                  </a:lnTo>
                  <a:lnTo>
                    <a:pt x="1125" y="130"/>
                  </a:lnTo>
                  <a:lnTo>
                    <a:pt x="1118" y="129"/>
                  </a:lnTo>
                  <a:lnTo>
                    <a:pt x="1113" y="127"/>
                  </a:lnTo>
                  <a:lnTo>
                    <a:pt x="1109" y="124"/>
                  </a:lnTo>
                  <a:lnTo>
                    <a:pt x="1102" y="123"/>
                  </a:lnTo>
                  <a:lnTo>
                    <a:pt x="1095" y="121"/>
                  </a:lnTo>
                  <a:lnTo>
                    <a:pt x="1091" y="119"/>
                  </a:lnTo>
                  <a:lnTo>
                    <a:pt x="1091" y="118"/>
                  </a:lnTo>
                  <a:lnTo>
                    <a:pt x="1089" y="118"/>
                  </a:lnTo>
                  <a:lnTo>
                    <a:pt x="1089" y="115"/>
                  </a:lnTo>
                  <a:lnTo>
                    <a:pt x="1091" y="115"/>
                  </a:lnTo>
                  <a:lnTo>
                    <a:pt x="1093" y="113"/>
                  </a:lnTo>
                  <a:lnTo>
                    <a:pt x="1098" y="113"/>
                  </a:lnTo>
                  <a:lnTo>
                    <a:pt x="1100" y="112"/>
                  </a:lnTo>
                  <a:lnTo>
                    <a:pt x="1102" y="112"/>
                  </a:lnTo>
                  <a:lnTo>
                    <a:pt x="1104" y="110"/>
                  </a:lnTo>
                  <a:lnTo>
                    <a:pt x="1107" y="108"/>
                  </a:lnTo>
                  <a:lnTo>
                    <a:pt x="1109" y="107"/>
                  </a:lnTo>
                  <a:lnTo>
                    <a:pt x="1111" y="105"/>
                  </a:lnTo>
                  <a:lnTo>
                    <a:pt x="1122" y="104"/>
                  </a:lnTo>
                  <a:lnTo>
                    <a:pt x="1131" y="104"/>
                  </a:lnTo>
                  <a:lnTo>
                    <a:pt x="1140" y="101"/>
                  </a:lnTo>
                  <a:lnTo>
                    <a:pt x="1151" y="101"/>
                  </a:lnTo>
                  <a:lnTo>
                    <a:pt x="1160" y="99"/>
                  </a:lnTo>
                  <a:lnTo>
                    <a:pt x="1172" y="99"/>
                  </a:lnTo>
                  <a:lnTo>
                    <a:pt x="1181" y="97"/>
                  </a:lnTo>
                  <a:lnTo>
                    <a:pt x="1190" y="97"/>
                  </a:lnTo>
                  <a:lnTo>
                    <a:pt x="1201" y="97"/>
                  </a:lnTo>
                  <a:lnTo>
                    <a:pt x="1210" y="97"/>
                  </a:lnTo>
                  <a:lnTo>
                    <a:pt x="1219" y="97"/>
                  </a:lnTo>
                  <a:lnTo>
                    <a:pt x="1230" y="97"/>
                  </a:lnTo>
                  <a:lnTo>
                    <a:pt x="1239" y="97"/>
                  </a:lnTo>
                  <a:lnTo>
                    <a:pt x="1248" y="97"/>
                  </a:lnTo>
                  <a:lnTo>
                    <a:pt x="1259" y="97"/>
                  </a:lnTo>
                  <a:lnTo>
                    <a:pt x="1268" y="97"/>
                  </a:lnTo>
                  <a:lnTo>
                    <a:pt x="1277" y="97"/>
                  </a:lnTo>
                  <a:lnTo>
                    <a:pt x="1288" y="99"/>
                  </a:lnTo>
                  <a:lnTo>
                    <a:pt x="1297" y="99"/>
                  </a:lnTo>
                  <a:lnTo>
                    <a:pt x="1309" y="99"/>
                  </a:lnTo>
                  <a:lnTo>
                    <a:pt x="1318" y="101"/>
                  </a:lnTo>
                  <a:lnTo>
                    <a:pt x="1327" y="101"/>
                  </a:lnTo>
                  <a:lnTo>
                    <a:pt x="1338" y="102"/>
                  </a:lnTo>
                  <a:lnTo>
                    <a:pt x="1347" y="104"/>
                  </a:lnTo>
                  <a:lnTo>
                    <a:pt x="1356" y="104"/>
                  </a:lnTo>
                  <a:lnTo>
                    <a:pt x="1367" y="105"/>
                  </a:lnTo>
                  <a:lnTo>
                    <a:pt x="1376" y="107"/>
                  </a:lnTo>
                  <a:lnTo>
                    <a:pt x="1385" y="107"/>
                  </a:lnTo>
                  <a:lnTo>
                    <a:pt x="1394" y="108"/>
                  </a:lnTo>
                  <a:lnTo>
                    <a:pt x="1405" y="110"/>
                  </a:lnTo>
                  <a:lnTo>
                    <a:pt x="1414" y="112"/>
                  </a:lnTo>
                  <a:lnTo>
                    <a:pt x="1423" y="112"/>
                  </a:lnTo>
                  <a:lnTo>
                    <a:pt x="1434" y="113"/>
                  </a:lnTo>
                  <a:lnTo>
                    <a:pt x="1443" y="113"/>
                  </a:lnTo>
                  <a:lnTo>
                    <a:pt x="1452" y="113"/>
                  </a:lnTo>
                  <a:lnTo>
                    <a:pt x="1461" y="113"/>
                  </a:lnTo>
                  <a:lnTo>
                    <a:pt x="1472" y="113"/>
                  </a:lnTo>
                  <a:lnTo>
                    <a:pt x="1481" y="113"/>
                  </a:lnTo>
                  <a:lnTo>
                    <a:pt x="1490" y="113"/>
                  </a:lnTo>
                  <a:lnTo>
                    <a:pt x="1499" y="113"/>
                  </a:lnTo>
                  <a:lnTo>
                    <a:pt x="1511" y="113"/>
                  </a:lnTo>
                  <a:lnTo>
                    <a:pt x="1520" y="113"/>
                  </a:lnTo>
                  <a:lnTo>
                    <a:pt x="1529" y="112"/>
                  </a:lnTo>
                  <a:lnTo>
                    <a:pt x="1538" y="112"/>
                  </a:lnTo>
                  <a:lnTo>
                    <a:pt x="1549" y="112"/>
                  </a:lnTo>
                  <a:lnTo>
                    <a:pt x="1558" y="112"/>
                  </a:lnTo>
                  <a:lnTo>
                    <a:pt x="1567" y="112"/>
                  </a:lnTo>
                  <a:lnTo>
                    <a:pt x="1576" y="113"/>
                  </a:lnTo>
                  <a:lnTo>
                    <a:pt x="1580" y="113"/>
                  </a:lnTo>
                  <a:lnTo>
                    <a:pt x="1585" y="113"/>
                  </a:lnTo>
                  <a:lnTo>
                    <a:pt x="1589" y="113"/>
                  </a:lnTo>
                  <a:lnTo>
                    <a:pt x="1594" y="113"/>
                  </a:lnTo>
                  <a:lnTo>
                    <a:pt x="1598" y="113"/>
                  </a:lnTo>
                  <a:lnTo>
                    <a:pt x="1603" y="113"/>
                  </a:lnTo>
                  <a:lnTo>
                    <a:pt x="1607" y="113"/>
                  </a:lnTo>
                  <a:lnTo>
                    <a:pt x="1609" y="112"/>
                  </a:lnTo>
                  <a:lnTo>
                    <a:pt x="1614" y="112"/>
                  </a:lnTo>
                  <a:lnTo>
                    <a:pt x="1618" y="112"/>
                  </a:lnTo>
                  <a:lnTo>
                    <a:pt x="1623" y="112"/>
                  </a:lnTo>
                  <a:lnTo>
                    <a:pt x="1625" y="112"/>
                  </a:lnTo>
                  <a:lnTo>
                    <a:pt x="1630" y="112"/>
                  </a:lnTo>
                  <a:lnTo>
                    <a:pt x="1634" y="112"/>
                  </a:lnTo>
                  <a:lnTo>
                    <a:pt x="1639" y="112"/>
                  </a:lnTo>
                  <a:lnTo>
                    <a:pt x="1643" y="112"/>
                  </a:lnTo>
                  <a:lnTo>
                    <a:pt x="1648" y="112"/>
                  </a:lnTo>
                  <a:lnTo>
                    <a:pt x="1654" y="112"/>
                  </a:lnTo>
                  <a:lnTo>
                    <a:pt x="1659" y="112"/>
                  </a:lnTo>
                  <a:lnTo>
                    <a:pt x="1666" y="113"/>
                  </a:lnTo>
                  <a:lnTo>
                    <a:pt x="1670" y="113"/>
                  </a:lnTo>
                  <a:lnTo>
                    <a:pt x="1677" y="113"/>
                  </a:lnTo>
                  <a:lnTo>
                    <a:pt x="1681" y="113"/>
                  </a:lnTo>
                  <a:lnTo>
                    <a:pt x="1688" y="113"/>
                  </a:lnTo>
                  <a:lnTo>
                    <a:pt x="1692" y="113"/>
                  </a:lnTo>
                  <a:lnTo>
                    <a:pt x="1699" y="113"/>
                  </a:lnTo>
                  <a:lnTo>
                    <a:pt x="1704" y="113"/>
                  </a:lnTo>
                  <a:lnTo>
                    <a:pt x="1708" y="113"/>
                  </a:lnTo>
                  <a:lnTo>
                    <a:pt x="1715" y="113"/>
                  </a:lnTo>
                  <a:lnTo>
                    <a:pt x="1719" y="113"/>
                  </a:lnTo>
                  <a:lnTo>
                    <a:pt x="1726" y="115"/>
                  </a:lnTo>
                  <a:lnTo>
                    <a:pt x="1731" y="115"/>
                  </a:lnTo>
                  <a:lnTo>
                    <a:pt x="1726" y="112"/>
                  </a:lnTo>
                  <a:lnTo>
                    <a:pt x="1722" y="108"/>
                  </a:lnTo>
                  <a:lnTo>
                    <a:pt x="1715" y="107"/>
                  </a:lnTo>
                  <a:lnTo>
                    <a:pt x="1710" y="104"/>
                  </a:lnTo>
                  <a:lnTo>
                    <a:pt x="1704" y="102"/>
                  </a:lnTo>
                  <a:lnTo>
                    <a:pt x="1699" y="99"/>
                  </a:lnTo>
                  <a:lnTo>
                    <a:pt x="1692" y="97"/>
                  </a:lnTo>
                  <a:lnTo>
                    <a:pt x="1688" y="96"/>
                  </a:lnTo>
                  <a:lnTo>
                    <a:pt x="1681" y="94"/>
                  </a:lnTo>
                  <a:lnTo>
                    <a:pt x="1674" y="93"/>
                  </a:lnTo>
                  <a:lnTo>
                    <a:pt x="1670" y="91"/>
                  </a:lnTo>
                  <a:lnTo>
                    <a:pt x="1663" y="88"/>
                  </a:lnTo>
                  <a:lnTo>
                    <a:pt x="1657" y="86"/>
                  </a:lnTo>
                  <a:lnTo>
                    <a:pt x="1650" y="85"/>
                  </a:lnTo>
                  <a:lnTo>
                    <a:pt x="1645" y="82"/>
                  </a:lnTo>
                  <a:lnTo>
                    <a:pt x="1639" y="80"/>
                  </a:lnTo>
                  <a:lnTo>
                    <a:pt x="1636" y="79"/>
                  </a:lnTo>
                  <a:lnTo>
                    <a:pt x="1634" y="79"/>
                  </a:lnTo>
                  <a:lnTo>
                    <a:pt x="1634" y="77"/>
                  </a:lnTo>
                  <a:lnTo>
                    <a:pt x="1632" y="77"/>
                  </a:lnTo>
                  <a:lnTo>
                    <a:pt x="1630" y="75"/>
                  </a:lnTo>
                  <a:lnTo>
                    <a:pt x="1627" y="74"/>
                  </a:lnTo>
                  <a:lnTo>
                    <a:pt x="1627" y="72"/>
                  </a:lnTo>
                  <a:lnTo>
                    <a:pt x="1625" y="72"/>
                  </a:lnTo>
                  <a:lnTo>
                    <a:pt x="1621" y="71"/>
                  </a:lnTo>
                  <a:lnTo>
                    <a:pt x="1614" y="69"/>
                  </a:lnTo>
                  <a:lnTo>
                    <a:pt x="1609" y="69"/>
                  </a:lnTo>
                  <a:lnTo>
                    <a:pt x="1605" y="68"/>
                  </a:lnTo>
                  <a:lnTo>
                    <a:pt x="1600" y="68"/>
                  </a:lnTo>
                  <a:lnTo>
                    <a:pt x="1596" y="66"/>
                  </a:lnTo>
                  <a:lnTo>
                    <a:pt x="1591" y="66"/>
                  </a:lnTo>
                  <a:lnTo>
                    <a:pt x="1587" y="64"/>
                  </a:lnTo>
                  <a:lnTo>
                    <a:pt x="1582" y="64"/>
                  </a:lnTo>
                  <a:lnTo>
                    <a:pt x="1578" y="63"/>
                  </a:lnTo>
                  <a:lnTo>
                    <a:pt x="1573" y="63"/>
                  </a:lnTo>
                  <a:lnTo>
                    <a:pt x="1569" y="61"/>
                  </a:lnTo>
                  <a:lnTo>
                    <a:pt x="1567" y="60"/>
                  </a:lnTo>
                  <a:lnTo>
                    <a:pt x="1562" y="58"/>
                  </a:lnTo>
                  <a:lnTo>
                    <a:pt x="1558" y="58"/>
                  </a:lnTo>
                  <a:lnTo>
                    <a:pt x="1553" y="56"/>
                  </a:lnTo>
                  <a:lnTo>
                    <a:pt x="1542" y="56"/>
                  </a:lnTo>
                  <a:lnTo>
                    <a:pt x="1531" y="56"/>
                  </a:lnTo>
                  <a:lnTo>
                    <a:pt x="1520" y="55"/>
                  </a:lnTo>
                  <a:lnTo>
                    <a:pt x="1508" y="55"/>
                  </a:lnTo>
                  <a:lnTo>
                    <a:pt x="1497" y="55"/>
                  </a:lnTo>
                  <a:lnTo>
                    <a:pt x="1486" y="55"/>
                  </a:lnTo>
                  <a:lnTo>
                    <a:pt x="1475" y="55"/>
                  </a:lnTo>
                  <a:lnTo>
                    <a:pt x="1463" y="55"/>
                  </a:lnTo>
                  <a:lnTo>
                    <a:pt x="1452" y="56"/>
                  </a:lnTo>
                  <a:lnTo>
                    <a:pt x="1439" y="56"/>
                  </a:lnTo>
                  <a:lnTo>
                    <a:pt x="1430" y="58"/>
                  </a:lnTo>
                  <a:lnTo>
                    <a:pt x="1416" y="58"/>
                  </a:lnTo>
                  <a:lnTo>
                    <a:pt x="1407" y="58"/>
                  </a:lnTo>
                  <a:lnTo>
                    <a:pt x="1394" y="60"/>
                  </a:lnTo>
                  <a:lnTo>
                    <a:pt x="1383" y="60"/>
                  </a:lnTo>
                  <a:lnTo>
                    <a:pt x="1371" y="61"/>
                  </a:lnTo>
                  <a:lnTo>
                    <a:pt x="1360" y="63"/>
                  </a:lnTo>
                  <a:lnTo>
                    <a:pt x="1349" y="64"/>
                  </a:lnTo>
                  <a:lnTo>
                    <a:pt x="1338" y="64"/>
                  </a:lnTo>
                  <a:lnTo>
                    <a:pt x="1327" y="66"/>
                  </a:lnTo>
                  <a:lnTo>
                    <a:pt x="1315" y="69"/>
                  </a:lnTo>
                  <a:lnTo>
                    <a:pt x="1304" y="69"/>
                  </a:lnTo>
                  <a:lnTo>
                    <a:pt x="1293" y="71"/>
                  </a:lnTo>
                  <a:lnTo>
                    <a:pt x="1282" y="72"/>
                  </a:lnTo>
                  <a:lnTo>
                    <a:pt x="1270" y="74"/>
                  </a:lnTo>
                  <a:lnTo>
                    <a:pt x="1259" y="75"/>
                  </a:lnTo>
                  <a:lnTo>
                    <a:pt x="1248" y="77"/>
                  </a:lnTo>
                  <a:lnTo>
                    <a:pt x="1237" y="79"/>
                  </a:lnTo>
                  <a:lnTo>
                    <a:pt x="1226" y="80"/>
                  </a:lnTo>
                  <a:lnTo>
                    <a:pt x="1212" y="82"/>
                  </a:lnTo>
                  <a:lnTo>
                    <a:pt x="1201" y="83"/>
                  </a:lnTo>
                  <a:lnTo>
                    <a:pt x="1190" y="85"/>
                  </a:lnTo>
                  <a:lnTo>
                    <a:pt x="1185" y="85"/>
                  </a:lnTo>
                  <a:lnTo>
                    <a:pt x="1178" y="85"/>
                  </a:lnTo>
                  <a:lnTo>
                    <a:pt x="1174" y="86"/>
                  </a:lnTo>
                  <a:lnTo>
                    <a:pt x="1167" y="86"/>
                  </a:lnTo>
                  <a:lnTo>
                    <a:pt x="1163" y="88"/>
                  </a:lnTo>
                  <a:lnTo>
                    <a:pt x="1156" y="90"/>
                  </a:lnTo>
                  <a:lnTo>
                    <a:pt x="1149" y="90"/>
                  </a:lnTo>
                  <a:lnTo>
                    <a:pt x="1145" y="91"/>
                  </a:lnTo>
                  <a:lnTo>
                    <a:pt x="1140" y="91"/>
                  </a:lnTo>
                  <a:lnTo>
                    <a:pt x="1133" y="93"/>
                  </a:lnTo>
                  <a:lnTo>
                    <a:pt x="1129" y="93"/>
                  </a:lnTo>
                  <a:lnTo>
                    <a:pt x="1122" y="94"/>
                  </a:lnTo>
                  <a:lnTo>
                    <a:pt x="1118" y="96"/>
                  </a:lnTo>
                  <a:lnTo>
                    <a:pt x="1111" y="97"/>
                  </a:lnTo>
                  <a:lnTo>
                    <a:pt x="1107" y="97"/>
                  </a:lnTo>
                  <a:lnTo>
                    <a:pt x="1100" y="99"/>
                  </a:lnTo>
                  <a:lnTo>
                    <a:pt x="1098" y="101"/>
                  </a:lnTo>
                  <a:lnTo>
                    <a:pt x="1093" y="101"/>
                  </a:lnTo>
                  <a:lnTo>
                    <a:pt x="1089" y="101"/>
                  </a:lnTo>
                  <a:lnTo>
                    <a:pt x="1086" y="101"/>
                  </a:lnTo>
                  <a:lnTo>
                    <a:pt x="1082" y="101"/>
                  </a:lnTo>
                  <a:lnTo>
                    <a:pt x="1080" y="101"/>
                  </a:lnTo>
                  <a:lnTo>
                    <a:pt x="1075" y="101"/>
                  </a:lnTo>
                  <a:lnTo>
                    <a:pt x="1073" y="102"/>
                  </a:lnTo>
                  <a:lnTo>
                    <a:pt x="1068" y="102"/>
                  </a:lnTo>
                  <a:lnTo>
                    <a:pt x="1062" y="102"/>
                  </a:lnTo>
                  <a:lnTo>
                    <a:pt x="1057" y="101"/>
                  </a:lnTo>
                  <a:lnTo>
                    <a:pt x="1053" y="101"/>
                  </a:lnTo>
                  <a:lnTo>
                    <a:pt x="1048" y="101"/>
                  </a:lnTo>
                  <a:lnTo>
                    <a:pt x="1044" y="99"/>
                  </a:lnTo>
                  <a:lnTo>
                    <a:pt x="1039" y="99"/>
                  </a:lnTo>
                  <a:lnTo>
                    <a:pt x="1035" y="97"/>
                  </a:lnTo>
                  <a:lnTo>
                    <a:pt x="1032" y="97"/>
                  </a:lnTo>
                  <a:lnTo>
                    <a:pt x="1030" y="96"/>
                  </a:lnTo>
                  <a:lnTo>
                    <a:pt x="1030" y="94"/>
                  </a:lnTo>
                  <a:lnTo>
                    <a:pt x="1028" y="94"/>
                  </a:lnTo>
                  <a:lnTo>
                    <a:pt x="1026" y="94"/>
                  </a:lnTo>
                  <a:lnTo>
                    <a:pt x="1023" y="93"/>
                  </a:lnTo>
                  <a:lnTo>
                    <a:pt x="1021" y="93"/>
                  </a:lnTo>
                  <a:lnTo>
                    <a:pt x="1010" y="97"/>
                  </a:lnTo>
                  <a:lnTo>
                    <a:pt x="1006" y="96"/>
                  </a:lnTo>
                  <a:lnTo>
                    <a:pt x="1001" y="96"/>
                  </a:lnTo>
                  <a:lnTo>
                    <a:pt x="997" y="96"/>
                  </a:lnTo>
                  <a:lnTo>
                    <a:pt x="992" y="97"/>
                  </a:lnTo>
                  <a:lnTo>
                    <a:pt x="988" y="97"/>
                  </a:lnTo>
                  <a:lnTo>
                    <a:pt x="983" y="97"/>
                  </a:lnTo>
                  <a:lnTo>
                    <a:pt x="979" y="97"/>
                  </a:lnTo>
                  <a:lnTo>
                    <a:pt x="974" y="96"/>
                  </a:lnTo>
                  <a:lnTo>
                    <a:pt x="967" y="96"/>
                  </a:lnTo>
                  <a:lnTo>
                    <a:pt x="963" y="96"/>
                  </a:lnTo>
                  <a:lnTo>
                    <a:pt x="956" y="96"/>
                  </a:lnTo>
                  <a:lnTo>
                    <a:pt x="949" y="94"/>
                  </a:lnTo>
                  <a:lnTo>
                    <a:pt x="943" y="94"/>
                  </a:lnTo>
                  <a:lnTo>
                    <a:pt x="936" y="94"/>
                  </a:lnTo>
                  <a:lnTo>
                    <a:pt x="931" y="93"/>
                  </a:lnTo>
                  <a:lnTo>
                    <a:pt x="925" y="93"/>
                  </a:lnTo>
                  <a:lnTo>
                    <a:pt x="918" y="91"/>
                  </a:lnTo>
                  <a:lnTo>
                    <a:pt x="911" y="91"/>
                  </a:lnTo>
                  <a:lnTo>
                    <a:pt x="905" y="91"/>
                  </a:lnTo>
                  <a:lnTo>
                    <a:pt x="898" y="91"/>
                  </a:lnTo>
                  <a:lnTo>
                    <a:pt x="891" y="90"/>
                  </a:lnTo>
                  <a:lnTo>
                    <a:pt x="887" y="90"/>
                  </a:lnTo>
                  <a:lnTo>
                    <a:pt x="880" y="90"/>
                  </a:lnTo>
                  <a:lnTo>
                    <a:pt x="873" y="91"/>
                  </a:lnTo>
                  <a:lnTo>
                    <a:pt x="862" y="91"/>
                  </a:lnTo>
                  <a:lnTo>
                    <a:pt x="851" y="91"/>
                  </a:lnTo>
                  <a:lnTo>
                    <a:pt x="839" y="93"/>
                  </a:lnTo>
                  <a:lnTo>
                    <a:pt x="828" y="93"/>
                  </a:lnTo>
                  <a:lnTo>
                    <a:pt x="817" y="93"/>
                  </a:lnTo>
                  <a:lnTo>
                    <a:pt x="806" y="94"/>
                  </a:lnTo>
                  <a:lnTo>
                    <a:pt x="795" y="94"/>
                  </a:lnTo>
                  <a:lnTo>
                    <a:pt x="783" y="96"/>
                  </a:lnTo>
                  <a:lnTo>
                    <a:pt x="774" y="97"/>
                  </a:lnTo>
                  <a:lnTo>
                    <a:pt x="763" y="97"/>
                  </a:lnTo>
                  <a:lnTo>
                    <a:pt x="752" y="99"/>
                  </a:lnTo>
                  <a:lnTo>
                    <a:pt x="741" y="101"/>
                  </a:lnTo>
                  <a:lnTo>
                    <a:pt x="729" y="102"/>
                  </a:lnTo>
                  <a:lnTo>
                    <a:pt x="718" y="104"/>
                  </a:lnTo>
                  <a:lnTo>
                    <a:pt x="707" y="105"/>
                  </a:lnTo>
                  <a:lnTo>
                    <a:pt x="696" y="107"/>
                  </a:lnTo>
                  <a:lnTo>
                    <a:pt x="694" y="108"/>
                  </a:lnTo>
                  <a:lnTo>
                    <a:pt x="689" y="108"/>
                  </a:lnTo>
                  <a:lnTo>
                    <a:pt x="685" y="110"/>
                  </a:lnTo>
                  <a:lnTo>
                    <a:pt x="680" y="112"/>
                  </a:lnTo>
                  <a:lnTo>
                    <a:pt x="678" y="112"/>
                  </a:lnTo>
                  <a:lnTo>
                    <a:pt x="673" y="113"/>
                  </a:lnTo>
                  <a:lnTo>
                    <a:pt x="669" y="113"/>
                  </a:lnTo>
                  <a:lnTo>
                    <a:pt x="667" y="115"/>
                  </a:lnTo>
                  <a:lnTo>
                    <a:pt x="662" y="115"/>
                  </a:lnTo>
                  <a:lnTo>
                    <a:pt x="658" y="115"/>
                  </a:lnTo>
                  <a:lnTo>
                    <a:pt x="653" y="116"/>
                  </a:lnTo>
                  <a:lnTo>
                    <a:pt x="649" y="118"/>
                  </a:lnTo>
                  <a:lnTo>
                    <a:pt x="646" y="118"/>
                  </a:lnTo>
                  <a:lnTo>
                    <a:pt x="642" y="119"/>
                  </a:lnTo>
                  <a:lnTo>
                    <a:pt x="637" y="121"/>
                  </a:lnTo>
                  <a:lnTo>
                    <a:pt x="635" y="121"/>
                  </a:lnTo>
                  <a:lnTo>
                    <a:pt x="631" y="123"/>
                  </a:lnTo>
                  <a:lnTo>
                    <a:pt x="626" y="124"/>
                  </a:lnTo>
                  <a:lnTo>
                    <a:pt x="622" y="127"/>
                  </a:lnTo>
                  <a:lnTo>
                    <a:pt x="617" y="129"/>
                  </a:lnTo>
                  <a:lnTo>
                    <a:pt x="613" y="130"/>
                  </a:lnTo>
                  <a:lnTo>
                    <a:pt x="608" y="134"/>
                  </a:lnTo>
                  <a:lnTo>
                    <a:pt x="604" y="135"/>
                  </a:lnTo>
                  <a:lnTo>
                    <a:pt x="599" y="137"/>
                  </a:lnTo>
                  <a:lnTo>
                    <a:pt x="590" y="140"/>
                  </a:lnTo>
                  <a:lnTo>
                    <a:pt x="584" y="141"/>
                  </a:lnTo>
                  <a:lnTo>
                    <a:pt x="577" y="145"/>
                  </a:lnTo>
                  <a:lnTo>
                    <a:pt x="570" y="148"/>
                  </a:lnTo>
                  <a:lnTo>
                    <a:pt x="561" y="149"/>
                  </a:lnTo>
                  <a:lnTo>
                    <a:pt x="554" y="152"/>
                  </a:lnTo>
                  <a:lnTo>
                    <a:pt x="548" y="154"/>
                  </a:lnTo>
                  <a:lnTo>
                    <a:pt x="541" y="157"/>
                  </a:lnTo>
                  <a:lnTo>
                    <a:pt x="532" y="160"/>
                  </a:lnTo>
                  <a:lnTo>
                    <a:pt x="525" y="162"/>
                  </a:lnTo>
                  <a:lnTo>
                    <a:pt x="518" y="165"/>
                  </a:lnTo>
                  <a:lnTo>
                    <a:pt x="512" y="168"/>
                  </a:lnTo>
                  <a:lnTo>
                    <a:pt x="505" y="170"/>
                  </a:lnTo>
                  <a:lnTo>
                    <a:pt x="498" y="173"/>
                  </a:lnTo>
                  <a:lnTo>
                    <a:pt x="489" y="176"/>
                  </a:lnTo>
                  <a:lnTo>
                    <a:pt x="485" y="179"/>
                  </a:lnTo>
                  <a:lnTo>
                    <a:pt x="480" y="182"/>
                  </a:lnTo>
                  <a:lnTo>
                    <a:pt x="476" y="184"/>
                  </a:lnTo>
                  <a:lnTo>
                    <a:pt x="471" y="187"/>
                  </a:lnTo>
                  <a:lnTo>
                    <a:pt x="467" y="190"/>
                  </a:lnTo>
                  <a:lnTo>
                    <a:pt x="465" y="193"/>
                  </a:lnTo>
                  <a:lnTo>
                    <a:pt x="460" y="195"/>
                  </a:lnTo>
                  <a:lnTo>
                    <a:pt x="456" y="196"/>
                  </a:lnTo>
                  <a:lnTo>
                    <a:pt x="453" y="200"/>
                  </a:lnTo>
                  <a:lnTo>
                    <a:pt x="449" y="203"/>
                  </a:lnTo>
                  <a:lnTo>
                    <a:pt x="444" y="204"/>
                  </a:lnTo>
                  <a:lnTo>
                    <a:pt x="440" y="207"/>
                  </a:lnTo>
                  <a:lnTo>
                    <a:pt x="438" y="211"/>
                  </a:lnTo>
                  <a:lnTo>
                    <a:pt x="433" y="212"/>
                  </a:lnTo>
                  <a:lnTo>
                    <a:pt x="429" y="215"/>
                  </a:lnTo>
                  <a:lnTo>
                    <a:pt x="424" y="217"/>
                  </a:lnTo>
                  <a:lnTo>
                    <a:pt x="422" y="220"/>
                  </a:lnTo>
                  <a:lnTo>
                    <a:pt x="411" y="228"/>
                  </a:lnTo>
                  <a:lnTo>
                    <a:pt x="402" y="236"/>
                  </a:lnTo>
                  <a:lnTo>
                    <a:pt x="390" y="244"/>
                  </a:lnTo>
                  <a:lnTo>
                    <a:pt x="379" y="251"/>
                  </a:lnTo>
                  <a:lnTo>
                    <a:pt x="370" y="258"/>
                  </a:lnTo>
                  <a:lnTo>
                    <a:pt x="359" y="266"/>
                  </a:lnTo>
                  <a:lnTo>
                    <a:pt x="348" y="272"/>
                  </a:lnTo>
                  <a:lnTo>
                    <a:pt x="339" y="280"/>
                  </a:lnTo>
                  <a:lnTo>
                    <a:pt x="328" y="286"/>
                  </a:lnTo>
                  <a:lnTo>
                    <a:pt x="316" y="294"/>
                  </a:lnTo>
                  <a:lnTo>
                    <a:pt x="307" y="300"/>
                  </a:lnTo>
                  <a:lnTo>
                    <a:pt x="296" y="308"/>
                  </a:lnTo>
                  <a:lnTo>
                    <a:pt x="287" y="314"/>
                  </a:lnTo>
                  <a:lnTo>
                    <a:pt x="276" y="322"/>
                  </a:lnTo>
                  <a:lnTo>
                    <a:pt x="267" y="330"/>
                  </a:lnTo>
                  <a:lnTo>
                    <a:pt x="256" y="336"/>
                  </a:lnTo>
                  <a:lnTo>
                    <a:pt x="238" y="347"/>
                  </a:lnTo>
                  <a:lnTo>
                    <a:pt x="233" y="346"/>
                  </a:lnTo>
                  <a:lnTo>
                    <a:pt x="233" y="344"/>
                  </a:lnTo>
                  <a:lnTo>
                    <a:pt x="233" y="343"/>
                  </a:lnTo>
                  <a:lnTo>
                    <a:pt x="233" y="341"/>
                  </a:lnTo>
                  <a:lnTo>
                    <a:pt x="242" y="333"/>
                  </a:lnTo>
                  <a:lnTo>
                    <a:pt x="249" y="324"/>
                  </a:lnTo>
                  <a:lnTo>
                    <a:pt x="256" y="316"/>
                  </a:lnTo>
                  <a:lnTo>
                    <a:pt x="263" y="306"/>
                  </a:lnTo>
                  <a:lnTo>
                    <a:pt x="269" y="299"/>
                  </a:lnTo>
                  <a:lnTo>
                    <a:pt x="274" y="289"/>
                  </a:lnTo>
                  <a:lnTo>
                    <a:pt x="280" y="281"/>
                  </a:lnTo>
                  <a:lnTo>
                    <a:pt x="287" y="272"/>
                  </a:lnTo>
                  <a:lnTo>
                    <a:pt x="292" y="266"/>
                  </a:lnTo>
                  <a:lnTo>
                    <a:pt x="296" y="258"/>
                  </a:lnTo>
                  <a:lnTo>
                    <a:pt x="301" y="251"/>
                  </a:lnTo>
                  <a:lnTo>
                    <a:pt x="307" y="244"/>
                  </a:lnTo>
                  <a:lnTo>
                    <a:pt x="312" y="237"/>
                  </a:lnTo>
                  <a:lnTo>
                    <a:pt x="319" y="231"/>
                  </a:lnTo>
                  <a:lnTo>
                    <a:pt x="323" y="223"/>
                  </a:lnTo>
                  <a:lnTo>
                    <a:pt x="328" y="217"/>
                  </a:lnTo>
                  <a:lnTo>
                    <a:pt x="337" y="207"/>
                  </a:lnTo>
                  <a:lnTo>
                    <a:pt x="346" y="196"/>
                  </a:lnTo>
                  <a:lnTo>
                    <a:pt x="355" y="187"/>
                  </a:lnTo>
                  <a:lnTo>
                    <a:pt x="366" y="176"/>
                  </a:lnTo>
                  <a:lnTo>
                    <a:pt x="375" y="167"/>
                  </a:lnTo>
                  <a:lnTo>
                    <a:pt x="384" y="157"/>
                  </a:lnTo>
                  <a:lnTo>
                    <a:pt x="393" y="148"/>
                  </a:lnTo>
                  <a:lnTo>
                    <a:pt x="404" y="138"/>
                  </a:lnTo>
                  <a:lnTo>
                    <a:pt x="413" y="127"/>
                  </a:lnTo>
                  <a:lnTo>
                    <a:pt x="424" y="119"/>
                  </a:lnTo>
                  <a:lnTo>
                    <a:pt x="433" y="112"/>
                  </a:lnTo>
                  <a:lnTo>
                    <a:pt x="444" y="104"/>
                  </a:lnTo>
                  <a:lnTo>
                    <a:pt x="456" y="94"/>
                  </a:lnTo>
                  <a:lnTo>
                    <a:pt x="467" y="88"/>
                  </a:lnTo>
                  <a:lnTo>
                    <a:pt x="478" y="82"/>
                  </a:lnTo>
                  <a:lnTo>
                    <a:pt x="489" y="75"/>
                  </a:lnTo>
                  <a:lnTo>
                    <a:pt x="494" y="72"/>
                  </a:lnTo>
                  <a:lnTo>
                    <a:pt x="500" y="68"/>
                  </a:lnTo>
                  <a:lnTo>
                    <a:pt x="505" y="64"/>
                  </a:lnTo>
                  <a:lnTo>
                    <a:pt x="512" y="61"/>
                  </a:lnTo>
                  <a:lnTo>
                    <a:pt x="516" y="58"/>
                  </a:lnTo>
                  <a:lnTo>
                    <a:pt x="521" y="53"/>
                  </a:lnTo>
                  <a:lnTo>
                    <a:pt x="527" y="50"/>
                  </a:lnTo>
                  <a:lnTo>
                    <a:pt x="532" y="45"/>
                  </a:lnTo>
                  <a:lnTo>
                    <a:pt x="534" y="45"/>
                  </a:lnTo>
                  <a:lnTo>
                    <a:pt x="536" y="44"/>
                  </a:lnTo>
                  <a:lnTo>
                    <a:pt x="539" y="42"/>
                  </a:lnTo>
                  <a:lnTo>
                    <a:pt x="541" y="42"/>
                  </a:lnTo>
                  <a:lnTo>
                    <a:pt x="541" y="41"/>
                  </a:lnTo>
                  <a:lnTo>
                    <a:pt x="543" y="41"/>
                  </a:lnTo>
                  <a:lnTo>
                    <a:pt x="545" y="41"/>
                  </a:lnTo>
                  <a:lnTo>
                    <a:pt x="613" y="0"/>
                  </a:lnTo>
                  <a:lnTo>
                    <a:pt x="608" y="1"/>
                  </a:lnTo>
                  <a:lnTo>
                    <a:pt x="601" y="3"/>
                  </a:lnTo>
                  <a:lnTo>
                    <a:pt x="595" y="6"/>
                  </a:lnTo>
                  <a:lnTo>
                    <a:pt x="590" y="8"/>
                  </a:lnTo>
                  <a:lnTo>
                    <a:pt x="584" y="9"/>
                  </a:lnTo>
                  <a:lnTo>
                    <a:pt x="577" y="12"/>
                  </a:lnTo>
                  <a:lnTo>
                    <a:pt x="570" y="16"/>
                  </a:lnTo>
                  <a:lnTo>
                    <a:pt x="563" y="17"/>
                  </a:lnTo>
                  <a:lnTo>
                    <a:pt x="557" y="22"/>
                  </a:lnTo>
                  <a:lnTo>
                    <a:pt x="550" y="27"/>
                  </a:lnTo>
                  <a:lnTo>
                    <a:pt x="543" y="30"/>
                  </a:lnTo>
                  <a:lnTo>
                    <a:pt x="536" y="33"/>
                  </a:lnTo>
                  <a:lnTo>
                    <a:pt x="532" y="36"/>
                  </a:lnTo>
                  <a:lnTo>
                    <a:pt x="525" y="41"/>
                  </a:lnTo>
                  <a:lnTo>
                    <a:pt x="518" y="45"/>
                  </a:lnTo>
                  <a:lnTo>
                    <a:pt x="512" y="50"/>
                  </a:lnTo>
                  <a:lnTo>
                    <a:pt x="505" y="53"/>
                  </a:lnTo>
                  <a:lnTo>
                    <a:pt x="498" y="56"/>
                  </a:lnTo>
                  <a:lnTo>
                    <a:pt x="491" y="61"/>
                  </a:lnTo>
                  <a:lnTo>
                    <a:pt x="485" y="64"/>
                  </a:lnTo>
                  <a:lnTo>
                    <a:pt x="480" y="69"/>
                  </a:lnTo>
                  <a:lnTo>
                    <a:pt x="474" y="74"/>
                  </a:lnTo>
                  <a:lnTo>
                    <a:pt x="467" y="79"/>
                  </a:lnTo>
                  <a:lnTo>
                    <a:pt x="460" y="83"/>
                  </a:lnTo>
                  <a:lnTo>
                    <a:pt x="456" y="86"/>
                  </a:lnTo>
                  <a:lnTo>
                    <a:pt x="451" y="91"/>
                  </a:lnTo>
                  <a:lnTo>
                    <a:pt x="444" y="94"/>
                  </a:lnTo>
                  <a:lnTo>
                    <a:pt x="440" y="97"/>
                  </a:lnTo>
                  <a:lnTo>
                    <a:pt x="433" y="101"/>
                  </a:lnTo>
                  <a:lnTo>
                    <a:pt x="429" y="104"/>
                  </a:lnTo>
                  <a:lnTo>
                    <a:pt x="424" y="108"/>
                  </a:lnTo>
                  <a:lnTo>
                    <a:pt x="417" y="112"/>
                  </a:lnTo>
                  <a:lnTo>
                    <a:pt x="408" y="121"/>
                  </a:lnTo>
                  <a:lnTo>
                    <a:pt x="397" y="129"/>
                  </a:lnTo>
                  <a:lnTo>
                    <a:pt x="388" y="138"/>
                  </a:lnTo>
                  <a:lnTo>
                    <a:pt x="379" y="146"/>
                  </a:lnTo>
                  <a:lnTo>
                    <a:pt x="370" y="154"/>
                  </a:lnTo>
                  <a:lnTo>
                    <a:pt x="361" y="163"/>
                  </a:lnTo>
                  <a:lnTo>
                    <a:pt x="352" y="173"/>
                  </a:lnTo>
                  <a:lnTo>
                    <a:pt x="343" y="182"/>
                  </a:lnTo>
                  <a:lnTo>
                    <a:pt x="337" y="190"/>
                  </a:lnTo>
                  <a:lnTo>
                    <a:pt x="328" y="200"/>
                  </a:lnTo>
                  <a:lnTo>
                    <a:pt x="321" y="211"/>
                  </a:lnTo>
                  <a:lnTo>
                    <a:pt x="312" y="218"/>
                  </a:lnTo>
                  <a:lnTo>
                    <a:pt x="305" y="229"/>
                  </a:lnTo>
                  <a:lnTo>
                    <a:pt x="298" y="237"/>
                  </a:lnTo>
                  <a:lnTo>
                    <a:pt x="292" y="247"/>
                  </a:lnTo>
                  <a:lnTo>
                    <a:pt x="285" y="258"/>
                  </a:lnTo>
                  <a:lnTo>
                    <a:pt x="278" y="267"/>
                  </a:lnTo>
                  <a:lnTo>
                    <a:pt x="269" y="277"/>
                  </a:lnTo>
                  <a:lnTo>
                    <a:pt x="263" y="286"/>
                  </a:lnTo>
                  <a:lnTo>
                    <a:pt x="256" y="295"/>
                  </a:lnTo>
                  <a:lnTo>
                    <a:pt x="251" y="305"/>
                  </a:lnTo>
                  <a:lnTo>
                    <a:pt x="245" y="314"/>
                  </a:lnTo>
                  <a:lnTo>
                    <a:pt x="238" y="325"/>
                  </a:lnTo>
                  <a:lnTo>
                    <a:pt x="229" y="335"/>
                  </a:lnTo>
                  <a:lnTo>
                    <a:pt x="224" y="343"/>
                  </a:lnTo>
                  <a:lnTo>
                    <a:pt x="218" y="354"/>
                  </a:lnTo>
                  <a:lnTo>
                    <a:pt x="211" y="363"/>
                  </a:lnTo>
                  <a:lnTo>
                    <a:pt x="204" y="372"/>
                  </a:lnTo>
                  <a:lnTo>
                    <a:pt x="197" y="382"/>
                  </a:lnTo>
                  <a:lnTo>
                    <a:pt x="191" y="391"/>
                  </a:lnTo>
                  <a:lnTo>
                    <a:pt x="182" y="399"/>
                  </a:lnTo>
                  <a:lnTo>
                    <a:pt x="175" y="409"/>
                  </a:lnTo>
                  <a:lnTo>
                    <a:pt x="168" y="405"/>
                  </a:lnTo>
                  <a:lnTo>
                    <a:pt x="166" y="402"/>
                  </a:lnTo>
                  <a:lnTo>
                    <a:pt x="215" y="218"/>
                  </a:lnTo>
                  <a:lnTo>
                    <a:pt x="211" y="228"/>
                  </a:lnTo>
                  <a:lnTo>
                    <a:pt x="206" y="237"/>
                  </a:lnTo>
                  <a:lnTo>
                    <a:pt x="202" y="247"/>
                  </a:lnTo>
                  <a:lnTo>
                    <a:pt x="197" y="256"/>
                  </a:lnTo>
                  <a:lnTo>
                    <a:pt x="193" y="266"/>
                  </a:lnTo>
                  <a:lnTo>
                    <a:pt x="188" y="277"/>
                  </a:lnTo>
                  <a:lnTo>
                    <a:pt x="184" y="286"/>
                  </a:lnTo>
                  <a:lnTo>
                    <a:pt x="179" y="295"/>
                  </a:lnTo>
                  <a:lnTo>
                    <a:pt x="175" y="306"/>
                  </a:lnTo>
                  <a:lnTo>
                    <a:pt x="170" y="316"/>
                  </a:lnTo>
                  <a:lnTo>
                    <a:pt x="166" y="325"/>
                  </a:lnTo>
                  <a:lnTo>
                    <a:pt x="164" y="336"/>
                  </a:lnTo>
                  <a:lnTo>
                    <a:pt x="159" y="346"/>
                  </a:lnTo>
                  <a:lnTo>
                    <a:pt x="155" y="357"/>
                  </a:lnTo>
                  <a:lnTo>
                    <a:pt x="150" y="366"/>
                  </a:lnTo>
                  <a:lnTo>
                    <a:pt x="146" y="376"/>
                  </a:lnTo>
                  <a:lnTo>
                    <a:pt x="144" y="380"/>
                  </a:lnTo>
                  <a:lnTo>
                    <a:pt x="144" y="385"/>
                  </a:lnTo>
                  <a:lnTo>
                    <a:pt x="141" y="388"/>
                  </a:lnTo>
                  <a:lnTo>
                    <a:pt x="139" y="393"/>
                  </a:lnTo>
                  <a:lnTo>
                    <a:pt x="135" y="410"/>
                  </a:lnTo>
                  <a:lnTo>
                    <a:pt x="128" y="427"/>
                  </a:lnTo>
                  <a:lnTo>
                    <a:pt x="121" y="443"/>
                  </a:lnTo>
                  <a:lnTo>
                    <a:pt x="114" y="459"/>
                  </a:lnTo>
                  <a:lnTo>
                    <a:pt x="108" y="475"/>
                  </a:lnTo>
                  <a:lnTo>
                    <a:pt x="101" y="492"/>
                  </a:lnTo>
                  <a:lnTo>
                    <a:pt x="94" y="508"/>
                  </a:lnTo>
                  <a:lnTo>
                    <a:pt x="87" y="523"/>
                  </a:lnTo>
                  <a:lnTo>
                    <a:pt x="0" y="648"/>
                  </a:lnTo>
                  <a:lnTo>
                    <a:pt x="0" y="666"/>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31"/>
            <p:cNvSpPr>
              <a:spLocks/>
            </p:cNvSpPr>
            <p:nvPr/>
          </p:nvSpPr>
          <p:spPr bwMode="auto">
            <a:xfrm>
              <a:off x="2067" y="1175"/>
              <a:ext cx="694" cy="1829"/>
            </a:xfrm>
            <a:custGeom>
              <a:avLst/>
              <a:gdLst>
                <a:gd name="T0" fmla="*/ 339 w 694"/>
                <a:gd name="T1" fmla="*/ 1674 h 1829"/>
                <a:gd name="T2" fmla="*/ 359 w 694"/>
                <a:gd name="T3" fmla="*/ 1723 h 1829"/>
                <a:gd name="T4" fmla="*/ 397 w 694"/>
                <a:gd name="T5" fmla="*/ 1800 h 1829"/>
                <a:gd name="T6" fmla="*/ 386 w 694"/>
                <a:gd name="T7" fmla="*/ 1806 h 1829"/>
                <a:gd name="T8" fmla="*/ 359 w 694"/>
                <a:gd name="T9" fmla="*/ 1776 h 1829"/>
                <a:gd name="T10" fmla="*/ 332 w 694"/>
                <a:gd name="T11" fmla="*/ 1740 h 1829"/>
                <a:gd name="T12" fmla="*/ 294 w 694"/>
                <a:gd name="T13" fmla="*/ 1792 h 1829"/>
                <a:gd name="T14" fmla="*/ 247 w 694"/>
                <a:gd name="T15" fmla="*/ 1732 h 1829"/>
                <a:gd name="T16" fmla="*/ 211 w 694"/>
                <a:gd name="T17" fmla="*/ 1658 h 1829"/>
                <a:gd name="T18" fmla="*/ 180 w 694"/>
                <a:gd name="T19" fmla="*/ 1589 h 1829"/>
                <a:gd name="T20" fmla="*/ 171 w 694"/>
                <a:gd name="T21" fmla="*/ 1495 h 1829"/>
                <a:gd name="T22" fmla="*/ 153 w 694"/>
                <a:gd name="T23" fmla="*/ 1400 h 1829"/>
                <a:gd name="T24" fmla="*/ 124 w 694"/>
                <a:gd name="T25" fmla="*/ 1265 h 1829"/>
                <a:gd name="T26" fmla="*/ 103 w 694"/>
                <a:gd name="T27" fmla="*/ 1201 h 1829"/>
                <a:gd name="T28" fmla="*/ 76 w 694"/>
                <a:gd name="T29" fmla="*/ 1114 h 1829"/>
                <a:gd name="T30" fmla="*/ 54 w 694"/>
                <a:gd name="T31" fmla="*/ 1006 h 1829"/>
                <a:gd name="T32" fmla="*/ 2 w 694"/>
                <a:gd name="T33" fmla="*/ 984 h 1829"/>
                <a:gd name="T34" fmla="*/ 29 w 694"/>
                <a:gd name="T35" fmla="*/ 984 h 1829"/>
                <a:gd name="T36" fmla="*/ 58 w 694"/>
                <a:gd name="T37" fmla="*/ 977 h 1829"/>
                <a:gd name="T38" fmla="*/ 70 w 694"/>
                <a:gd name="T39" fmla="*/ 1023 h 1829"/>
                <a:gd name="T40" fmla="*/ 90 w 694"/>
                <a:gd name="T41" fmla="*/ 1141 h 1829"/>
                <a:gd name="T42" fmla="*/ 128 w 694"/>
                <a:gd name="T43" fmla="*/ 1231 h 1829"/>
                <a:gd name="T44" fmla="*/ 115 w 694"/>
                <a:gd name="T45" fmla="*/ 1054 h 1829"/>
                <a:gd name="T46" fmla="*/ 128 w 694"/>
                <a:gd name="T47" fmla="*/ 1054 h 1829"/>
                <a:gd name="T48" fmla="*/ 144 w 694"/>
                <a:gd name="T49" fmla="*/ 935 h 1829"/>
                <a:gd name="T50" fmla="*/ 193 w 694"/>
                <a:gd name="T51" fmla="*/ 754 h 1829"/>
                <a:gd name="T52" fmla="*/ 234 w 694"/>
                <a:gd name="T53" fmla="*/ 647 h 1829"/>
                <a:gd name="T54" fmla="*/ 272 w 694"/>
                <a:gd name="T55" fmla="*/ 564 h 1829"/>
                <a:gd name="T56" fmla="*/ 341 w 694"/>
                <a:gd name="T57" fmla="*/ 423 h 1829"/>
                <a:gd name="T58" fmla="*/ 393 w 694"/>
                <a:gd name="T59" fmla="*/ 342 h 1829"/>
                <a:gd name="T60" fmla="*/ 507 w 694"/>
                <a:gd name="T61" fmla="*/ 192 h 1829"/>
                <a:gd name="T62" fmla="*/ 629 w 694"/>
                <a:gd name="T63" fmla="*/ 55 h 1829"/>
                <a:gd name="T64" fmla="*/ 671 w 694"/>
                <a:gd name="T65" fmla="*/ 19 h 1829"/>
                <a:gd name="T66" fmla="*/ 658 w 694"/>
                <a:gd name="T67" fmla="*/ 50 h 1829"/>
                <a:gd name="T68" fmla="*/ 582 w 694"/>
                <a:gd name="T69" fmla="*/ 136 h 1829"/>
                <a:gd name="T70" fmla="*/ 516 w 694"/>
                <a:gd name="T71" fmla="*/ 214 h 1829"/>
                <a:gd name="T72" fmla="*/ 458 w 694"/>
                <a:gd name="T73" fmla="*/ 298 h 1829"/>
                <a:gd name="T74" fmla="*/ 418 w 694"/>
                <a:gd name="T75" fmla="*/ 353 h 1829"/>
                <a:gd name="T76" fmla="*/ 388 w 694"/>
                <a:gd name="T77" fmla="*/ 399 h 1829"/>
                <a:gd name="T78" fmla="*/ 341 w 694"/>
                <a:gd name="T79" fmla="*/ 479 h 1829"/>
                <a:gd name="T80" fmla="*/ 303 w 694"/>
                <a:gd name="T81" fmla="*/ 548 h 1829"/>
                <a:gd name="T82" fmla="*/ 263 w 694"/>
                <a:gd name="T83" fmla="*/ 663 h 1829"/>
                <a:gd name="T84" fmla="*/ 211 w 694"/>
                <a:gd name="T85" fmla="*/ 797 h 1829"/>
                <a:gd name="T86" fmla="*/ 191 w 694"/>
                <a:gd name="T87" fmla="*/ 856 h 1829"/>
                <a:gd name="T88" fmla="*/ 166 w 694"/>
                <a:gd name="T89" fmla="*/ 951 h 1829"/>
                <a:gd name="T90" fmla="*/ 168 w 694"/>
                <a:gd name="T91" fmla="*/ 1108 h 1829"/>
                <a:gd name="T92" fmla="*/ 216 w 694"/>
                <a:gd name="T93" fmla="*/ 1209 h 1829"/>
                <a:gd name="T94" fmla="*/ 234 w 694"/>
                <a:gd name="T95" fmla="*/ 1135 h 1829"/>
                <a:gd name="T96" fmla="*/ 252 w 694"/>
                <a:gd name="T97" fmla="*/ 1047 h 1829"/>
                <a:gd name="T98" fmla="*/ 274 w 694"/>
                <a:gd name="T99" fmla="*/ 976 h 1829"/>
                <a:gd name="T100" fmla="*/ 404 w 694"/>
                <a:gd name="T101" fmla="*/ 827 h 1829"/>
                <a:gd name="T102" fmla="*/ 341 w 694"/>
                <a:gd name="T103" fmla="*/ 896 h 1829"/>
                <a:gd name="T104" fmla="*/ 301 w 694"/>
                <a:gd name="T105" fmla="*/ 951 h 1829"/>
                <a:gd name="T106" fmla="*/ 274 w 694"/>
                <a:gd name="T107" fmla="*/ 1003 h 1829"/>
                <a:gd name="T108" fmla="*/ 252 w 694"/>
                <a:gd name="T109" fmla="*/ 1073 h 1829"/>
                <a:gd name="T110" fmla="*/ 238 w 694"/>
                <a:gd name="T111" fmla="*/ 1253 h 1829"/>
                <a:gd name="T112" fmla="*/ 252 w 694"/>
                <a:gd name="T113" fmla="*/ 1355 h 1829"/>
                <a:gd name="T114" fmla="*/ 267 w 694"/>
                <a:gd name="T115" fmla="*/ 1429 h 1829"/>
                <a:gd name="T116" fmla="*/ 292 w 694"/>
                <a:gd name="T117" fmla="*/ 1539 h 18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4"/>
                <a:gd name="T178" fmla="*/ 0 h 1829"/>
                <a:gd name="T179" fmla="*/ 694 w 694"/>
                <a:gd name="T180" fmla="*/ 1829 h 18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4" h="1829">
                  <a:moveTo>
                    <a:pt x="319" y="1595"/>
                  </a:moveTo>
                  <a:lnTo>
                    <a:pt x="319" y="1602"/>
                  </a:lnTo>
                  <a:lnTo>
                    <a:pt x="319" y="1608"/>
                  </a:lnTo>
                  <a:lnTo>
                    <a:pt x="321" y="1613"/>
                  </a:lnTo>
                  <a:lnTo>
                    <a:pt x="323" y="1619"/>
                  </a:lnTo>
                  <a:lnTo>
                    <a:pt x="326" y="1625"/>
                  </a:lnTo>
                  <a:lnTo>
                    <a:pt x="328" y="1630"/>
                  </a:lnTo>
                  <a:lnTo>
                    <a:pt x="330" y="1636"/>
                  </a:lnTo>
                  <a:lnTo>
                    <a:pt x="332" y="1642"/>
                  </a:lnTo>
                  <a:lnTo>
                    <a:pt x="335" y="1650"/>
                  </a:lnTo>
                  <a:lnTo>
                    <a:pt x="335" y="1658"/>
                  </a:lnTo>
                  <a:lnTo>
                    <a:pt x="337" y="1666"/>
                  </a:lnTo>
                  <a:lnTo>
                    <a:pt x="339" y="1674"/>
                  </a:lnTo>
                  <a:lnTo>
                    <a:pt x="339" y="1680"/>
                  </a:lnTo>
                  <a:lnTo>
                    <a:pt x="341" y="1685"/>
                  </a:lnTo>
                  <a:lnTo>
                    <a:pt x="344" y="1691"/>
                  </a:lnTo>
                  <a:lnTo>
                    <a:pt x="348" y="1696"/>
                  </a:lnTo>
                  <a:lnTo>
                    <a:pt x="350" y="1702"/>
                  </a:lnTo>
                  <a:lnTo>
                    <a:pt x="353" y="1707"/>
                  </a:lnTo>
                  <a:lnTo>
                    <a:pt x="355" y="1713"/>
                  </a:lnTo>
                  <a:lnTo>
                    <a:pt x="357" y="1718"/>
                  </a:lnTo>
                  <a:lnTo>
                    <a:pt x="357" y="1719"/>
                  </a:lnTo>
                  <a:lnTo>
                    <a:pt x="357" y="1721"/>
                  </a:lnTo>
                  <a:lnTo>
                    <a:pt x="355" y="1723"/>
                  </a:lnTo>
                  <a:lnTo>
                    <a:pt x="357" y="1723"/>
                  </a:lnTo>
                  <a:lnTo>
                    <a:pt x="359" y="1723"/>
                  </a:lnTo>
                  <a:lnTo>
                    <a:pt x="362" y="1723"/>
                  </a:lnTo>
                  <a:lnTo>
                    <a:pt x="362" y="1724"/>
                  </a:lnTo>
                  <a:lnTo>
                    <a:pt x="364" y="1727"/>
                  </a:lnTo>
                  <a:lnTo>
                    <a:pt x="366" y="1730"/>
                  </a:lnTo>
                  <a:lnTo>
                    <a:pt x="382" y="1760"/>
                  </a:lnTo>
                  <a:lnTo>
                    <a:pt x="388" y="1767"/>
                  </a:lnTo>
                  <a:lnTo>
                    <a:pt x="388" y="1771"/>
                  </a:lnTo>
                  <a:lnTo>
                    <a:pt x="388" y="1776"/>
                  </a:lnTo>
                  <a:lnTo>
                    <a:pt x="391" y="1781"/>
                  </a:lnTo>
                  <a:lnTo>
                    <a:pt x="391" y="1785"/>
                  </a:lnTo>
                  <a:lnTo>
                    <a:pt x="393" y="1790"/>
                  </a:lnTo>
                  <a:lnTo>
                    <a:pt x="395" y="1795"/>
                  </a:lnTo>
                  <a:lnTo>
                    <a:pt x="397" y="1800"/>
                  </a:lnTo>
                  <a:lnTo>
                    <a:pt x="400" y="1804"/>
                  </a:lnTo>
                  <a:lnTo>
                    <a:pt x="400" y="1807"/>
                  </a:lnTo>
                  <a:lnTo>
                    <a:pt x="402" y="1811"/>
                  </a:lnTo>
                  <a:lnTo>
                    <a:pt x="404" y="1814"/>
                  </a:lnTo>
                  <a:lnTo>
                    <a:pt x="404" y="1817"/>
                  </a:lnTo>
                  <a:lnTo>
                    <a:pt x="406" y="1820"/>
                  </a:lnTo>
                  <a:lnTo>
                    <a:pt x="406" y="1823"/>
                  </a:lnTo>
                  <a:lnTo>
                    <a:pt x="409" y="1826"/>
                  </a:lnTo>
                  <a:lnTo>
                    <a:pt x="411" y="1829"/>
                  </a:lnTo>
                  <a:lnTo>
                    <a:pt x="388" y="1811"/>
                  </a:lnTo>
                  <a:lnTo>
                    <a:pt x="386" y="1809"/>
                  </a:lnTo>
                  <a:lnTo>
                    <a:pt x="386" y="1807"/>
                  </a:lnTo>
                  <a:lnTo>
                    <a:pt x="386" y="1806"/>
                  </a:lnTo>
                  <a:lnTo>
                    <a:pt x="384" y="1806"/>
                  </a:lnTo>
                  <a:lnTo>
                    <a:pt x="377" y="1793"/>
                  </a:lnTo>
                  <a:lnTo>
                    <a:pt x="375" y="1793"/>
                  </a:lnTo>
                  <a:lnTo>
                    <a:pt x="373" y="1793"/>
                  </a:lnTo>
                  <a:lnTo>
                    <a:pt x="370" y="1793"/>
                  </a:lnTo>
                  <a:lnTo>
                    <a:pt x="370" y="1795"/>
                  </a:lnTo>
                  <a:lnTo>
                    <a:pt x="370" y="1796"/>
                  </a:lnTo>
                  <a:lnTo>
                    <a:pt x="368" y="1798"/>
                  </a:lnTo>
                  <a:lnTo>
                    <a:pt x="366" y="1800"/>
                  </a:lnTo>
                  <a:lnTo>
                    <a:pt x="364" y="1800"/>
                  </a:lnTo>
                  <a:lnTo>
                    <a:pt x="364" y="1792"/>
                  </a:lnTo>
                  <a:lnTo>
                    <a:pt x="362" y="1782"/>
                  </a:lnTo>
                  <a:lnTo>
                    <a:pt x="359" y="1776"/>
                  </a:lnTo>
                  <a:lnTo>
                    <a:pt x="357" y="1768"/>
                  </a:lnTo>
                  <a:lnTo>
                    <a:pt x="355" y="1762"/>
                  </a:lnTo>
                  <a:lnTo>
                    <a:pt x="350" y="1756"/>
                  </a:lnTo>
                  <a:lnTo>
                    <a:pt x="348" y="1748"/>
                  </a:lnTo>
                  <a:lnTo>
                    <a:pt x="344" y="1741"/>
                  </a:lnTo>
                  <a:lnTo>
                    <a:pt x="344" y="1740"/>
                  </a:lnTo>
                  <a:lnTo>
                    <a:pt x="344" y="1738"/>
                  </a:lnTo>
                  <a:lnTo>
                    <a:pt x="341" y="1737"/>
                  </a:lnTo>
                  <a:lnTo>
                    <a:pt x="339" y="1735"/>
                  </a:lnTo>
                  <a:lnTo>
                    <a:pt x="337" y="1735"/>
                  </a:lnTo>
                  <a:lnTo>
                    <a:pt x="335" y="1737"/>
                  </a:lnTo>
                  <a:lnTo>
                    <a:pt x="335" y="1738"/>
                  </a:lnTo>
                  <a:lnTo>
                    <a:pt x="332" y="1740"/>
                  </a:lnTo>
                  <a:lnTo>
                    <a:pt x="328" y="1823"/>
                  </a:lnTo>
                  <a:lnTo>
                    <a:pt x="326" y="1820"/>
                  </a:lnTo>
                  <a:lnTo>
                    <a:pt x="321" y="1817"/>
                  </a:lnTo>
                  <a:lnTo>
                    <a:pt x="319" y="1814"/>
                  </a:lnTo>
                  <a:lnTo>
                    <a:pt x="314" y="1811"/>
                  </a:lnTo>
                  <a:lnTo>
                    <a:pt x="312" y="1807"/>
                  </a:lnTo>
                  <a:lnTo>
                    <a:pt x="308" y="1804"/>
                  </a:lnTo>
                  <a:lnTo>
                    <a:pt x="305" y="1801"/>
                  </a:lnTo>
                  <a:lnTo>
                    <a:pt x="301" y="1800"/>
                  </a:lnTo>
                  <a:lnTo>
                    <a:pt x="301" y="1796"/>
                  </a:lnTo>
                  <a:lnTo>
                    <a:pt x="299" y="1795"/>
                  </a:lnTo>
                  <a:lnTo>
                    <a:pt x="296" y="1793"/>
                  </a:lnTo>
                  <a:lnTo>
                    <a:pt x="294" y="1792"/>
                  </a:lnTo>
                  <a:lnTo>
                    <a:pt x="294" y="1790"/>
                  </a:lnTo>
                  <a:lnTo>
                    <a:pt x="292" y="1789"/>
                  </a:lnTo>
                  <a:lnTo>
                    <a:pt x="290" y="1785"/>
                  </a:lnTo>
                  <a:lnTo>
                    <a:pt x="287" y="1784"/>
                  </a:lnTo>
                  <a:lnTo>
                    <a:pt x="283" y="1779"/>
                  </a:lnTo>
                  <a:lnTo>
                    <a:pt x="276" y="1773"/>
                  </a:lnTo>
                  <a:lnTo>
                    <a:pt x="272" y="1768"/>
                  </a:lnTo>
                  <a:lnTo>
                    <a:pt x="267" y="1762"/>
                  </a:lnTo>
                  <a:lnTo>
                    <a:pt x="263" y="1756"/>
                  </a:lnTo>
                  <a:lnTo>
                    <a:pt x="258" y="1751"/>
                  </a:lnTo>
                  <a:lnTo>
                    <a:pt x="254" y="1745"/>
                  </a:lnTo>
                  <a:lnTo>
                    <a:pt x="249" y="1738"/>
                  </a:lnTo>
                  <a:lnTo>
                    <a:pt x="247" y="1732"/>
                  </a:lnTo>
                  <a:lnTo>
                    <a:pt x="243" y="1726"/>
                  </a:lnTo>
                  <a:lnTo>
                    <a:pt x="240" y="1718"/>
                  </a:lnTo>
                  <a:lnTo>
                    <a:pt x="238" y="1712"/>
                  </a:lnTo>
                  <a:lnTo>
                    <a:pt x="234" y="1705"/>
                  </a:lnTo>
                  <a:lnTo>
                    <a:pt x="231" y="1699"/>
                  </a:lnTo>
                  <a:lnTo>
                    <a:pt x="229" y="1691"/>
                  </a:lnTo>
                  <a:lnTo>
                    <a:pt x="227" y="1685"/>
                  </a:lnTo>
                  <a:lnTo>
                    <a:pt x="225" y="1680"/>
                  </a:lnTo>
                  <a:lnTo>
                    <a:pt x="222" y="1675"/>
                  </a:lnTo>
                  <a:lnTo>
                    <a:pt x="220" y="1671"/>
                  </a:lnTo>
                  <a:lnTo>
                    <a:pt x="218" y="1668"/>
                  </a:lnTo>
                  <a:lnTo>
                    <a:pt x="213" y="1663"/>
                  </a:lnTo>
                  <a:lnTo>
                    <a:pt x="211" y="1658"/>
                  </a:lnTo>
                  <a:lnTo>
                    <a:pt x="209" y="1653"/>
                  </a:lnTo>
                  <a:lnTo>
                    <a:pt x="209" y="1649"/>
                  </a:lnTo>
                  <a:lnTo>
                    <a:pt x="126" y="1537"/>
                  </a:lnTo>
                  <a:lnTo>
                    <a:pt x="119" y="1529"/>
                  </a:lnTo>
                  <a:lnTo>
                    <a:pt x="162" y="1561"/>
                  </a:lnTo>
                  <a:lnTo>
                    <a:pt x="164" y="1564"/>
                  </a:lnTo>
                  <a:lnTo>
                    <a:pt x="166" y="1569"/>
                  </a:lnTo>
                  <a:lnTo>
                    <a:pt x="168" y="1572"/>
                  </a:lnTo>
                  <a:lnTo>
                    <a:pt x="168" y="1576"/>
                  </a:lnTo>
                  <a:lnTo>
                    <a:pt x="171" y="1580"/>
                  </a:lnTo>
                  <a:lnTo>
                    <a:pt x="175" y="1584"/>
                  </a:lnTo>
                  <a:lnTo>
                    <a:pt x="177" y="1586"/>
                  </a:lnTo>
                  <a:lnTo>
                    <a:pt x="180" y="1589"/>
                  </a:lnTo>
                  <a:lnTo>
                    <a:pt x="182" y="1587"/>
                  </a:lnTo>
                  <a:lnTo>
                    <a:pt x="182" y="1586"/>
                  </a:lnTo>
                  <a:lnTo>
                    <a:pt x="182" y="1584"/>
                  </a:lnTo>
                  <a:lnTo>
                    <a:pt x="182" y="1581"/>
                  </a:lnTo>
                  <a:lnTo>
                    <a:pt x="182" y="1570"/>
                  </a:lnTo>
                  <a:lnTo>
                    <a:pt x="182" y="1558"/>
                  </a:lnTo>
                  <a:lnTo>
                    <a:pt x="180" y="1545"/>
                  </a:lnTo>
                  <a:lnTo>
                    <a:pt x="180" y="1532"/>
                  </a:lnTo>
                  <a:lnTo>
                    <a:pt x="177" y="1524"/>
                  </a:lnTo>
                  <a:lnTo>
                    <a:pt x="177" y="1518"/>
                  </a:lnTo>
                  <a:lnTo>
                    <a:pt x="175" y="1510"/>
                  </a:lnTo>
                  <a:lnTo>
                    <a:pt x="173" y="1504"/>
                  </a:lnTo>
                  <a:lnTo>
                    <a:pt x="171" y="1495"/>
                  </a:lnTo>
                  <a:lnTo>
                    <a:pt x="171" y="1485"/>
                  </a:lnTo>
                  <a:lnTo>
                    <a:pt x="171" y="1476"/>
                  </a:lnTo>
                  <a:lnTo>
                    <a:pt x="168" y="1466"/>
                  </a:lnTo>
                  <a:lnTo>
                    <a:pt x="166" y="1463"/>
                  </a:lnTo>
                  <a:lnTo>
                    <a:pt x="166" y="1458"/>
                  </a:lnTo>
                  <a:lnTo>
                    <a:pt x="164" y="1454"/>
                  </a:lnTo>
                  <a:lnTo>
                    <a:pt x="162" y="1449"/>
                  </a:lnTo>
                  <a:lnTo>
                    <a:pt x="159" y="1444"/>
                  </a:lnTo>
                  <a:lnTo>
                    <a:pt x="159" y="1440"/>
                  </a:lnTo>
                  <a:lnTo>
                    <a:pt x="157" y="1435"/>
                  </a:lnTo>
                  <a:lnTo>
                    <a:pt x="157" y="1430"/>
                  </a:lnTo>
                  <a:lnTo>
                    <a:pt x="153" y="1416"/>
                  </a:lnTo>
                  <a:lnTo>
                    <a:pt x="153" y="1400"/>
                  </a:lnTo>
                  <a:lnTo>
                    <a:pt x="150" y="1386"/>
                  </a:lnTo>
                  <a:lnTo>
                    <a:pt x="150" y="1370"/>
                  </a:lnTo>
                  <a:lnTo>
                    <a:pt x="148" y="1355"/>
                  </a:lnTo>
                  <a:lnTo>
                    <a:pt x="148" y="1341"/>
                  </a:lnTo>
                  <a:lnTo>
                    <a:pt x="146" y="1325"/>
                  </a:lnTo>
                  <a:lnTo>
                    <a:pt x="146" y="1311"/>
                  </a:lnTo>
                  <a:lnTo>
                    <a:pt x="146" y="1309"/>
                  </a:lnTo>
                  <a:lnTo>
                    <a:pt x="146" y="1308"/>
                  </a:lnTo>
                  <a:lnTo>
                    <a:pt x="146" y="1306"/>
                  </a:lnTo>
                  <a:lnTo>
                    <a:pt x="133" y="1279"/>
                  </a:lnTo>
                  <a:lnTo>
                    <a:pt x="130" y="1275"/>
                  </a:lnTo>
                  <a:lnTo>
                    <a:pt x="126" y="1270"/>
                  </a:lnTo>
                  <a:lnTo>
                    <a:pt x="124" y="1265"/>
                  </a:lnTo>
                  <a:lnTo>
                    <a:pt x="121" y="1259"/>
                  </a:lnTo>
                  <a:lnTo>
                    <a:pt x="119" y="1254"/>
                  </a:lnTo>
                  <a:lnTo>
                    <a:pt x="119" y="1249"/>
                  </a:lnTo>
                  <a:lnTo>
                    <a:pt x="117" y="1243"/>
                  </a:lnTo>
                  <a:lnTo>
                    <a:pt x="115" y="1237"/>
                  </a:lnTo>
                  <a:lnTo>
                    <a:pt x="112" y="1234"/>
                  </a:lnTo>
                  <a:lnTo>
                    <a:pt x="112" y="1229"/>
                  </a:lnTo>
                  <a:lnTo>
                    <a:pt x="110" y="1224"/>
                  </a:lnTo>
                  <a:lnTo>
                    <a:pt x="110" y="1220"/>
                  </a:lnTo>
                  <a:lnTo>
                    <a:pt x="108" y="1215"/>
                  </a:lnTo>
                  <a:lnTo>
                    <a:pt x="108" y="1210"/>
                  </a:lnTo>
                  <a:lnTo>
                    <a:pt x="106" y="1205"/>
                  </a:lnTo>
                  <a:lnTo>
                    <a:pt x="103" y="1201"/>
                  </a:lnTo>
                  <a:lnTo>
                    <a:pt x="101" y="1194"/>
                  </a:lnTo>
                  <a:lnTo>
                    <a:pt x="99" y="1190"/>
                  </a:lnTo>
                  <a:lnTo>
                    <a:pt x="97" y="1183"/>
                  </a:lnTo>
                  <a:lnTo>
                    <a:pt x="94" y="1177"/>
                  </a:lnTo>
                  <a:lnTo>
                    <a:pt x="92" y="1171"/>
                  </a:lnTo>
                  <a:lnTo>
                    <a:pt x="90" y="1166"/>
                  </a:lnTo>
                  <a:lnTo>
                    <a:pt x="88" y="1160"/>
                  </a:lnTo>
                  <a:lnTo>
                    <a:pt x="85" y="1154"/>
                  </a:lnTo>
                  <a:lnTo>
                    <a:pt x="83" y="1149"/>
                  </a:lnTo>
                  <a:lnTo>
                    <a:pt x="83" y="1143"/>
                  </a:lnTo>
                  <a:lnTo>
                    <a:pt x="83" y="1135"/>
                  </a:lnTo>
                  <a:lnTo>
                    <a:pt x="81" y="1128"/>
                  </a:lnTo>
                  <a:lnTo>
                    <a:pt x="76" y="1114"/>
                  </a:lnTo>
                  <a:lnTo>
                    <a:pt x="74" y="1099"/>
                  </a:lnTo>
                  <a:lnTo>
                    <a:pt x="72" y="1084"/>
                  </a:lnTo>
                  <a:lnTo>
                    <a:pt x="72" y="1067"/>
                  </a:lnTo>
                  <a:lnTo>
                    <a:pt x="70" y="1061"/>
                  </a:lnTo>
                  <a:lnTo>
                    <a:pt x="67" y="1054"/>
                  </a:lnTo>
                  <a:lnTo>
                    <a:pt x="67" y="1048"/>
                  </a:lnTo>
                  <a:lnTo>
                    <a:pt x="65" y="1040"/>
                  </a:lnTo>
                  <a:lnTo>
                    <a:pt x="65" y="1034"/>
                  </a:lnTo>
                  <a:lnTo>
                    <a:pt x="63" y="1026"/>
                  </a:lnTo>
                  <a:lnTo>
                    <a:pt x="61" y="1020"/>
                  </a:lnTo>
                  <a:lnTo>
                    <a:pt x="58" y="1012"/>
                  </a:lnTo>
                  <a:lnTo>
                    <a:pt x="56" y="1010"/>
                  </a:lnTo>
                  <a:lnTo>
                    <a:pt x="54" y="1006"/>
                  </a:lnTo>
                  <a:lnTo>
                    <a:pt x="49" y="1004"/>
                  </a:lnTo>
                  <a:lnTo>
                    <a:pt x="47" y="1001"/>
                  </a:lnTo>
                  <a:lnTo>
                    <a:pt x="43" y="999"/>
                  </a:lnTo>
                  <a:lnTo>
                    <a:pt x="38" y="998"/>
                  </a:lnTo>
                  <a:lnTo>
                    <a:pt x="36" y="996"/>
                  </a:lnTo>
                  <a:lnTo>
                    <a:pt x="32" y="993"/>
                  </a:lnTo>
                  <a:lnTo>
                    <a:pt x="27" y="992"/>
                  </a:lnTo>
                  <a:lnTo>
                    <a:pt x="25" y="990"/>
                  </a:lnTo>
                  <a:lnTo>
                    <a:pt x="20" y="990"/>
                  </a:lnTo>
                  <a:lnTo>
                    <a:pt x="16" y="988"/>
                  </a:lnTo>
                  <a:lnTo>
                    <a:pt x="11" y="987"/>
                  </a:lnTo>
                  <a:lnTo>
                    <a:pt x="7" y="985"/>
                  </a:lnTo>
                  <a:lnTo>
                    <a:pt x="2" y="984"/>
                  </a:lnTo>
                  <a:lnTo>
                    <a:pt x="0" y="982"/>
                  </a:lnTo>
                  <a:lnTo>
                    <a:pt x="2" y="982"/>
                  </a:lnTo>
                  <a:lnTo>
                    <a:pt x="5" y="982"/>
                  </a:lnTo>
                  <a:lnTo>
                    <a:pt x="7" y="981"/>
                  </a:lnTo>
                  <a:lnTo>
                    <a:pt x="9" y="981"/>
                  </a:lnTo>
                  <a:lnTo>
                    <a:pt x="11" y="981"/>
                  </a:lnTo>
                  <a:lnTo>
                    <a:pt x="14" y="981"/>
                  </a:lnTo>
                  <a:lnTo>
                    <a:pt x="16" y="982"/>
                  </a:lnTo>
                  <a:lnTo>
                    <a:pt x="18" y="982"/>
                  </a:lnTo>
                  <a:lnTo>
                    <a:pt x="20" y="982"/>
                  </a:lnTo>
                  <a:lnTo>
                    <a:pt x="23" y="984"/>
                  </a:lnTo>
                  <a:lnTo>
                    <a:pt x="25" y="984"/>
                  </a:lnTo>
                  <a:lnTo>
                    <a:pt x="29" y="984"/>
                  </a:lnTo>
                  <a:lnTo>
                    <a:pt x="32" y="985"/>
                  </a:lnTo>
                  <a:lnTo>
                    <a:pt x="34" y="987"/>
                  </a:lnTo>
                  <a:lnTo>
                    <a:pt x="38" y="988"/>
                  </a:lnTo>
                  <a:lnTo>
                    <a:pt x="41" y="990"/>
                  </a:lnTo>
                  <a:lnTo>
                    <a:pt x="45" y="992"/>
                  </a:lnTo>
                  <a:lnTo>
                    <a:pt x="47" y="992"/>
                  </a:lnTo>
                  <a:lnTo>
                    <a:pt x="49" y="993"/>
                  </a:lnTo>
                  <a:lnTo>
                    <a:pt x="52" y="992"/>
                  </a:lnTo>
                  <a:lnTo>
                    <a:pt x="52" y="990"/>
                  </a:lnTo>
                  <a:lnTo>
                    <a:pt x="54" y="935"/>
                  </a:lnTo>
                  <a:lnTo>
                    <a:pt x="54" y="949"/>
                  </a:lnTo>
                  <a:lnTo>
                    <a:pt x="56" y="963"/>
                  </a:lnTo>
                  <a:lnTo>
                    <a:pt x="58" y="977"/>
                  </a:lnTo>
                  <a:lnTo>
                    <a:pt x="61" y="992"/>
                  </a:lnTo>
                  <a:lnTo>
                    <a:pt x="63" y="996"/>
                  </a:lnTo>
                  <a:lnTo>
                    <a:pt x="65" y="1001"/>
                  </a:lnTo>
                  <a:lnTo>
                    <a:pt x="67" y="1006"/>
                  </a:lnTo>
                  <a:lnTo>
                    <a:pt x="70" y="1010"/>
                  </a:lnTo>
                  <a:lnTo>
                    <a:pt x="70" y="1012"/>
                  </a:lnTo>
                  <a:lnTo>
                    <a:pt x="72" y="1014"/>
                  </a:lnTo>
                  <a:lnTo>
                    <a:pt x="74" y="1017"/>
                  </a:lnTo>
                  <a:lnTo>
                    <a:pt x="74" y="1020"/>
                  </a:lnTo>
                  <a:lnTo>
                    <a:pt x="72" y="1020"/>
                  </a:lnTo>
                  <a:lnTo>
                    <a:pt x="70" y="1020"/>
                  </a:lnTo>
                  <a:lnTo>
                    <a:pt x="70" y="1021"/>
                  </a:lnTo>
                  <a:lnTo>
                    <a:pt x="70" y="1023"/>
                  </a:lnTo>
                  <a:lnTo>
                    <a:pt x="70" y="1039"/>
                  </a:lnTo>
                  <a:lnTo>
                    <a:pt x="72" y="1054"/>
                  </a:lnTo>
                  <a:lnTo>
                    <a:pt x="74" y="1072"/>
                  </a:lnTo>
                  <a:lnTo>
                    <a:pt x="76" y="1088"/>
                  </a:lnTo>
                  <a:lnTo>
                    <a:pt x="79" y="1092"/>
                  </a:lnTo>
                  <a:lnTo>
                    <a:pt x="79" y="1099"/>
                  </a:lnTo>
                  <a:lnTo>
                    <a:pt x="81" y="1103"/>
                  </a:lnTo>
                  <a:lnTo>
                    <a:pt x="81" y="1110"/>
                  </a:lnTo>
                  <a:lnTo>
                    <a:pt x="83" y="1116"/>
                  </a:lnTo>
                  <a:lnTo>
                    <a:pt x="85" y="1122"/>
                  </a:lnTo>
                  <a:lnTo>
                    <a:pt x="85" y="1128"/>
                  </a:lnTo>
                  <a:lnTo>
                    <a:pt x="88" y="1135"/>
                  </a:lnTo>
                  <a:lnTo>
                    <a:pt x="90" y="1141"/>
                  </a:lnTo>
                  <a:lnTo>
                    <a:pt x="92" y="1147"/>
                  </a:lnTo>
                  <a:lnTo>
                    <a:pt x="94" y="1154"/>
                  </a:lnTo>
                  <a:lnTo>
                    <a:pt x="97" y="1160"/>
                  </a:lnTo>
                  <a:lnTo>
                    <a:pt x="99" y="1168"/>
                  </a:lnTo>
                  <a:lnTo>
                    <a:pt x="101" y="1174"/>
                  </a:lnTo>
                  <a:lnTo>
                    <a:pt x="106" y="1182"/>
                  </a:lnTo>
                  <a:lnTo>
                    <a:pt x="108" y="1188"/>
                  </a:lnTo>
                  <a:lnTo>
                    <a:pt x="108" y="1191"/>
                  </a:lnTo>
                  <a:lnTo>
                    <a:pt x="110" y="1196"/>
                  </a:lnTo>
                  <a:lnTo>
                    <a:pt x="110" y="1202"/>
                  </a:lnTo>
                  <a:lnTo>
                    <a:pt x="112" y="1205"/>
                  </a:lnTo>
                  <a:lnTo>
                    <a:pt x="124" y="1229"/>
                  </a:lnTo>
                  <a:lnTo>
                    <a:pt x="128" y="1231"/>
                  </a:lnTo>
                  <a:lnTo>
                    <a:pt x="133" y="1226"/>
                  </a:lnTo>
                  <a:lnTo>
                    <a:pt x="135" y="1223"/>
                  </a:lnTo>
                  <a:lnTo>
                    <a:pt x="137" y="1218"/>
                  </a:lnTo>
                  <a:lnTo>
                    <a:pt x="137" y="1212"/>
                  </a:lnTo>
                  <a:lnTo>
                    <a:pt x="137" y="1191"/>
                  </a:lnTo>
                  <a:lnTo>
                    <a:pt x="137" y="1172"/>
                  </a:lnTo>
                  <a:lnTo>
                    <a:pt x="137" y="1152"/>
                  </a:lnTo>
                  <a:lnTo>
                    <a:pt x="137" y="1132"/>
                  </a:lnTo>
                  <a:lnTo>
                    <a:pt x="137" y="1113"/>
                  </a:lnTo>
                  <a:lnTo>
                    <a:pt x="133" y="1094"/>
                  </a:lnTo>
                  <a:lnTo>
                    <a:pt x="126" y="1075"/>
                  </a:lnTo>
                  <a:lnTo>
                    <a:pt x="117" y="1061"/>
                  </a:lnTo>
                  <a:lnTo>
                    <a:pt x="115" y="1054"/>
                  </a:lnTo>
                  <a:lnTo>
                    <a:pt x="110" y="1050"/>
                  </a:lnTo>
                  <a:lnTo>
                    <a:pt x="106" y="1045"/>
                  </a:lnTo>
                  <a:lnTo>
                    <a:pt x="99" y="1040"/>
                  </a:lnTo>
                  <a:lnTo>
                    <a:pt x="94" y="1034"/>
                  </a:lnTo>
                  <a:lnTo>
                    <a:pt x="90" y="1031"/>
                  </a:lnTo>
                  <a:lnTo>
                    <a:pt x="85" y="1025"/>
                  </a:lnTo>
                  <a:lnTo>
                    <a:pt x="83" y="1020"/>
                  </a:lnTo>
                  <a:lnTo>
                    <a:pt x="117" y="1065"/>
                  </a:lnTo>
                  <a:lnTo>
                    <a:pt x="119" y="1065"/>
                  </a:lnTo>
                  <a:lnTo>
                    <a:pt x="121" y="1065"/>
                  </a:lnTo>
                  <a:lnTo>
                    <a:pt x="124" y="1065"/>
                  </a:lnTo>
                  <a:lnTo>
                    <a:pt x="126" y="1061"/>
                  </a:lnTo>
                  <a:lnTo>
                    <a:pt x="128" y="1054"/>
                  </a:lnTo>
                  <a:lnTo>
                    <a:pt x="130" y="1050"/>
                  </a:lnTo>
                  <a:lnTo>
                    <a:pt x="130" y="1043"/>
                  </a:lnTo>
                  <a:lnTo>
                    <a:pt x="130" y="1036"/>
                  </a:lnTo>
                  <a:lnTo>
                    <a:pt x="130" y="1029"/>
                  </a:lnTo>
                  <a:lnTo>
                    <a:pt x="130" y="1021"/>
                  </a:lnTo>
                  <a:lnTo>
                    <a:pt x="133" y="1015"/>
                  </a:lnTo>
                  <a:lnTo>
                    <a:pt x="133" y="1006"/>
                  </a:lnTo>
                  <a:lnTo>
                    <a:pt x="133" y="996"/>
                  </a:lnTo>
                  <a:lnTo>
                    <a:pt x="135" y="985"/>
                  </a:lnTo>
                  <a:lnTo>
                    <a:pt x="137" y="974"/>
                  </a:lnTo>
                  <a:lnTo>
                    <a:pt x="139" y="962"/>
                  </a:lnTo>
                  <a:lnTo>
                    <a:pt x="142" y="948"/>
                  </a:lnTo>
                  <a:lnTo>
                    <a:pt x="144" y="935"/>
                  </a:lnTo>
                  <a:lnTo>
                    <a:pt x="146" y="921"/>
                  </a:lnTo>
                  <a:lnTo>
                    <a:pt x="150" y="907"/>
                  </a:lnTo>
                  <a:lnTo>
                    <a:pt x="153" y="894"/>
                  </a:lnTo>
                  <a:lnTo>
                    <a:pt x="155" y="880"/>
                  </a:lnTo>
                  <a:lnTo>
                    <a:pt x="159" y="867"/>
                  </a:lnTo>
                  <a:lnTo>
                    <a:pt x="182" y="775"/>
                  </a:lnTo>
                  <a:lnTo>
                    <a:pt x="184" y="775"/>
                  </a:lnTo>
                  <a:lnTo>
                    <a:pt x="186" y="775"/>
                  </a:lnTo>
                  <a:lnTo>
                    <a:pt x="186" y="770"/>
                  </a:lnTo>
                  <a:lnTo>
                    <a:pt x="189" y="765"/>
                  </a:lnTo>
                  <a:lnTo>
                    <a:pt x="189" y="762"/>
                  </a:lnTo>
                  <a:lnTo>
                    <a:pt x="191" y="757"/>
                  </a:lnTo>
                  <a:lnTo>
                    <a:pt x="193" y="754"/>
                  </a:lnTo>
                  <a:lnTo>
                    <a:pt x="195" y="750"/>
                  </a:lnTo>
                  <a:lnTo>
                    <a:pt x="198" y="746"/>
                  </a:lnTo>
                  <a:lnTo>
                    <a:pt x="198" y="742"/>
                  </a:lnTo>
                  <a:lnTo>
                    <a:pt x="202" y="732"/>
                  </a:lnTo>
                  <a:lnTo>
                    <a:pt x="204" y="723"/>
                  </a:lnTo>
                  <a:lnTo>
                    <a:pt x="209" y="713"/>
                  </a:lnTo>
                  <a:lnTo>
                    <a:pt x="211" y="704"/>
                  </a:lnTo>
                  <a:lnTo>
                    <a:pt x="216" y="695"/>
                  </a:lnTo>
                  <a:lnTo>
                    <a:pt x="220" y="685"/>
                  </a:lnTo>
                  <a:lnTo>
                    <a:pt x="222" y="676"/>
                  </a:lnTo>
                  <a:lnTo>
                    <a:pt x="227" y="666"/>
                  </a:lnTo>
                  <a:lnTo>
                    <a:pt x="229" y="657"/>
                  </a:lnTo>
                  <a:lnTo>
                    <a:pt x="234" y="647"/>
                  </a:lnTo>
                  <a:lnTo>
                    <a:pt x="238" y="638"/>
                  </a:lnTo>
                  <a:lnTo>
                    <a:pt x="240" y="629"/>
                  </a:lnTo>
                  <a:lnTo>
                    <a:pt x="245" y="621"/>
                  </a:lnTo>
                  <a:lnTo>
                    <a:pt x="249" y="611"/>
                  </a:lnTo>
                  <a:lnTo>
                    <a:pt x="254" y="602"/>
                  </a:lnTo>
                  <a:lnTo>
                    <a:pt x="258" y="592"/>
                  </a:lnTo>
                  <a:lnTo>
                    <a:pt x="260" y="589"/>
                  </a:lnTo>
                  <a:lnTo>
                    <a:pt x="263" y="586"/>
                  </a:lnTo>
                  <a:lnTo>
                    <a:pt x="265" y="581"/>
                  </a:lnTo>
                  <a:lnTo>
                    <a:pt x="267" y="577"/>
                  </a:lnTo>
                  <a:lnTo>
                    <a:pt x="267" y="573"/>
                  </a:lnTo>
                  <a:lnTo>
                    <a:pt x="269" y="569"/>
                  </a:lnTo>
                  <a:lnTo>
                    <a:pt x="272" y="564"/>
                  </a:lnTo>
                  <a:lnTo>
                    <a:pt x="274" y="561"/>
                  </a:lnTo>
                  <a:lnTo>
                    <a:pt x="296" y="511"/>
                  </a:lnTo>
                  <a:lnTo>
                    <a:pt x="296" y="509"/>
                  </a:lnTo>
                  <a:lnTo>
                    <a:pt x="299" y="506"/>
                  </a:lnTo>
                  <a:lnTo>
                    <a:pt x="301" y="504"/>
                  </a:lnTo>
                  <a:lnTo>
                    <a:pt x="303" y="501"/>
                  </a:lnTo>
                  <a:lnTo>
                    <a:pt x="308" y="490"/>
                  </a:lnTo>
                  <a:lnTo>
                    <a:pt x="312" y="478"/>
                  </a:lnTo>
                  <a:lnTo>
                    <a:pt x="319" y="468"/>
                  </a:lnTo>
                  <a:lnTo>
                    <a:pt x="323" y="456"/>
                  </a:lnTo>
                  <a:lnTo>
                    <a:pt x="328" y="445"/>
                  </a:lnTo>
                  <a:lnTo>
                    <a:pt x="335" y="434"/>
                  </a:lnTo>
                  <a:lnTo>
                    <a:pt x="341" y="423"/>
                  </a:lnTo>
                  <a:lnTo>
                    <a:pt x="348" y="413"/>
                  </a:lnTo>
                  <a:lnTo>
                    <a:pt x="353" y="407"/>
                  </a:lnTo>
                  <a:lnTo>
                    <a:pt x="355" y="401"/>
                  </a:lnTo>
                  <a:lnTo>
                    <a:pt x="359" y="394"/>
                  </a:lnTo>
                  <a:lnTo>
                    <a:pt x="364" y="388"/>
                  </a:lnTo>
                  <a:lnTo>
                    <a:pt x="366" y="382"/>
                  </a:lnTo>
                  <a:lnTo>
                    <a:pt x="370" y="377"/>
                  </a:lnTo>
                  <a:lnTo>
                    <a:pt x="375" y="371"/>
                  </a:lnTo>
                  <a:lnTo>
                    <a:pt x="377" y="366"/>
                  </a:lnTo>
                  <a:lnTo>
                    <a:pt x="382" y="360"/>
                  </a:lnTo>
                  <a:lnTo>
                    <a:pt x="386" y="353"/>
                  </a:lnTo>
                  <a:lnTo>
                    <a:pt x="391" y="347"/>
                  </a:lnTo>
                  <a:lnTo>
                    <a:pt x="393" y="342"/>
                  </a:lnTo>
                  <a:lnTo>
                    <a:pt x="397" y="336"/>
                  </a:lnTo>
                  <a:lnTo>
                    <a:pt x="402" y="331"/>
                  </a:lnTo>
                  <a:lnTo>
                    <a:pt x="406" y="325"/>
                  </a:lnTo>
                  <a:lnTo>
                    <a:pt x="411" y="319"/>
                  </a:lnTo>
                  <a:lnTo>
                    <a:pt x="420" y="305"/>
                  </a:lnTo>
                  <a:lnTo>
                    <a:pt x="431" y="291"/>
                  </a:lnTo>
                  <a:lnTo>
                    <a:pt x="442" y="276"/>
                  </a:lnTo>
                  <a:lnTo>
                    <a:pt x="451" y="262"/>
                  </a:lnTo>
                  <a:lnTo>
                    <a:pt x="463" y="248"/>
                  </a:lnTo>
                  <a:lnTo>
                    <a:pt x="474" y="234"/>
                  </a:lnTo>
                  <a:lnTo>
                    <a:pt x="485" y="220"/>
                  </a:lnTo>
                  <a:lnTo>
                    <a:pt x="496" y="206"/>
                  </a:lnTo>
                  <a:lnTo>
                    <a:pt x="507" y="192"/>
                  </a:lnTo>
                  <a:lnTo>
                    <a:pt x="519" y="177"/>
                  </a:lnTo>
                  <a:lnTo>
                    <a:pt x="530" y="163"/>
                  </a:lnTo>
                  <a:lnTo>
                    <a:pt x="543" y="149"/>
                  </a:lnTo>
                  <a:lnTo>
                    <a:pt x="555" y="135"/>
                  </a:lnTo>
                  <a:lnTo>
                    <a:pt x="568" y="121"/>
                  </a:lnTo>
                  <a:lnTo>
                    <a:pt x="579" y="107"/>
                  </a:lnTo>
                  <a:lnTo>
                    <a:pt x="593" y="91"/>
                  </a:lnTo>
                  <a:lnTo>
                    <a:pt x="599" y="86"/>
                  </a:lnTo>
                  <a:lnTo>
                    <a:pt x="606" y="80"/>
                  </a:lnTo>
                  <a:lnTo>
                    <a:pt x="611" y="74"/>
                  </a:lnTo>
                  <a:lnTo>
                    <a:pt x="617" y="67"/>
                  </a:lnTo>
                  <a:lnTo>
                    <a:pt x="622" y="61"/>
                  </a:lnTo>
                  <a:lnTo>
                    <a:pt x="629" y="55"/>
                  </a:lnTo>
                  <a:lnTo>
                    <a:pt x="635" y="48"/>
                  </a:lnTo>
                  <a:lnTo>
                    <a:pt x="642" y="44"/>
                  </a:lnTo>
                  <a:lnTo>
                    <a:pt x="644" y="42"/>
                  </a:lnTo>
                  <a:lnTo>
                    <a:pt x="647" y="41"/>
                  </a:lnTo>
                  <a:lnTo>
                    <a:pt x="649" y="39"/>
                  </a:lnTo>
                  <a:lnTo>
                    <a:pt x="651" y="37"/>
                  </a:lnTo>
                  <a:lnTo>
                    <a:pt x="653" y="37"/>
                  </a:lnTo>
                  <a:lnTo>
                    <a:pt x="653" y="34"/>
                  </a:lnTo>
                  <a:lnTo>
                    <a:pt x="656" y="33"/>
                  </a:lnTo>
                  <a:lnTo>
                    <a:pt x="658" y="31"/>
                  </a:lnTo>
                  <a:lnTo>
                    <a:pt x="662" y="26"/>
                  </a:lnTo>
                  <a:lnTo>
                    <a:pt x="667" y="23"/>
                  </a:lnTo>
                  <a:lnTo>
                    <a:pt x="671" y="19"/>
                  </a:lnTo>
                  <a:lnTo>
                    <a:pt x="676" y="14"/>
                  </a:lnTo>
                  <a:lnTo>
                    <a:pt x="680" y="11"/>
                  </a:lnTo>
                  <a:lnTo>
                    <a:pt x="685" y="6"/>
                  </a:lnTo>
                  <a:lnTo>
                    <a:pt x="689" y="3"/>
                  </a:lnTo>
                  <a:lnTo>
                    <a:pt x="694" y="0"/>
                  </a:lnTo>
                  <a:lnTo>
                    <a:pt x="689" y="6"/>
                  </a:lnTo>
                  <a:lnTo>
                    <a:pt x="685" y="12"/>
                  </a:lnTo>
                  <a:lnTo>
                    <a:pt x="683" y="19"/>
                  </a:lnTo>
                  <a:lnTo>
                    <a:pt x="676" y="25"/>
                  </a:lnTo>
                  <a:lnTo>
                    <a:pt x="671" y="31"/>
                  </a:lnTo>
                  <a:lnTo>
                    <a:pt x="667" y="37"/>
                  </a:lnTo>
                  <a:lnTo>
                    <a:pt x="662" y="44"/>
                  </a:lnTo>
                  <a:lnTo>
                    <a:pt x="658" y="50"/>
                  </a:lnTo>
                  <a:lnTo>
                    <a:pt x="651" y="56"/>
                  </a:lnTo>
                  <a:lnTo>
                    <a:pt x="647" y="63"/>
                  </a:lnTo>
                  <a:lnTo>
                    <a:pt x="640" y="69"/>
                  </a:lnTo>
                  <a:lnTo>
                    <a:pt x="633" y="75"/>
                  </a:lnTo>
                  <a:lnTo>
                    <a:pt x="629" y="81"/>
                  </a:lnTo>
                  <a:lnTo>
                    <a:pt x="622" y="89"/>
                  </a:lnTo>
                  <a:lnTo>
                    <a:pt x="617" y="96"/>
                  </a:lnTo>
                  <a:lnTo>
                    <a:pt x="611" y="102"/>
                  </a:lnTo>
                  <a:lnTo>
                    <a:pt x="604" y="110"/>
                  </a:lnTo>
                  <a:lnTo>
                    <a:pt x="599" y="116"/>
                  </a:lnTo>
                  <a:lnTo>
                    <a:pt x="593" y="122"/>
                  </a:lnTo>
                  <a:lnTo>
                    <a:pt x="588" y="130"/>
                  </a:lnTo>
                  <a:lnTo>
                    <a:pt x="582" y="136"/>
                  </a:lnTo>
                  <a:lnTo>
                    <a:pt x="575" y="143"/>
                  </a:lnTo>
                  <a:lnTo>
                    <a:pt x="568" y="151"/>
                  </a:lnTo>
                  <a:lnTo>
                    <a:pt x="561" y="157"/>
                  </a:lnTo>
                  <a:lnTo>
                    <a:pt x="559" y="160"/>
                  </a:lnTo>
                  <a:lnTo>
                    <a:pt x="555" y="165"/>
                  </a:lnTo>
                  <a:lnTo>
                    <a:pt x="550" y="170"/>
                  </a:lnTo>
                  <a:lnTo>
                    <a:pt x="546" y="174"/>
                  </a:lnTo>
                  <a:lnTo>
                    <a:pt x="541" y="179"/>
                  </a:lnTo>
                  <a:lnTo>
                    <a:pt x="537" y="184"/>
                  </a:lnTo>
                  <a:lnTo>
                    <a:pt x="534" y="187"/>
                  </a:lnTo>
                  <a:lnTo>
                    <a:pt x="530" y="193"/>
                  </a:lnTo>
                  <a:lnTo>
                    <a:pt x="523" y="203"/>
                  </a:lnTo>
                  <a:lnTo>
                    <a:pt x="516" y="214"/>
                  </a:lnTo>
                  <a:lnTo>
                    <a:pt x="510" y="225"/>
                  </a:lnTo>
                  <a:lnTo>
                    <a:pt x="503" y="234"/>
                  </a:lnTo>
                  <a:lnTo>
                    <a:pt x="496" y="243"/>
                  </a:lnTo>
                  <a:lnTo>
                    <a:pt x="489" y="254"/>
                  </a:lnTo>
                  <a:lnTo>
                    <a:pt x="480" y="264"/>
                  </a:lnTo>
                  <a:lnTo>
                    <a:pt x="474" y="275"/>
                  </a:lnTo>
                  <a:lnTo>
                    <a:pt x="472" y="278"/>
                  </a:lnTo>
                  <a:lnTo>
                    <a:pt x="469" y="281"/>
                  </a:lnTo>
                  <a:lnTo>
                    <a:pt x="467" y="284"/>
                  </a:lnTo>
                  <a:lnTo>
                    <a:pt x="465" y="287"/>
                  </a:lnTo>
                  <a:lnTo>
                    <a:pt x="465" y="291"/>
                  </a:lnTo>
                  <a:lnTo>
                    <a:pt x="460" y="295"/>
                  </a:lnTo>
                  <a:lnTo>
                    <a:pt x="458" y="298"/>
                  </a:lnTo>
                  <a:lnTo>
                    <a:pt x="456" y="302"/>
                  </a:lnTo>
                  <a:lnTo>
                    <a:pt x="454" y="306"/>
                  </a:lnTo>
                  <a:lnTo>
                    <a:pt x="449" y="311"/>
                  </a:lnTo>
                  <a:lnTo>
                    <a:pt x="447" y="316"/>
                  </a:lnTo>
                  <a:lnTo>
                    <a:pt x="445" y="320"/>
                  </a:lnTo>
                  <a:lnTo>
                    <a:pt x="440" y="325"/>
                  </a:lnTo>
                  <a:lnTo>
                    <a:pt x="438" y="330"/>
                  </a:lnTo>
                  <a:lnTo>
                    <a:pt x="433" y="335"/>
                  </a:lnTo>
                  <a:lnTo>
                    <a:pt x="431" y="339"/>
                  </a:lnTo>
                  <a:lnTo>
                    <a:pt x="427" y="344"/>
                  </a:lnTo>
                  <a:lnTo>
                    <a:pt x="424" y="347"/>
                  </a:lnTo>
                  <a:lnTo>
                    <a:pt x="422" y="350"/>
                  </a:lnTo>
                  <a:lnTo>
                    <a:pt x="418" y="353"/>
                  </a:lnTo>
                  <a:lnTo>
                    <a:pt x="415" y="358"/>
                  </a:lnTo>
                  <a:lnTo>
                    <a:pt x="413" y="361"/>
                  </a:lnTo>
                  <a:lnTo>
                    <a:pt x="411" y="366"/>
                  </a:lnTo>
                  <a:lnTo>
                    <a:pt x="409" y="371"/>
                  </a:lnTo>
                  <a:lnTo>
                    <a:pt x="406" y="371"/>
                  </a:lnTo>
                  <a:lnTo>
                    <a:pt x="406" y="372"/>
                  </a:lnTo>
                  <a:lnTo>
                    <a:pt x="404" y="374"/>
                  </a:lnTo>
                  <a:lnTo>
                    <a:pt x="402" y="379"/>
                  </a:lnTo>
                  <a:lnTo>
                    <a:pt x="400" y="382"/>
                  </a:lnTo>
                  <a:lnTo>
                    <a:pt x="397" y="386"/>
                  </a:lnTo>
                  <a:lnTo>
                    <a:pt x="395" y="391"/>
                  </a:lnTo>
                  <a:lnTo>
                    <a:pt x="391" y="394"/>
                  </a:lnTo>
                  <a:lnTo>
                    <a:pt x="388" y="399"/>
                  </a:lnTo>
                  <a:lnTo>
                    <a:pt x="386" y="404"/>
                  </a:lnTo>
                  <a:lnTo>
                    <a:pt x="384" y="408"/>
                  </a:lnTo>
                  <a:lnTo>
                    <a:pt x="379" y="415"/>
                  </a:lnTo>
                  <a:lnTo>
                    <a:pt x="375" y="423"/>
                  </a:lnTo>
                  <a:lnTo>
                    <a:pt x="370" y="430"/>
                  </a:lnTo>
                  <a:lnTo>
                    <a:pt x="366" y="438"/>
                  </a:lnTo>
                  <a:lnTo>
                    <a:pt x="362" y="445"/>
                  </a:lnTo>
                  <a:lnTo>
                    <a:pt x="357" y="452"/>
                  </a:lnTo>
                  <a:lnTo>
                    <a:pt x="353" y="460"/>
                  </a:lnTo>
                  <a:lnTo>
                    <a:pt x="348" y="468"/>
                  </a:lnTo>
                  <a:lnTo>
                    <a:pt x="346" y="473"/>
                  </a:lnTo>
                  <a:lnTo>
                    <a:pt x="344" y="476"/>
                  </a:lnTo>
                  <a:lnTo>
                    <a:pt x="341" y="479"/>
                  </a:lnTo>
                  <a:lnTo>
                    <a:pt x="341" y="482"/>
                  </a:lnTo>
                  <a:lnTo>
                    <a:pt x="339" y="487"/>
                  </a:lnTo>
                  <a:lnTo>
                    <a:pt x="337" y="490"/>
                  </a:lnTo>
                  <a:lnTo>
                    <a:pt x="335" y="495"/>
                  </a:lnTo>
                  <a:lnTo>
                    <a:pt x="332" y="498"/>
                  </a:lnTo>
                  <a:lnTo>
                    <a:pt x="328" y="504"/>
                  </a:lnTo>
                  <a:lnTo>
                    <a:pt x="326" y="511"/>
                  </a:lnTo>
                  <a:lnTo>
                    <a:pt x="321" y="517"/>
                  </a:lnTo>
                  <a:lnTo>
                    <a:pt x="319" y="523"/>
                  </a:lnTo>
                  <a:lnTo>
                    <a:pt x="314" y="529"/>
                  </a:lnTo>
                  <a:lnTo>
                    <a:pt x="312" y="536"/>
                  </a:lnTo>
                  <a:lnTo>
                    <a:pt x="308" y="542"/>
                  </a:lnTo>
                  <a:lnTo>
                    <a:pt x="303" y="548"/>
                  </a:lnTo>
                  <a:lnTo>
                    <a:pt x="305" y="551"/>
                  </a:lnTo>
                  <a:lnTo>
                    <a:pt x="305" y="553"/>
                  </a:lnTo>
                  <a:lnTo>
                    <a:pt x="301" y="562"/>
                  </a:lnTo>
                  <a:lnTo>
                    <a:pt x="299" y="573"/>
                  </a:lnTo>
                  <a:lnTo>
                    <a:pt x="294" y="583"/>
                  </a:lnTo>
                  <a:lnTo>
                    <a:pt x="290" y="592"/>
                  </a:lnTo>
                  <a:lnTo>
                    <a:pt x="287" y="603"/>
                  </a:lnTo>
                  <a:lnTo>
                    <a:pt x="283" y="613"/>
                  </a:lnTo>
                  <a:lnTo>
                    <a:pt x="278" y="622"/>
                  </a:lnTo>
                  <a:lnTo>
                    <a:pt x="274" y="632"/>
                  </a:lnTo>
                  <a:lnTo>
                    <a:pt x="269" y="643"/>
                  </a:lnTo>
                  <a:lnTo>
                    <a:pt x="267" y="652"/>
                  </a:lnTo>
                  <a:lnTo>
                    <a:pt x="263" y="663"/>
                  </a:lnTo>
                  <a:lnTo>
                    <a:pt x="258" y="673"/>
                  </a:lnTo>
                  <a:lnTo>
                    <a:pt x="256" y="684"/>
                  </a:lnTo>
                  <a:lnTo>
                    <a:pt x="252" y="695"/>
                  </a:lnTo>
                  <a:lnTo>
                    <a:pt x="247" y="704"/>
                  </a:lnTo>
                  <a:lnTo>
                    <a:pt x="243" y="715"/>
                  </a:lnTo>
                  <a:lnTo>
                    <a:pt x="238" y="724"/>
                  </a:lnTo>
                  <a:lnTo>
                    <a:pt x="236" y="735"/>
                  </a:lnTo>
                  <a:lnTo>
                    <a:pt x="231" y="746"/>
                  </a:lnTo>
                  <a:lnTo>
                    <a:pt x="227" y="756"/>
                  </a:lnTo>
                  <a:lnTo>
                    <a:pt x="222" y="767"/>
                  </a:lnTo>
                  <a:lnTo>
                    <a:pt x="218" y="776"/>
                  </a:lnTo>
                  <a:lnTo>
                    <a:pt x="216" y="787"/>
                  </a:lnTo>
                  <a:lnTo>
                    <a:pt x="211" y="797"/>
                  </a:lnTo>
                  <a:lnTo>
                    <a:pt x="209" y="801"/>
                  </a:lnTo>
                  <a:lnTo>
                    <a:pt x="209" y="805"/>
                  </a:lnTo>
                  <a:lnTo>
                    <a:pt x="207" y="809"/>
                  </a:lnTo>
                  <a:lnTo>
                    <a:pt x="204" y="812"/>
                  </a:lnTo>
                  <a:lnTo>
                    <a:pt x="202" y="816"/>
                  </a:lnTo>
                  <a:lnTo>
                    <a:pt x="202" y="820"/>
                  </a:lnTo>
                  <a:lnTo>
                    <a:pt x="200" y="825"/>
                  </a:lnTo>
                  <a:lnTo>
                    <a:pt x="198" y="828"/>
                  </a:lnTo>
                  <a:lnTo>
                    <a:pt x="198" y="834"/>
                  </a:lnTo>
                  <a:lnTo>
                    <a:pt x="195" y="839"/>
                  </a:lnTo>
                  <a:lnTo>
                    <a:pt x="193" y="845"/>
                  </a:lnTo>
                  <a:lnTo>
                    <a:pt x="193" y="850"/>
                  </a:lnTo>
                  <a:lnTo>
                    <a:pt x="191" y="856"/>
                  </a:lnTo>
                  <a:lnTo>
                    <a:pt x="189" y="863"/>
                  </a:lnTo>
                  <a:lnTo>
                    <a:pt x="186" y="867"/>
                  </a:lnTo>
                  <a:lnTo>
                    <a:pt x="186" y="874"/>
                  </a:lnTo>
                  <a:lnTo>
                    <a:pt x="184" y="882"/>
                  </a:lnTo>
                  <a:lnTo>
                    <a:pt x="180" y="891"/>
                  </a:lnTo>
                  <a:lnTo>
                    <a:pt x="180" y="899"/>
                  </a:lnTo>
                  <a:lnTo>
                    <a:pt x="177" y="907"/>
                  </a:lnTo>
                  <a:lnTo>
                    <a:pt x="175" y="915"/>
                  </a:lnTo>
                  <a:lnTo>
                    <a:pt x="173" y="924"/>
                  </a:lnTo>
                  <a:lnTo>
                    <a:pt x="171" y="932"/>
                  </a:lnTo>
                  <a:lnTo>
                    <a:pt x="168" y="941"/>
                  </a:lnTo>
                  <a:lnTo>
                    <a:pt x="166" y="946"/>
                  </a:lnTo>
                  <a:lnTo>
                    <a:pt x="166" y="951"/>
                  </a:lnTo>
                  <a:lnTo>
                    <a:pt x="164" y="955"/>
                  </a:lnTo>
                  <a:lnTo>
                    <a:pt x="164" y="960"/>
                  </a:lnTo>
                  <a:lnTo>
                    <a:pt x="162" y="970"/>
                  </a:lnTo>
                  <a:lnTo>
                    <a:pt x="159" y="979"/>
                  </a:lnTo>
                  <a:lnTo>
                    <a:pt x="157" y="988"/>
                  </a:lnTo>
                  <a:lnTo>
                    <a:pt x="155" y="998"/>
                  </a:lnTo>
                  <a:lnTo>
                    <a:pt x="153" y="1020"/>
                  </a:lnTo>
                  <a:lnTo>
                    <a:pt x="150" y="1040"/>
                  </a:lnTo>
                  <a:lnTo>
                    <a:pt x="148" y="1061"/>
                  </a:lnTo>
                  <a:lnTo>
                    <a:pt x="148" y="1083"/>
                  </a:lnTo>
                  <a:lnTo>
                    <a:pt x="155" y="1091"/>
                  </a:lnTo>
                  <a:lnTo>
                    <a:pt x="162" y="1100"/>
                  </a:lnTo>
                  <a:lnTo>
                    <a:pt x="168" y="1108"/>
                  </a:lnTo>
                  <a:lnTo>
                    <a:pt x="175" y="1116"/>
                  </a:lnTo>
                  <a:lnTo>
                    <a:pt x="182" y="1125"/>
                  </a:lnTo>
                  <a:lnTo>
                    <a:pt x="189" y="1135"/>
                  </a:lnTo>
                  <a:lnTo>
                    <a:pt x="193" y="1144"/>
                  </a:lnTo>
                  <a:lnTo>
                    <a:pt x="198" y="1154"/>
                  </a:lnTo>
                  <a:lnTo>
                    <a:pt x="198" y="1155"/>
                  </a:lnTo>
                  <a:lnTo>
                    <a:pt x="200" y="1155"/>
                  </a:lnTo>
                  <a:lnTo>
                    <a:pt x="202" y="1154"/>
                  </a:lnTo>
                  <a:lnTo>
                    <a:pt x="204" y="1150"/>
                  </a:lnTo>
                  <a:lnTo>
                    <a:pt x="204" y="1149"/>
                  </a:lnTo>
                  <a:lnTo>
                    <a:pt x="207" y="1146"/>
                  </a:lnTo>
                  <a:lnTo>
                    <a:pt x="207" y="1143"/>
                  </a:lnTo>
                  <a:lnTo>
                    <a:pt x="216" y="1209"/>
                  </a:lnTo>
                  <a:lnTo>
                    <a:pt x="218" y="1210"/>
                  </a:lnTo>
                  <a:lnTo>
                    <a:pt x="220" y="1212"/>
                  </a:lnTo>
                  <a:lnTo>
                    <a:pt x="222" y="1212"/>
                  </a:lnTo>
                  <a:lnTo>
                    <a:pt x="225" y="1212"/>
                  </a:lnTo>
                  <a:lnTo>
                    <a:pt x="227" y="1209"/>
                  </a:lnTo>
                  <a:lnTo>
                    <a:pt x="227" y="1207"/>
                  </a:lnTo>
                  <a:lnTo>
                    <a:pt x="229" y="1204"/>
                  </a:lnTo>
                  <a:lnTo>
                    <a:pt x="229" y="1201"/>
                  </a:lnTo>
                  <a:lnTo>
                    <a:pt x="227" y="1187"/>
                  </a:lnTo>
                  <a:lnTo>
                    <a:pt x="229" y="1171"/>
                  </a:lnTo>
                  <a:lnTo>
                    <a:pt x="231" y="1155"/>
                  </a:lnTo>
                  <a:lnTo>
                    <a:pt x="231" y="1139"/>
                  </a:lnTo>
                  <a:lnTo>
                    <a:pt x="234" y="1135"/>
                  </a:lnTo>
                  <a:lnTo>
                    <a:pt x="234" y="1130"/>
                  </a:lnTo>
                  <a:lnTo>
                    <a:pt x="236" y="1125"/>
                  </a:lnTo>
                  <a:lnTo>
                    <a:pt x="238" y="1119"/>
                  </a:lnTo>
                  <a:lnTo>
                    <a:pt x="238" y="1110"/>
                  </a:lnTo>
                  <a:lnTo>
                    <a:pt x="240" y="1099"/>
                  </a:lnTo>
                  <a:lnTo>
                    <a:pt x="240" y="1089"/>
                  </a:lnTo>
                  <a:lnTo>
                    <a:pt x="243" y="1078"/>
                  </a:lnTo>
                  <a:lnTo>
                    <a:pt x="245" y="1072"/>
                  </a:lnTo>
                  <a:lnTo>
                    <a:pt x="247" y="1067"/>
                  </a:lnTo>
                  <a:lnTo>
                    <a:pt x="249" y="1061"/>
                  </a:lnTo>
                  <a:lnTo>
                    <a:pt x="249" y="1054"/>
                  </a:lnTo>
                  <a:lnTo>
                    <a:pt x="252" y="1051"/>
                  </a:lnTo>
                  <a:lnTo>
                    <a:pt x="252" y="1047"/>
                  </a:lnTo>
                  <a:lnTo>
                    <a:pt x="254" y="1042"/>
                  </a:lnTo>
                  <a:lnTo>
                    <a:pt x="256" y="1036"/>
                  </a:lnTo>
                  <a:lnTo>
                    <a:pt x="256" y="1031"/>
                  </a:lnTo>
                  <a:lnTo>
                    <a:pt x="258" y="1026"/>
                  </a:lnTo>
                  <a:lnTo>
                    <a:pt x="258" y="1020"/>
                  </a:lnTo>
                  <a:lnTo>
                    <a:pt x="260" y="1015"/>
                  </a:lnTo>
                  <a:lnTo>
                    <a:pt x="263" y="1009"/>
                  </a:lnTo>
                  <a:lnTo>
                    <a:pt x="263" y="1004"/>
                  </a:lnTo>
                  <a:lnTo>
                    <a:pt x="265" y="998"/>
                  </a:lnTo>
                  <a:lnTo>
                    <a:pt x="267" y="993"/>
                  </a:lnTo>
                  <a:lnTo>
                    <a:pt x="269" y="987"/>
                  </a:lnTo>
                  <a:lnTo>
                    <a:pt x="272" y="981"/>
                  </a:lnTo>
                  <a:lnTo>
                    <a:pt x="274" y="976"/>
                  </a:lnTo>
                  <a:lnTo>
                    <a:pt x="276" y="970"/>
                  </a:lnTo>
                  <a:lnTo>
                    <a:pt x="281" y="965"/>
                  </a:lnTo>
                  <a:lnTo>
                    <a:pt x="283" y="960"/>
                  </a:lnTo>
                  <a:lnTo>
                    <a:pt x="285" y="954"/>
                  </a:lnTo>
                  <a:lnTo>
                    <a:pt x="287" y="949"/>
                  </a:lnTo>
                  <a:lnTo>
                    <a:pt x="346" y="836"/>
                  </a:lnTo>
                  <a:lnTo>
                    <a:pt x="321" y="897"/>
                  </a:lnTo>
                  <a:lnTo>
                    <a:pt x="323" y="897"/>
                  </a:lnTo>
                  <a:lnTo>
                    <a:pt x="323" y="899"/>
                  </a:lnTo>
                  <a:lnTo>
                    <a:pt x="326" y="899"/>
                  </a:lnTo>
                  <a:lnTo>
                    <a:pt x="422" y="805"/>
                  </a:lnTo>
                  <a:lnTo>
                    <a:pt x="411" y="822"/>
                  </a:lnTo>
                  <a:lnTo>
                    <a:pt x="404" y="827"/>
                  </a:lnTo>
                  <a:lnTo>
                    <a:pt x="402" y="828"/>
                  </a:lnTo>
                  <a:lnTo>
                    <a:pt x="400" y="830"/>
                  </a:lnTo>
                  <a:lnTo>
                    <a:pt x="400" y="831"/>
                  </a:lnTo>
                  <a:lnTo>
                    <a:pt x="393" y="838"/>
                  </a:lnTo>
                  <a:lnTo>
                    <a:pt x="386" y="844"/>
                  </a:lnTo>
                  <a:lnTo>
                    <a:pt x="382" y="850"/>
                  </a:lnTo>
                  <a:lnTo>
                    <a:pt x="375" y="856"/>
                  </a:lnTo>
                  <a:lnTo>
                    <a:pt x="368" y="863"/>
                  </a:lnTo>
                  <a:lnTo>
                    <a:pt x="364" y="869"/>
                  </a:lnTo>
                  <a:lnTo>
                    <a:pt x="357" y="875"/>
                  </a:lnTo>
                  <a:lnTo>
                    <a:pt x="353" y="883"/>
                  </a:lnTo>
                  <a:lnTo>
                    <a:pt x="346" y="888"/>
                  </a:lnTo>
                  <a:lnTo>
                    <a:pt x="341" y="896"/>
                  </a:lnTo>
                  <a:lnTo>
                    <a:pt x="335" y="902"/>
                  </a:lnTo>
                  <a:lnTo>
                    <a:pt x="330" y="908"/>
                  </a:lnTo>
                  <a:lnTo>
                    <a:pt x="326" y="915"/>
                  </a:lnTo>
                  <a:lnTo>
                    <a:pt x="321" y="922"/>
                  </a:lnTo>
                  <a:lnTo>
                    <a:pt x="314" y="929"/>
                  </a:lnTo>
                  <a:lnTo>
                    <a:pt x="310" y="935"/>
                  </a:lnTo>
                  <a:lnTo>
                    <a:pt x="310" y="937"/>
                  </a:lnTo>
                  <a:lnTo>
                    <a:pt x="308" y="940"/>
                  </a:lnTo>
                  <a:lnTo>
                    <a:pt x="305" y="941"/>
                  </a:lnTo>
                  <a:lnTo>
                    <a:pt x="305" y="944"/>
                  </a:lnTo>
                  <a:lnTo>
                    <a:pt x="303" y="946"/>
                  </a:lnTo>
                  <a:lnTo>
                    <a:pt x="301" y="949"/>
                  </a:lnTo>
                  <a:lnTo>
                    <a:pt x="301" y="951"/>
                  </a:lnTo>
                  <a:lnTo>
                    <a:pt x="299" y="954"/>
                  </a:lnTo>
                  <a:lnTo>
                    <a:pt x="299" y="955"/>
                  </a:lnTo>
                  <a:lnTo>
                    <a:pt x="296" y="959"/>
                  </a:lnTo>
                  <a:lnTo>
                    <a:pt x="296" y="962"/>
                  </a:lnTo>
                  <a:lnTo>
                    <a:pt x="294" y="963"/>
                  </a:lnTo>
                  <a:lnTo>
                    <a:pt x="294" y="966"/>
                  </a:lnTo>
                  <a:lnTo>
                    <a:pt x="292" y="970"/>
                  </a:lnTo>
                  <a:lnTo>
                    <a:pt x="290" y="973"/>
                  </a:lnTo>
                  <a:lnTo>
                    <a:pt x="287" y="974"/>
                  </a:lnTo>
                  <a:lnTo>
                    <a:pt x="285" y="982"/>
                  </a:lnTo>
                  <a:lnTo>
                    <a:pt x="281" y="988"/>
                  </a:lnTo>
                  <a:lnTo>
                    <a:pt x="278" y="996"/>
                  </a:lnTo>
                  <a:lnTo>
                    <a:pt x="274" y="1003"/>
                  </a:lnTo>
                  <a:lnTo>
                    <a:pt x="272" y="1010"/>
                  </a:lnTo>
                  <a:lnTo>
                    <a:pt x="267" y="1018"/>
                  </a:lnTo>
                  <a:lnTo>
                    <a:pt x="267" y="1025"/>
                  </a:lnTo>
                  <a:lnTo>
                    <a:pt x="265" y="1032"/>
                  </a:lnTo>
                  <a:lnTo>
                    <a:pt x="263" y="1037"/>
                  </a:lnTo>
                  <a:lnTo>
                    <a:pt x="260" y="1042"/>
                  </a:lnTo>
                  <a:lnTo>
                    <a:pt x="260" y="1047"/>
                  </a:lnTo>
                  <a:lnTo>
                    <a:pt x="258" y="1051"/>
                  </a:lnTo>
                  <a:lnTo>
                    <a:pt x="258" y="1054"/>
                  </a:lnTo>
                  <a:lnTo>
                    <a:pt x="256" y="1059"/>
                  </a:lnTo>
                  <a:lnTo>
                    <a:pt x="256" y="1064"/>
                  </a:lnTo>
                  <a:lnTo>
                    <a:pt x="254" y="1069"/>
                  </a:lnTo>
                  <a:lnTo>
                    <a:pt x="252" y="1073"/>
                  </a:lnTo>
                  <a:lnTo>
                    <a:pt x="252" y="1080"/>
                  </a:lnTo>
                  <a:lnTo>
                    <a:pt x="249" y="1084"/>
                  </a:lnTo>
                  <a:lnTo>
                    <a:pt x="249" y="1089"/>
                  </a:lnTo>
                  <a:lnTo>
                    <a:pt x="245" y="1108"/>
                  </a:lnTo>
                  <a:lnTo>
                    <a:pt x="243" y="1127"/>
                  </a:lnTo>
                  <a:lnTo>
                    <a:pt x="240" y="1146"/>
                  </a:lnTo>
                  <a:lnTo>
                    <a:pt x="238" y="1165"/>
                  </a:lnTo>
                  <a:lnTo>
                    <a:pt x="238" y="1182"/>
                  </a:lnTo>
                  <a:lnTo>
                    <a:pt x="236" y="1199"/>
                  </a:lnTo>
                  <a:lnTo>
                    <a:pt x="234" y="1216"/>
                  </a:lnTo>
                  <a:lnTo>
                    <a:pt x="236" y="1235"/>
                  </a:lnTo>
                  <a:lnTo>
                    <a:pt x="236" y="1243"/>
                  </a:lnTo>
                  <a:lnTo>
                    <a:pt x="238" y="1253"/>
                  </a:lnTo>
                  <a:lnTo>
                    <a:pt x="238" y="1260"/>
                  </a:lnTo>
                  <a:lnTo>
                    <a:pt x="240" y="1268"/>
                  </a:lnTo>
                  <a:lnTo>
                    <a:pt x="243" y="1276"/>
                  </a:lnTo>
                  <a:lnTo>
                    <a:pt x="243" y="1282"/>
                  </a:lnTo>
                  <a:lnTo>
                    <a:pt x="243" y="1289"/>
                  </a:lnTo>
                  <a:lnTo>
                    <a:pt x="245" y="1297"/>
                  </a:lnTo>
                  <a:lnTo>
                    <a:pt x="245" y="1304"/>
                  </a:lnTo>
                  <a:lnTo>
                    <a:pt x="247" y="1315"/>
                  </a:lnTo>
                  <a:lnTo>
                    <a:pt x="247" y="1325"/>
                  </a:lnTo>
                  <a:lnTo>
                    <a:pt x="249" y="1336"/>
                  </a:lnTo>
                  <a:lnTo>
                    <a:pt x="249" y="1342"/>
                  </a:lnTo>
                  <a:lnTo>
                    <a:pt x="252" y="1348"/>
                  </a:lnTo>
                  <a:lnTo>
                    <a:pt x="252" y="1355"/>
                  </a:lnTo>
                  <a:lnTo>
                    <a:pt x="252" y="1359"/>
                  </a:lnTo>
                  <a:lnTo>
                    <a:pt x="254" y="1361"/>
                  </a:lnTo>
                  <a:lnTo>
                    <a:pt x="258" y="1363"/>
                  </a:lnTo>
                  <a:lnTo>
                    <a:pt x="260" y="1363"/>
                  </a:lnTo>
                  <a:lnTo>
                    <a:pt x="263" y="1363"/>
                  </a:lnTo>
                  <a:lnTo>
                    <a:pt x="263" y="1372"/>
                  </a:lnTo>
                  <a:lnTo>
                    <a:pt x="260" y="1381"/>
                  </a:lnTo>
                  <a:lnTo>
                    <a:pt x="260" y="1391"/>
                  </a:lnTo>
                  <a:lnTo>
                    <a:pt x="260" y="1400"/>
                  </a:lnTo>
                  <a:lnTo>
                    <a:pt x="263" y="1407"/>
                  </a:lnTo>
                  <a:lnTo>
                    <a:pt x="263" y="1414"/>
                  </a:lnTo>
                  <a:lnTo>
                    <a:pt x="265" y="1421"/>
                  </a:lnTo>
                  <a:lnTo>
                    <a:pt x="267" y="1429"/>
                  </a:lnTo>
                  <a:lnTo>
                    <a:pt x="267" y="1441"/>
                  </a:lnTo>
                  <a:lnTo>
                    <a:pt x="269" y="1454"/>
                  </a:lnTo>
                  <a:lnTo>
                    <a:pt x="274" y="1465"/>
                  </a:lnTo>
                  <a:lnTo>
                    <a:pt x="276" y="1477"/>
                  </a:lnTo>
                  <a:lnTo>
                    <a:pt x="278" y="1484"/>
                  </a:lnTo>
                  <a:lnTo>
                    <a:pt x="278" y="1490"/>
                  </a:lnTo>
                  <a:lnTo>
                    <a:pt x="281" y="1496"/>
                  </a:lnTo>
                  <a:lnTo>
                    <a:pt x="283" y="1502"/>
                  </a:lnTo>
                  <a:lnTo>
                    <a:pt x="285" y="1509"/>
                  </a:lnTo>
                  <a:lnTo>
                    <a:pt x="285" y="1515"/>
                  </a:lnTo>
                  <a:lnTo>
                    <a:pt x="287" y="1521"/>
                  </a:lnTo>
                  <a:lnTo>
                    <a:pt x="290" y="1528"/>
                  </a:lnTo>
                  <a:lnTo>
                    <a:pt x="292" y="1539"/>
                  </a:lnTo>
                  <a:lnTo>
                    <a:pt x="296" y="1551"/>
                  </a:lnTo>
                  <a:lnTo>
                    <a:pt x="299" y="1562"/>
                  </a:lnTo>
                  <a:lnTo>
                    <a:pt x="299" y="1572"/>
                  </a:lnTo>
                  <a:lnTo>
                    <a:pt x="301" y="1573"/>
                  </a:lnTo>
                  <a:lnTo>
                    <a:pt x="303" y="1573"/>
                  </a:lnTo>
                  <a:lnTo>
                    <a:pt x="305" y="1573"/>
                  </a:lnTo>
                  <a:lnTo>
                    <a:pt x="308" y="1575"/>
                  </a:lnTo>
                  <a:lnTo>
                    <a:pt x="319" y="1595"/>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32"/>
            <p:cNvSpPr>
              <a:spLocks/>
            </p:cNvSpPr>
            <p:nvPr/>
          </p:nvSpPr>
          <p:spPr bwMode="auto">
            <a:xfrm>
              <a:off x="2372" y="1113"/>
              <a:ext cx="1944" cy="1843"/>
            </a:xfrm>
            <a:custGeom>
              <a:avLst/>
              <a:gdLst>
                <a:gd name="T0" fmla="*/ 41 w 1944"/>
                <a:gd name="T1" fmla="*/ 1442 h 1843"/>
                <a:gd name="T2" fmla="*/ 86 w 1944"/>
                <a:gd name="T3" fmla="*/ 1252 h 1843"/>
                <a:gd name="T4" fmla="*/ 196 w 1944"/>
                <a:gd name="T5" fmla="*/ 978 h 1843"/>
                <a:gd name="T6" fmla="*/ 243 w 1944"/>
                <a:gd name="T7" fmla="*/ 818 h 1843"/>
                <a:gd name="T8" fmla="*/ 299 w 1944"/>
                <a:gd name="T9" fmla="*/ 665 h 1843"/>
                <a:gd name="T10" fmla="*/ 337 w 1944"/>
                <a:gd name="T11" fmla="*/ 588 h 1843"/>
                <a:gd name="T12" fmla="*/ 395 w 1944"/>
                <a:gd name="T13" fmla="*/ 486 h 1843"/>
                <a:gd name="T14" fmla="*/ 494 w 1944"/>
                <a:gd name="T15" fmla="*/ 354 h 1843"/>
                <a:gd name="T16" fmla="*/ 604 w 1944"/>
                <a:gd name="T17" fmla="*/ 246 h 1843"/>
                <a:gd name="T18" fmla="*/ 743 w 1944"/>
                <a:gd name="T19" fmla="*/ 143 h 1843"/>
                <a:gd name="T20" fmla="*/ 963 w 1944"/>
                <a:gd name="T21" fmla="*/ 46 h 1843"/>
                <a:gd name="T22" fmla="*/ 1069 w 1944"/>
                <a:gd name="T23" fmla="*/ 26 h 1843"/>
                <a:gd name="T24" fmla="*/ 1224 w 1944"/>
                <a:gd name="T25" fmla="*/ 4 h 1843"/>
                <a:gd name="T26" fmla="*/ 1421 w 1944"/>
                <a:gd name="T27" fmla="*/ 13 h 1843"/>
                <a:gd name="T28" fmla="*/ 1525 w 1944"/>
                <a:gd name="T29" fmla="*/ 27 h 1843"/>
                <a:gd name="T30" fmla="*/ 1659 w 1944"/>
                <a:gd name="T31" fmla="*/ 62 h 1843"/>
                <a:gd name="T32" fmla="*/ 1781 w 1944"/>
                <a:gd name="T33" fmla="*/ 107 h 1843"/>
                <a:gd name="T34" fmla="*/ 1870 w 1944"/>
                <a:gd name="T35" fmla="*/ 139 h 1843"/>
                <a:gd name="T36" fmla="*/ 1931 w 1944"/>
                <a:gd name="T37" fmla="*/ 169 h 1843"/>
                <a:gd name="T38" fmla="*/ 1837 w 1944"/>
                <a:gd name="T39" fmla="*/ 139 h 1843"/>
                <a:gd name="T40" fmla="*/ 1720 w 1944"/>
                <a:gd name="T41" fmla="*/ 99 h 1843"/>
                <a:gd name="T42" fmla="*/ 1635 w 1944"/>
                <a:gd name="T43" fmla="*/ 73 h 1843"/>
                <a:gd name="T44" fmla="*/ 1527 w 1944"/>
                <a:gd name="T45" fmla="*/ 48 h 1843"/>
                <a:gd name="T46" fmla="*/ 1412 w 1944"/>
                <a:gd name="T47" fmla="*/ 30 h 1843"/>
                <a:gd name="T48" fmla="*/ 1231 w 1944"/>
                <a:gd name="T49" fmla="*/ 26 h 1843"/>
                <a:gd name="T50" fmla="*/ 1112 w 1944"/>
                <a:gd name="T51" fmla="*/ 38 h 1843"/>
                <a:gd name="T52" fmla="*/ 1026 w 1944"/>
                <a:gd name="T53" fmla="*/ 60 h 1843"/>
                <a:gd name="T54" fmla="*/ 919 w 1944"/>
                <a:gd name="T55" fmla="*/ 90 h 1843"/>
                <a:gd name="T56" fmla="*/ 833 w 1944"/>
                <a:gd name="T57" fmla="*/ 139 h 1843"/>
                <a:gd name="T58" fmla="*/ 602 w 1944"/>
                <a:gd name="T59" fmla="*/ 288 h 1843"/>
                <a:gd name="T60" fmla="*/ 400 w 1944"/>
                <a:gd name="T61" fmla="*/ 519 h 1843"/>
                <a:gd name="T62" fmla="*/ 292 w 1944"/>
                <a:gd name="T63" fmla="*/ 722 h 1843"/>
                <a:gd name="T64" fmla="*/ 223 w 1944"/>
                <a:gd name="T65" fmla="*/ 947 h 1843"/>
                <a:gd name="T66" fmla="*/ 360 w 1944"/>
                <a:gd name="T67" fmla="*/ 783 h 1843"/>
                <a:gd name="T68" fmla="*/ 490 w 1944"/>
                <a:gd name="T69" fmla="*/ 635 h 1843"/>
                <a:gd name="T70" fmla="*/ 638 w 1944"/>
                <a:gd name="T71" fmla="*/ 529 h 1843"/>
                <a:gd name="T72" fmla="*/ 770 w 1944"/>
                <a:gd name="T73" fmla="*/ 453 h 1843"/>
                <a:gd name="T74" fmla="*/ 977 w 1944"/>
                <a:gd name="T75" fmla="*/ 365 h 1843"/>
                <a:gd name="T76" fmla="*/ 1100 w 1944"/>
                <a:gd name="T77" fmla="*/ 318 h 1843"/>
                <a:gd name="T78" fmla="*/ 1309 w 1944"/>
                <a:gd name="T79" fmla="*/ 260 h 1843"/>
                <a:gd name="T80" fmla="*/ 1417 w 1944"/>
                <a:gd name="T81" fmla="*/ 233 h 1843"/>
                <a:gd name="T82" fmla="*/ 1361 w 1944"/>
                <a:gd name="T83" fmla="*/ 260 h 1843"/>
                <a:gd name="T84" fmla="*/ 1210 w 1944"/>
                <a:gd name="T85" fmla="*/ 301 h 1843"/>
                <a:gd name="T86" fmla="*/ 1091 w 1944"/>
                <a:gd name="T87" fmla="*/ 343 h 1843"/>
                <a:gd name="T88" fmla="*/ 979 w 1944"/>
                <a:gd name="T89" fmla="*/ 389 h 1843"/>
                <a:gd name="T90" fmla="*/ 773 w 1944"/>
                <a:gd name="T91" fmla="*/ 485 h 1843"/>
                <a:gd name="T92" fmla="*/ 620 w 1944"/>
                <a:gd name="T93" fmla="*/ 576 h 1843"/>
                <a:gd name="T94" fmla="*/ 449 w 1944"/>
                <a:gd name="T95" fmla="*/ 733 h 1843"/>
                <a:gd name="T96" fmla="*/ 283 w 1944"/>
                <a:gd name="T97" fmla="*/ 895 h 1843"/>
                <a:gd name="T98" fmla="*/ 193 w 1944"/>
                <a:gd name="T99" fmla="*/ 1104 h 1843"/>
                <a:gd name="T100" fmla="*/ 146 w 1944"/>
                <a:gd name="T101" fmla="*/ 1333 h 1843"/>
                <a:gd name="T102" fmla="*/ 169 w 1944"/>
                <a:gd name="T103" fmla="*/ 1404 h 1843"/>
                <a:gd name="T104" fmla="*/ 281 w 1944"/>
                <a:gd name="T105" fmla="*/ 1253 h 1843"/>
                <a:gd name="T106" fmla="*/ 452 w 1944"/>
                <a:gd name="T107" fmla="*/ 1087 h 1843"/>
                <a:gd name="T108" fmla="*/ 422 w 1944"/>
                <a:gd name="T109" fmla="*/ 1123 h 1843"/>
                <a:gd name="T110" fmla="*/ 321 w 1944"/>
                <a:gd name="T111" fmla="*/ 1233 h 1843"/>
                <a:gd name="T112" fmla="*/ 175 w 1944"/>
                <a:gd name="T113" fmla="*/ 1439 h 1843"/>
                <a:gd name="T114" fmla="*/ 117 w 1944"/>
                <a:gd name="T115" fmla="*/ 1698 h 1843"/>
                <a:gd name="T116" fmla="*/ 65 w 1944"/>
                <a:gd name="T117" fmla="*/ 1778 h 1843"/>
                <a:gd name="T118" fmla="*/ 124 w 1944"/>
                <a:gd name="T119" fmla="*/ 1311 h 1843"/>
                <a:gd name="T120" fmla="*/ 137 w 1944"/>
                <a:gd name="T121" fmla="*/ 1189 h 1843"/>
                <a:gd name="T122" fmla="*/ 81 w 1944"/>
                <a:gd name="T123" fmla="*/ 1371 h 1843"/>
                <a:gd name="T124" fmla="*/ 45 w 1944"/>
                <a:gd name="T125" fmla="*/ 1538 h 18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4"/>
                <a:gd name="T190" fmla="*/ 0 h 1843"/>
                <a:gd name="T191" fmla="*/ 1944 w 1944"/>
                <a:gd name="T192" fmla="*/ 1843 h 18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4" h="1843">
                  <a:moveTo>
                    <a:pt x="12" y="1659"/>
                  </a:moveTo>
                  <a:lnTo>
                    <a:pt x="0" y="1638"/>
                  </a:lnTo>
                  <a:lnTo>
                    <a:pt x="5" y="1626"/>
                  </a:lnTo>
                  <a:lnTo>
                    <a:pt x="7" y="1605"/>
                  </a:lnTo>
                  <a:lnTo>
                    <a:pt x="9" y="1594"/>
                  </a:lnTo>
                  <a:lnTo>
                    <a:pt x="12" y="1583"/>
                  </a:lnTo>
                  <a:lnTo>
                    <a:pt x="14" y="1572"/>
                  </a:lnTo>
                  <a:lnTo>
                    <a:pt x="16" y="1561"/>
                  </a:lnTo>
                  <a:lnTo>
                    <a:pt x="18" y="1550"/>
                  </a:lnTo>
                  <a:lnTo>
                    <a:pt x="18" y="1539"/>
                  </a:lnTo>
                  <a:lnTo>
                    <a:pt x="21" y="1528"/>
                  </a:lnTo>
                  <a:lnTo>
                    <a:pt x="23" y="1517"/>
                  </a:lnTo>
                  <a:lnTo>
                    <a:pt x="25" y="1511"/>
                  </a:lnTo>
                  <a:lnTo>
                    <a:pt x="27" y="1505"/>
                  </a:lnTo>
                  <a:lnTo>
                    <a:pt x="30" y="1498"/>
                  </a:lnTo>
                  <a:lnTo>
                    <a:pt x="32" y="1491"/>
                  </a:lnTo>
                  <a:lnTo>
                    <a:pt x="32" y="1486"/>
                  </a:lnTo>
                  <a:lnTo>
                    <a:pt x="34" y="1481"/>
                  </a:lnTo>
                  <a:lnTo>
                    <a:pt x="34" y="1476"/>
                  </a:lnTo>
                  <a:lnTo>
                    <a:pt x="36" y="1470"/>
                  </a:lnTo>
                  <a:lnTo>
                    <a:pt x="36" y="1465"/>
                  </a:lnTo>
                  <a:lnTo>
                    <a:pt x="36" y="1461"/>
                  </a:lnTo>
                  <a:lnTo>
                    <a:pt x="39" y="1454"/>
                  </a:lnTo>
                  <a:lnTo>
                    <a:pt x="39" y="1448"/>
                  </a:lnTo>
                  <a:lnTo>
                    <a:pt x="41" y="1442"/>
                  </a:lnTo>
                  <a:lnTo>
                    <a:pt x="41" y="1436"/>
                  </a:lnTo>
                  <a:lnTo>
                    <a:pt x="41" y="1428"/>
                  </a:lnTo>
                  <a:lnTo>
                    <a:pt x="43" y="1421"/>
                  </a:lnTo>
                  <a:lnTo>
                    <a:pt x="43" y="1420"/>
                  </a:lnTo>
                  <a:lnTo>
                    <a:pt x="43" y="1418"/>
                  </a:lnTo>
                  <a:lnTo>
                    <a:pt x="45" y="1414"/>
                  </a:lnTo>
                  <a:lnTo>
                    <a:pt x="48" y="1410"/>
                  </a:lnTo>
                  <a:lnTo>
                    <a:pt x="48" y="1406"/>
                  </a:lnTo>
                  <a:lnTo>
                    <a:pt x="50" y="1401"/>
                  </a:lnTo>
                  <a:lnTo>
                    <a:pt x="52" y="1396"/>
                  </a:lnTo>
                  <a:lnTo>
                    <a:pt x="52" y="1392"/>
                  </a:lnTo>
                  <a:lnTo>
                    <a:pt x="54" y="1387"/>
                  </a:lnTo>
                  <a:lnTo>
                    <a:pt x="57" y="1382"/>
                  </a:lnTo>
                  <a:lnTo>
                    <a:pt x="59" y="1371"/>
                  </a:lnTo>
                  <a:lnTo>
                    <a:pt x="61" y="1362"/>
                  </a:lnTo>
                  <a:lnTo>
                    <a:pt x="63" y="1351"/>
                  </a:lnTo>
                  <a:lnTo>
                    <a:pt x="65" y="1341"/>
                  </a:lnTo>
                  <a:lnTo>
                    <a:pt x="68" y="1330"/>
                  </a:lnTo>
                  <a:lnTo>
                    <a:pt x="70" y="1319"/>
                  </a:lnTo>
                  <a:lnTo>
                    <a:pt x="72" y="1308"/>
                  </a:lnTo>
                  <a:lnTo>
                    <a:pt x="74" y="1299"/>
                  </a:lnTo>
                  <a:lnTo>
                    <a:pt x="79" y="1286"/>
                  </a:lnTo>
                  <a:lnTo>
                    <a:pt x="81" y="1275"/>
                  </a:lnTo>
                  <a:lnTo>
                    <a:pt x="83" y="1264"/>
                  </a:lnTo>
                  <a:lnTo>
                    <a:pt x="86" y="1252"/>
                  </a:lnTo>
                  <a:lnTo>
                    <a:pt x="90" y="1241"/>
                  </a:lnTo>
                  <a:lnTo>
                    <a:pt x="92" y="1230"/>
                  </a:lnTo>
                  <a:lnTo>
                    <a:pt x="97" y="1219"/>
                  </a:lnTo>
                  <a:lnTo>
                    <a:pt x="101" y="1209"/>
                  </a:lnTo>
                  <a:lnTo>
                    <a:pt x="146" y="1098"/>
                  </a:lnTo>
                  <a:lnTo>
                    <a:pt x="149" y="1094"/>
                  </a:lnTo>
                  <a:lnTo>
                    <a:pt x="151" y="1093"/>
                  </a:lnTo>
                  <a:lnTo>
                    <a:pt x="153" y="1090"/>
                  </a:lnTo>
                  <a:lnTo>
                    <a:pt x="153" y="1087"/>
                  </a:lnTo>
                  <a:lnTo>
                    <a:pt x="158" y="1080"/>
                  </a:lnTo>
                  <a:lnTo>
                    <a:pt x="160" y="1076"/>
                  </a:lnTo>
                  <a:lnTo>
                    <a:pt x="164" y="1071"/>
                  </a:lnTo>
                  <a:lnTo>
                    <a:pt x="167" y="1065"/>
                  </a:lnTo>
                  <a:lnTo>
                    <a:pt x="169" y="1058"/>
                  </a:lnTo>
                  <a:lnTo>
                    <a:pt x="171" y="1054"/>
                  </a:lnTo>
                  <a:lnTo>
                    <a:pt x="173" y="1047"/>
                  </a:lnTo>
                  <a:lnTo>
                    <a:pt x="175" y="1041"/>
                  </a:lnTo>
                  <a:lnTo>
                    <a:pt x="178" y="1033"/>
                  </a:lnTo>
                  <a:lnTo>
                    <a:pt x="180" y="1025"/>
                  </a:lnTo>
                  <a:lnTo>
                    <a:pt x="182" y="1017"/>
                  </a:lnTo>
                  <a:lnTo>
                    <a:pt x="187" y="1010"/>
                  </a:lnTo>
                  <a:lnTo>
                    <a:pt x="189" y="1002"/>
                  </a:lnTo>
                  <a:lnTo>
                    <a:pt x="193" y="995"/>
                  </a:lnTo>
                  <a:lnTo>
                    <a:pt x="193" y="988"/>
                  </a:lnTo>
                  <a:lnTo>
                    <a:pt x="196" y="978"/>
                  </a:lnTo>
                  <a:lnTo>
                    <a:pt x="198" y="970"/>
                  </a:lnTo>
                  <a:lnTo>
                    <a:pt x="200" y="961"/>
                  </a:lnTo>
                  <a:lnTo>
                    <a:pt x="200" y="951"/>
                  </a:lnTo>
                  <a:lnTo>
                    <a:pt x="202" y="942"/>
                  </a:lnTo>
                  <a:lnTo>
                    <a:pt x="202" y="939"/>
                  </a:lnTo>
                  <a:lnTo>
                    <a:pt x="205" y="934"/>
                  </a:lnTo>
                  <a:lnTo>
                    <a:pt x="207" y="931"/>
                  </a:lnTo>
                  <a:lnTo>
                    <a:pt x="207" y="926"/>
                  </a:lnTo>
                  <a:lnTo>
                    <a:pt x="211" y="917"/>
                  </a:lnTo>
                  <a:lnTo>
                    <a:pt x="214" y="907"/>
                  </a:lnTo>
                  <a:lnTo>
                    <a:pt x="216" y="900"/>
                  </a:lnTo>
                  <a:lnTo>
                    <a:pt x="220" y="890"/>
                  </a:lnTo>
                  <a:lnTo>
                    <a:pt x="223" y="881"/>
                  </a:lnTo>
                  <a:lnTo>
                    <a:pt x="225" y="873"/>
                  </a:lnTo>
                  <a:lnTo>
                    <a:pt x="227" y="863"/>
                  </a:lnTo>
                  <a:lnTo>
                    <a:pt x="232" y="854"/>
                  </a:lnTo>
                  <a:lnTo>
                    <a:pt x="232" y="852"/>
                  </a:lnTo>
                  <a:lnTo>
                    <a:pt x="234" y="851"/>
                  </a:lnTo>
                  <a:lnTo>
                    <a:pt x="234" y="845"/>
                  </a:lnTo>
                  <a:lnTo>
                    <a:pt x="236" y="840"/>
                  </a:lnTo>
                  <a:lnTo>
                    <a:pt x="236" y="834"/>
                  </a:lnTo>
                  <a:lnTo>
                    <a:pt x="238" y="829"/>
                  </a:lnTo>
                  <a:lnTo>
                    <a:pt x="241" y="824"/>
                  </a:lnTo>
                  <a:lnTo>
                    <a:pt x="241" y="821"/>
                  </a:lnTo>
                  <a:lnTo>
                    <a:pt x="243" y="818"/>
                  </a:lnTo>
                  <a:lnTo>
                    <a:pt x="245" y="813"/>
                  </a:lnTo>
                  <a:lnTo>
                    <a:pt x="247" y="810"/>
                  </a:lnTo>
                  <a:lnTo>
                    <a:pt x="250" y="807"/>
                  </a:lnTo>
                  <a:lnTo>
                    <a:pt x="252" y="802"/>
                  </a:lnTo>
                  <a:lnTo>
                    <a:pt x="252" y="797"/>
                  </a:lnTo>
                  <a:lnTo>
                    <a:pt x="254" y="790"/>
                  </a:lnTo>
                  <a:lnTo>
                    <a:pt x="256" y="782"/>
                  </a:lnTo>
                  <a:lnTo>
                    <a:pt x="259" y="772"/>
                  </a:lnTo>
                  <a:lnTo>
                    <a:pt x="259" y="763"/>
                  </a:lnTo>
                  <a:lnTo>
                    <a:pt x="259" y="760"/>
                  </a:lnTo>
                  <a:lnTo>
                    <a:pt x="261" y="758"/>
                  </a:lnTo>
                  <a:lnTo>
                    <a:pt x="263" y="755"/>
                  </a:lnTo>
                  <a:lnTo>
                    <a:pt x="263" y="752"/>
                  </a:lnTo>
                  <a:lnTo>
                    <a:pt x="265" y="750"/>
                  </a:lnTo>
                  <a:lnTo>
                    <a:pt x="268" y="749"/>
                  </a:lnTo>
                  <a:lnTo>
                    <a:pt x="270" y="746"/>
                  </a:lnTo>
                  <a:lnTo>
                    <a:pt x="270" y="742"/>
                  </a:lnTo>
                  <a:lnTo>
                    <a:pt x="274" y="733"/>
                  </a:lnTo>
                  <a:lnTo>
                    <a:pt x="277" y="725"/>
                  </a:lnTo>
                  <a:lnTo>
                    <a:pt x="281" y="716"/>
                  </a:lnTo>
                  <a:lnTo>
                    <a:pt x="285" y="706"/>
                  </a:lnTo>
                  <a:lnTo>
                    <a:pt x="290" y="697"/>
                  </a:lnTo>
                  <a:lnTo>
                    <a:pt x="292" y="686"/>
                  </a:lnTo>
                  <a:lnTo>
                    <a:pt x="297" y="676"/>
                  </a:lnTo>
                  <a:lnTo>
                    <a:pt x="299" y="665"/>
                  </a:lnTo>
                  <a:lnTo>
                    <a:pt x="301" y="664"/>
                  </a:lnTo>
                  <a:lnTo>
                    <a:pt x="303" y="661"/>
                  </a:lnTo>
                  <a:lnTo>
                    <a:pt x="306" y="659"/>
                  </a:lnTo>
                  <a:lnTo>
                    <a:pt x="308" y="656"/>
                  </a:lnTo>
                  <a:lnTo>
                    <a:pt x="308" y="654"/>
                  </a:lnTo>
                  <a:lnTo>
                    <a:pt x="310" y="651"/>
                  </a:lnTo>
                  <a:lnTo>
                    <a:pt x="312" y="650"/>
                  </a:lnTo>
                  <a:lnTo>
                    <a:pt x="312" y="645"/>
                  </a:lnTo>
                  <a:lnTo>
                    <a:pt x="315" y="642"/>
                  </a:lnTo>
                  <a:lnTo>
                    <a:pt x="317" y="639"/>
                  </a:lnTo>
                  <a:lnTo>
                    <a:pt x="317" y="635"/>
                  </a:lnTo>
                  <a:lnTo>
                    <a:pt x="319" y="631"/>
                  </a:lnTo>
                  <a:lnTo>
                    <a:pt x="319" y="628"/>
                  </a:lnTo>
                  <a:lnTo>
                    <a:pt x="321" y="623"/>
                  </a:lnTo>
                  <a:lnTo>
                    <a:pt x="324" y="620"/>
                  </a:lnTo>
                  <a:lnTo>
                    <a:pt x="326" y="617"/>
                  </a:lnTo>
                  <a:lnTo>
                    <a:pt x="326" y="613"/>
                  </a:lnTo>
                  <a:lnTo>
                    <a:pt x="328" y="612"/>
                  </a:lnTo>
                  <a:lnTo>
                    <a:pt x="330" y="609"/>
                  </a:lnTo>
                  <a:lnTo>
                    <a:pt x="333" y="606"/>
                  </a:lnTo>
                  <a:lnTo>
                    <a:pt x="333" y="602"/>
                  </a:lnTo>
                  <a:lnTo>
                    <a:pt x="335" y="599"/>
                  </a:lnTo>
                  <a:lnTo>
                    <a:pt x="335" y="596"/>
                  </a:lnTo>
                  <a:lnTo>
                    <a:pt x="337" y="593"/>
                  </a:lnTo>
                  <a:lnTo>
                    <a:pt x="337" y="588"/>
                  </a:lnTo>
                  <a:lnTo>
                    <a:pt x="339" y="585"/>
                  </a:lnTo>
                  <a:lnTo>
                    <a:pt x="342" y="580"/>
                  </a:lnTo>
                  <a:lnTo>
                    <a:pt x="344" y="577"/>
                  </a:lnTo>
                  <a:lnTo>
                    <a:pt x="346" y="574"/>
                  </a:lnTo>
                  <a:lnTo>
                    <a:pt x="348" y="569"/>
                  </a:lnTo>
                  <a:lnTo>
                    <a:pt x="351" y="566"/>
                  </a:lnTo>
                  <a:lnTo>
                    <a:pt x="353" y="563"/>
                  </a:lnTo>
                  <a:lnTo>
                    <a:pt x="357" y="560"/>
                  </a:lnTo>
                  <a:lnTo>
                    <a:pt x="360" y="557"/>
                  </a:lnTo>
                  <a:lnTo>
                    <a:pt x="362" y="552"/>
                  </a:lnTo>
                  <a:lnTo>
                    <a:pt x="364" y="547"/>
                  </a:lnTo>
                  <a:lnTo>
                    <a:pt x="366" y="544"/>
                  </a:lnTo>
                  <a:lnTo>
                    <a:pt x="369" y="540"/>
                  </a:lnTo>
                  <a:lnTo>
                    <a:pt x="371" y="535"/>
                  </a:lnTo>
                  <a:lnTo>
                    <a:pt x="373" y="530"/>
                  </a:lnTo>
                  <a:lnTo>
                    <a:pt x="375" y="525"/>
                  </a:lnTo>
                  <a:lnTo>
                    <a:pt x="378" y="521"/>
                  </a:lnTo>
                  <a:lnTo>
                    <a:pt x="378" y="516"/>
                  </a:lnTo>
                  <a:lnTo>
                    <a:pt x="382" y="511"/>
                  </a:lnTo>
                  <a:lnTo>
                    <a:pt x="384" y="508"/>
                  </a:lnTo>
                  <a:lnTo>
                    <a:pt x="387" y="505"/>
                  </a:lnTo>
                  <a:lnTo>
                    <a:pt x="387" y="502"/>
                  </a:lnTo>
                  <a:lnTo>
                    <a:pt x="391" y="497"/>
                  </a:lnTo>
                  <a:lnTo>
                    <a:pt x="393" y="491"/>
                  </a:lnTo>
                  <a:lnTo>
                    <a:pt x="395" y="486"/>
                  </a:lnTo>
                  <a:lnTo>
                    <a:pt x="400" y="481"/>
                  </a:lnTo>
                  <a:lnTo>
                    <a:pt x="402" y="477"/>
                  </a:lnTo>
                  <a:lnTo>
                    <a:pt x="407" y="472"/>
                  </a:lnTo>
                  <a:lnTo>
                    <a:pt x="411" y="467"/>
                  </a:lnTo>
                  <a:lnTo>
                    <a:pt x="413" y="461"/>
                  </a:lnTo>
                  <a:lnTo>
                    <a:pt x="418" y="455"/>
                  </a:lnTo>
                  <a:lnTo>
                    <a:pt x="422" y="450"/>
                  </a:lnTo>
                  <a:lnTo>
                    <a:pt x="425" y="444"/>
                  </a:lnTo>
                  <a:lnTo>
                    <a:pt x="429" y="437"/>
                  </a:lnTo>
                  <a:lnTo>
                    <a:pt x="434" y="431"/>
                  </a:lnTo>
                  <a:lnTo>
                    <a:pt x="436" y="425"/>
                  </a:lnTo>
                  <a:lnTo>
                    <a:pt x="440" y="419"/>
                  </a:lnTo>
                  <a:lnTo>
                    <a:pt x="443" y="412"/>
                  </a:lnTo>
                  <a:lnTo>
                    <a:pt x="447" y="406"/>
                  </a:lnTo>
                  <a:lnTo>
                    <a:pt x="452" y="400"/>
                  </a:lnTo>
                  <a:lnTo>
                    <a:pt x="456" y="395"/>
                  </a:lnTo>
                  <a:lnTo>
                    <a:pt x="463" y="389"/>
                  </a:lnTo>
                  <a:lnTo>
                    <a:pt x="467" y="382"/>
                  </a:lnTo>
                  <a:lnTo>
                    <a:pt x="472" y="376"/>
                  </a:lnTo>
                  <a:lnTo>
                    <a:pt x="476" y="370"/>
                  </a:lnTo>
                  <a:lnTo>
                    <a:pt x="483" y="364"/>
                  </a:lnTo>
                  <a:lnTo>
                    <a:pt x="490" y="357"/>
                  </a:lnTo>
                  <a:lnTo>
                    <a:pt x="492" y="357"/>
                  </a:lnTo>
                  <a:lnTo>
                    <a:pt x="494" y="357"/>
                  </a:lnTo>
                  <a:lnTo>
                    <a:pt x="494" y="354"/>
                  </a:lnTo>
                  <a:lnTo>
                    <a:pt x="494" y="353"/>
                  </a:lnTo>
                  <a:lnTo>
                    <a:pt x="499" y="348"/>
                  </a:lnTo>
                  <a:lnTo>
                    <a:pt x="503" y="343"/>
                  </a:lnTo>
                  <a:lnTo>
                    <a:pt x="508" y="337"/>
                  </a:lnTo>
                  <a:lnTo>
                    <a:pt x="512" y="332"/>
                  </a:lnTo>
                  <a:lnTo>
                    <a:pt x="517" y="326"/>
                  </a:lnTo>
                  <a:lnTo>
                    <a:pt x="519" y="321"/>
                  </a:lnTo>
                  <a:lnTo>
                    <a:pt x="523" y="316"/>
                  </a:lnTo>
                  <a:lnTo>
                    <a:pt x="528" y="312"/>
                  </a:lnTo>
                  <a:lnTo>
                    <a:pt x="532" y="307"/>
                  </a:lnTo>
                  <a:lnTo>
                    <a:pt x="535" y="302"/>
                  </a:lnTo>
                  <a:lnTo>
                    <a:pt x="539" y="299"/>
                  </a:lnTo>
                  <a:lnTo>
                    <a:pt x="544" y="296"/>
                  </a:lnTo>
                  <a:lnTo>
                    <a:pt x="550" y="293"/>
                  </a:lnTo>
                  <a:lnTo>
                    <a:pt x="555" y="290"/>
                  </a:lnTo>
                  <a:lnTo>
                    <a:pt x="559" y="287"/>
                  </a:lnTo>
                  <a:lnTo>
                    <a:pt x="564" y="282"/>
                  </a:lnTo>
                  <a:lnTo>
                    <a:pt x="568" y="277"/>
                  </a:lnTo>
                  <a:lnTo>
                    <a:pt x="573" y="272"/>
                  </a:lnTo>
                  <a:lnTo>
                    <a:pt x="580" y="269"/>
                  </a:lnTo>
                  <a:lnTo>
                    <a:pt x="584" y="265"/>
                  </a:lnTo>
                  <a:lnTo>
                    <a:pt x="589" y="260"/>
                  </a:lnTo>
                  <a:lnTo>
                    <a:pt x="593" y="255"/>
                  </a:lnTo>
                  <a:lnTo>
                    <a:pt x="598" y="250"/>
                  </a:lnTo>
                  <a:lnTo>
                    <a:pt x="604" y="246"/>
                  </a:lnTo>
                  <a:lnTo>
                    <a:pt x="609" y="241"/>
                  </a:lnTo>
                  <a:lnTo>
                    <a:pt x="613" y="236"/>
                  </a:lnTo>
                  <a:lnTo>
                    <a:pt x="618" y="232"/>
                  </a:lnTo>
                  <a:lnTo>
                    <a:pt x="624" y="227"/>
                  </a:lnTo>
                  <a:lnTo>
                    <a:pt x="629" y="222"/>
                  </a:lnTo>
                  <a:lnTo>
                    <a:pt x="633" y="219"/>
                  </a:lnTo>
                  <a:lnTo>
                    <a:pt x="640" y="214"/>
                  </a:lnTo>
                  <a:lnTo>
                    <a:pt x="645" y="209"/>
                  </a:lnTo>
                  <a:lnTo>
                    <a:pt x="649" y="206"/>
                  </a:lnTo>
                  <a:lnTo>
                    <a:pt x="654" y="203"/>
                  </a:lnTo>
                  <a:lnTo>
                    <a:pt x="658" y="200"/>
                  </a:lnTo>
                  <a:lnTo>
                    <a:pt x="663" y="197"/>
                  </a:lnTo>
                  <a:lnTo>
                    <a:pt x="667" y="195"/>
                  </a:lnTo>
                  <a:lnTo>
                    <a:pt x="672" y="192"/>
                  </a:lnTo>
                  <a:lnTo>
                    <a:pt x="676" y="189"/>
                  </a:lnTo>
                  <a:lnTo>
                    <a:pt x="681" y="186"/>
                  </a:lnTo>
                  <a:lnTo>
                    <a:pt x="687" y="181"/>
                  </a:lnTo>
                  <a:lnTo>
                    <a:pt x="694" y="176"/>
                  </a:lnTo>
                  <a:lnTo>
                    <a:pt x="703" y="172"/>
                  </a:lnTo>
                  <a:lnTo>
                    <a:pt x="710" y="167"/>
                  </a:lnTo>
                  <a:lnTo>
                    <a:pt x="716" y="162"/>
                  </a:lnTo>
                  <a:lnTo>
                    <a:pt x="723" y="158"/>
                  </a:lnTo>
                  <a:lnTo>
                    <a:pt x="730" y="153"/>
                  </a:lnTo>
                  <a:lnTo>
                    <a:pt x="737" y="148"/>
                  </a:lnTo>
                  <a:lnTo>
                    <a:pt x="743" y="143"/>
                  </a:lnTo>
                  <a:lnTo>
                    <a:pt x="750" y="139"/>
                  </a:lnTo>
                  <a:lnTo>
                    <a:pt x="759" y="134"/>
                  </a:lnTo>
                  <a:lnTo>
                    <a:pt x="766" y="131"/>
                  </a:lnTo>
                  <a:lnTo>
                    <a:pt x="773" y="126"/>
                  </a:lnTo>
                  <a:lnTo>
                    <a:pt x="782" y="121"/>
                  </a:lnTo>
                  <a:lnTo>
                    <a:pt x="791" y="117"/>
                  </a:lnTo>
                  <a:lnTo>
                    <a:pt x="797" y="114"/>
                  </a:lnTo>
                  <a:lnTo>
                    <a:pt x="806" y="109"/>
                  </a:lnTo>
                  <a:lnTo>
                    <a:pt x="818" y="104"/>
                  </a:lnTo>
                  <a:lnTo>
                    <a:pt x="826" y="99"/>
                  </a:lnTo>
                  <a:lnTo>
                    <a:pt x="835" y="96"/>
                  </a:lnTo>
                  <a:lnTo>
                    <a:pt x="844" y="92"/>
                  </a:lnTo>
                  <a:lnTo>
                    <a:pt x="856" y="87"/>
                  </a:lnTo>
                  <a:lnTo>
                    <a:pt x="865" y="84"/>
                  </a:lnTo>
                  <a:lnTo>
                    <a:pt x="876" y="79"/>
                  </a:lnTo>
                  <a:lnTo>
                    <a:pt x="885" y="76"/>
                  </a:lnTo>
                  <a:lnTo>
                    <a:pt x="894" y="71"/>
                  </a:lnTo>
                  <a:lnTo>
                    <a:pt x="905" y="68"/>
                  </a:lnTo>
                  <a:lnTo>
                    <a:pt x="914" y="65"/>
                  </a:lnTo>
                  <a:lnTo>
                    <a:pt x="925" y="60"/>
                  </a:lnTo>
                  <a:lnTo>
                    <a:pt x="934" y="55"/>
                  </a:lnTo>
                  <a:lnTo>
                    <a:pt x="945" y="52"/>
                  </a:lnTo>
                  <a:lnTo>
                    <a:pt x="957" y="49"/>
                  </a:lnTo>
                  <a:lnTo>
                    <a:pt x="961" y="48"/>
                  </a:lnTo>
                  <a:lnTo>
                    <a:pt x="963" y="46"/>
                  </a:lnTo>
                  <a:lnTo>
                    <a:pt x="968" y="44"/>
                  </a:lnTo>
                  <a:lnTo>
                    <a:pt x="972" y="44"/>
                  </a:lnTo>
                  <a:lnTo>
                    <a:pt x="977" y="43"/>
                  </a:lnTo>
                  <a:lnTo>
                    <a:pt x="981" y="41"/>
                  </a:lnTo>
                  <a:lnTo>
                    <a:pt x="986" y="41"/>
                  </a:lnTo>
                  <a:lnTo>
                    <a:pt x="990" y="40"/>
                  </a:lnTo>
                  <a:lnTo>
                    <a:pt x="995" y="40"/>
                  </a:lnTo>
                  <a:lnTo>
                    <a:pt x="999" y="38"/>
                  </a:lnTo>
                  <a:lnTo>
                    <a:pt x="1004" y="38"/>
                  </a:lnTo>
                  <a:lnTo>
                    <a:pt x="1008" y="38"/>
                  </a:lnTo>
                  <a:lnTo>
                    <a:pt x="1015" y="37"/>
                  </a:lnTo>
                  <a:lnTo>
                    <a:pt x="1020" y="35"/>
                  </a:lnTo>
                  <a:lnTo>
                    <a:pt x="1024" y="33"/>
                  </a:lnTo>
                  <a:lnTo>
                    <a:pt x="1029" y="33"/>
                  </a:lnTo>
                  <a:lnTo>
                    <a:pt x="1031" y="32"/>
                  </a:lnTo>
                  <a:lnTo>
                    <a:pt x="1035" y="32"/>
                  </a:lnTo>
                  <a:lnTo>
                    <a:pt x="1040" y="32"/>
                  </a:lnTo>
                  <a:lnTo>
                    <a:pt x="1042" y="32"/>
                  </a:lnTo>
                  <a:lnTo>
                    <a:pt x="1046" y="30"/>
                  </a:lnTo>
                  <a:lnTo>
                    <a:pt x="1049" y="30"/>
                  </a:lnTo>
                  <a:lnTo>
                    <a:pt x="1053" y="30"/>
                  </a:lnTo>
                  <a:lnTo>
                    <a:pt x="1055" y="29"/>
                  </a:lnTo>
                  <a:lnTo>
                    <a:pt x="1060" y="29"/>
                  </a:lnTo>
                  <a:lnTo>
                    <a:pt x="1064" y="27"/>
                  </a:lnTo>
                  <a:lnTo>
                    <a:pt x="1069" y="26"/>
                  </a:lnTo>
                  <a:lnTo>
                    <a:pt x="1073" y="24"/>
                  </a:lnTo>
                  <a:lnTo>
                    <a:pt x="1078" y="24"/>
                  </a:lnTo>
                  <a:lnTo>
                    <a:pt x="1082" y="21"/>
                  </a:lnTo>
                  <a:lnTo>
                    <a:pt x="1087" y="21"/>
                  </a:lnTo>
                  <a:lnTo>
                    <a:pt x="1091" y="19"/>
                  </a:lnTo>
                  <a:lnTo>
                    <a:pt x="1096" y="18"/>
                  </a:lnTo>
                  <a:lnTo>
                    <a:pt x="1100" y="18"/>
                  </a:lnTo>
                  <a:lnTo>
                    <a:pt x="1103" y="18"/>
                  </a:lnTo>
                  <a:lnTo>
                    <a:pt x="1107" y="18"/>
                  </a:lnTo>
                  <a:lnTo>
                    <a:pt x="1112" y="18"/>
                  </a:lnTo>
                  <a:lnTo>
                    <a:pt x="1116" y="18"/>
                  </a:lnTo>
                  <a:lnTo>
                    <a:pt x="1118" y="16"/>
                  </a:lnTo>
                  <a:lnTo>
                    <a:pt x="1123" y="15"/>
                  </a:lnTo>
                  <a:lnTo>
                    <a:pt x="1132" y="13"/>
                  </a:lnTo>
                  <a:lnTo>
                    <a:pt x="1141" y="13"/>
                  </a:lnTo>
                  <a:lnTo>
                    <a:pt x="1147" y="11"/>
                  </a:lnTo>
                  <a:lnTo>
                    <a:pt x="1156" y="11"/>
                  </a:lnTo>
                  <a:lnTo>
                    <a:pt x="1165" y="10"/>
                  </a:lnTo>
                  <a:lnTo>
                    <a:pt x="1174" y="8"/>
                  </a:lnTo>
                  <a:lnTo>
                    <a:pt x="1181" y="8"/>
                  </a:lnTo>
                  <a:lnTo>
                    <a:pt x="1190" y="7"/>
                  </a:lnTo>
                  <a:lnTo>
                    <a:pt x="1199" y="7"/>
                  </a:lnTo>
                  <a:lnTo>
                    <a:pt x="1206" y="5"/>
                  </a:lnTo>
                  <a:lnTo>
                    <a:pt x="1215" y="5"/>
                  </a:lnTo>
                  <a:lnTo>
                    <a:pt x="1224" y="4"/>
                  </a:lnTo>
                  <a:lnTo>
                    <a:pt x="1233" y="4"/>
                  </a:lnTo>
                  <a:lnTo>
                    <a:pt x="1240" y="4"/>
                  </a:lnTo>
                  <a:lnTo>
                    <a:pt x="1249" y="2"/>
                  </a:lnTo>
                  <a:lnTo>
                    <a:pt x="1257" y="2"/>
                  </a:lnTo>
                  <a:lnTo>
                    <a:pt x="1264" y="2"/>
                  </a:lnTo>
                  <a:lnTo>
                    <a:pt x="1273" y="0"/>
                  </a:lnTo>
                  <a:lnTo>
                    <a:pt x="1282" y="0"/>
                  </a:lnTo>
                  <a:lnTo>
                    <a:pt x="1291" y="0"/>
                  </a:lnTo>
                  <a:lnTo>
                    <a:pt x="1298" y="0"/>
                  </a:lnTo>
                  <a:lnTo>
                    <a:pt x="1307" y="0"/>
                  </a:lnTo>
                  <a:lnTo>
                    <a:pt x="1316" y="0"/>
                  </a:lnTo>
                  <a:lnTo>
                    <a:pt x="1325" y="0"/>
                  </a:lnTo>
                  <a:lnTo>
                    <a:pt x="1332" y="2"/>
                  </a:lnTo>
                  <a:lnTo>
                    <a:pt x="1341" y="2"/>
                  </a:lnTo>
                  <a:lnTo>
                    <a:pt x="1350" y="4"/>
                  </a:lnTo>
                  <a:lnTo>
                    <a:pt x="1359" y="4"/>
                  </a:lnTo>
                  <a:lnTo>
                    <a:pt x="1365" y="4"/>
                  </a:lnTo>
                  <a:lnTo>
                    <a:pt x="1374" y="5"/>
                  </a:lnTo>
                  <a:lnTo>
                    <a:pt x="1383" y="5"/>
                  </a:lnTo>
                  <a:lnTo>
                    <a:pt x="1392" y="7"/>
                  </a:lnTo>
                  <a:lnTo>
                    <a:pt x="1397" y="7"/>
                  </a:lnTo>
                  <a:lnTo>
                    <a:pt x="1403" y="8"/>
                  </a:lnTo>
                  <a:lnTo>
                    <a:pt x="1410" y="10"/>
                  </a:lnTo>
                  <a:lnTo>
                    <a:pt x="1415" y="11"/>
                  </a:lnTo>
                  <a:lnTo>
                    <a:pt x="1421" y="13"/>
                  </a:lnTo>
                  <a:lnTo>
                    <a:pt x="1428" y="15"/>
                  </a:lnTo>
                  <a:lnTo>
                    <a:pt x="1435" y="16"/>
                  </a:lnTo>
                  <a:lnTo>
                    <a:pt x="1442" y="18"/>
                  </a:lnTo>
                  <a:lnTo>
                    <a:pt x="1444" y="18"/>
                  </a:lnTo>
                  <a:lnTo>
                    <a:pt x="1446" y="18"/>
                  </a:lnTo>
                  <a:lnTo>
                    <a:pt x="1448" y="18"/>
                  </a:lnTo>
                  <a:lnTo>
                    <a:pt x="1451" y="18"/>
                  </a:lnTo>
                  <a:lnTo>
                    <a:pt x="1453" y="18"/>
                  </a:lnTo>
                  <a:lnTo>
                    <a:pt x="1457" y="18"/>
                  </a:lnTo>
                  <a:lnTo>
                    <a:pt x="1460" y="18"/>
                  </a:lnTo>
                  <a:lnTo>
                    <a:pt x="1464" y="19"/>
                  </a:lnTo>
                  <a:lnTo>
                    <a:pt x="1466" y="19"/>
                  </a:lnTo>
                  <a:lnTo>
                    <a:pt x="1471" y="19"/>
                  </a:lnTo>
                  <a:lnTo>
                    <a:pt x="1473" y="19"/>
                  </a:lnTo>
                  <a:lnTo>
                    <a:pt x="1477" y="21"/>
                  </a:lnTo>
                  <a:lnTo>
                    <a:pt x="1482" y="21"/>
                  </a:lnTo>
                  <a:lnTo>
                    <a:pt x="1486" y="21"/>
                  </a:lnTo>
                  <a:lnTo>
                    <a:pt x="1489" y="22"/>
                  </a:lnTo>
                  <a:lnTo>
                    <a:pt x="1493" y="22"/>
                  </a:lnTo>
                  <a:lnTo>
                    <a:pt x="1498" y="24"/>
                  </a:lnTo>
                  <a:lnTo>
                    <a:pt x="1502" y="26"/>
                  </a:lnTo>
                  <a:lnTo>
                    <a:pt x="1509" y="26"/>
                  </a:lnTo>
                  <a:lnTo>
                    <a:pt x="1513" y="26"/>
                  </a:lnTo>
                  <a:lnTo>
                    <a:pt x="1520" y="27"/>
                  </a:lnTo>
                  <a:lnTo>
                    <a:pt x="1525" y="27"/>
                  </a:lnTo>
                  <a:lnTo>
                    <a:pt x="1529" y="30"/>
                  </a:lnTo>
                  <a:lnTo>
                    <a:pt x="1534" y="32"/>
                  </a:lnTo>
                  <a:lnTo>
                    <a:pt x="1538" y="32"/>
                  </a:lnTo>
                  <a:lnTo>
                    <a:pt x="1543" y="32"/>
                  </a:lnTo>
                  <a:lnTo>
                    <a:pt x="1547" y="33"/>
                  </a:lnTo>
                  <a:lnTo>
                    <a:pt x="1552" y="35"/>
                  </a:lnTo>
                  <a:lnTo>
                    <a:pt x="1554" y="37"/>
                  </a:lnTo>
                  <a:lnTo>
                    <a:pt x="1558" y="38"/>
                  </a:lnTo>
                  <a:lnTo>
                    <a:pt x="1563" y="38"/>
                  </a:lnTo>
                  <a:lnTo>
                    <a:pt x="1567" y="38"/>
                  </a:lnTo>
                  <a:lnTo>
                    <a:pt x="1574" y="40"/>
                  </a:lnTo>
                  <a:lnTo>
                    <a:pt x="1581" y="41"/>
                  </a:lnTo>
                  <a:lnTo>
                    <a:pt x="1585" y="43"/>
                  </a:lnTo>
                  <a:lnTo>
                    <a:pt x="1592" y="44"/>
                  </a:lnTo>
                  <a:lnTo>
                    <a:pt x="1599" y="44"/>
                  </a:lnTo>
                  <a:lnTo>
                    <a:pt x="1605" y="46"/>
                  </a:lnTo>
                  <a:lnTo>
                    <a:pt x="1610" y="48"/>
                  </a:lnTo>
                  <a:lnTo>
                    <a:pt x="1617" y="49"/>
                  </a:lnTo>
                  <a:lnTo>
                    <a:pt x="1623" y="51"/>
                  </a:lnTo>
                  <a:lnTo>
                    <a:pt x="1628" y="52"/>
                  </a:lnTo>
                  <a:lnTo>
                    <a:pt x="1635" y="54"/>
                  </a:lnTo>
                  <a:lnTo>
                    <a:pt x="1641" y="55"/>
                  </a:lnTo>
                  <a:lnTo>
                    <a:pt x="1648" y="59"/>
                  </a:lnTo>
                  <a:lnTo>
                    <a:pt x="1653" y="60"/>
                  </a:lnTo>
                  <a:lnTo>
                    <a:pt x="1659" y="62"/>
                  </a:lnTo>
                  <a:lnTo>
                    <a:pt x="1664" y="63"/>
                  </a:lnTo>
                  <a:lnTo>
                    <a:pt x="1668" y="65"/>
                  </a:lnTo>
                  <a:lnTo>
                    <a:pt x="1673" y="66"/>
                  </a:lnTo>
                  <a:lnTo>
                    <a:pt x="1677" y="68"/>
                  </a:lnTo>
                  <a:lnTo>
                    <a:pt x="1682" y="68"/>
                  </a:lnTo>
                  <a:lnTo>
                    <a:pt x="1686" y="70"/>
                  </a:lnTo>
                  <a:lnTo>
                    <a:pt x="1691" y="73"/>
                  </a:lnTo>
                  <a:lnTo>
                    <a:pt x="1695" y="74"/>
                  </a:lnTo>
                  <a:lnTo>
                    <a:pt x="1700" y="76"/>
                  </a:lnTo>
                  <a:lnTo>
                    <a:pt x="1704" y="77"/>
                  </a:lnTo>
                  <a:lnTo>
                    <a:pt x="1709" y="79"/>
                  </a:lnTo>
                  <a:lnTo>
                    <a:pt x="1713" y="81"/>
                  </a:lnTo>
                  <a:lnTo>
                    <a:pt x="1718" y="82"/>
                  </a:lnTo>
                  <a:lnTo>
                    <a:pt x="1722" y="84"/>
                  </a:lnTo>
                  <a:lnTo>
                    <a:pt x="1727" y="87"/>
                  </a:lnTo>
                  <a:lnTo>
                    <a:pt x="1731" y="87"/>
                  </a:lnTo>
                  <a:lnTo>
                    <a:pt x="1736" y="88"/>
                  </a:lnTo>
                  <a:lnTo>
                    <a:pt x="1740" y="90"/>
                  </a:lnTo>
                  <a:lnTo>
                    <a:pt x="1747" y="93"/>
                  </a:lnTo>
                  <a:lnTo>
                    <a:pt x="1754" y="95"/>
                  </a:lnTo>
                  <a:lnTo>
                    <a:pt x="1758" y="98"/>
                  </a:lnTo>
                  <a:lnTo>
                    <a:pt x="1765" y="99"/>
                  </a:lnTo>
                  <a:lnTo>
                    <a:pt x="1769" y="103"/>
                  </a:lnTo>
                  <a:lnTo>
                    <a:pt x="1776" y="104"/>
                  </a:lnTo>
                  <a:lnTo>
                    <a:pt x="1781" y="107"/>
                  </a:lnTo>
                  <a:lnTo>
                    <a:pt x="1787" y="109"/>
                  </a:lnTo>
                  <a:lnTo>
                    <a:pt x="1792" y="110"/>
                  </a:lnTo>
                  <a:lnTo>
                    <a:pt x="1798" y="114"/>
                  </a:lnTo>
                  <a:lnTo>
                    <a:pt x="1803" y="115"/>
                  </a:lnTo>
                  <a:lnTo>
                    <a:pt x="1810" y="118"/>
                  </a:lnTo>
                  <a:lnTo>
                    <a:pt x="1814" y="120"/>
                  </a:lnTo>
                  <a:lnTo>
                    <a:pt x="1821" y="121"/>
                  </a:lnTo>
                  <a:lnTo>
                    <a:pt x="1828" y="123"/>
                  </a:lnTo>
                  <a:lnTo>
                    <a:pt x="1828" y="125"/>
                  </a:lnTo>
                  <a:lnTo>
                    <a:pt x="1830" y="125"/>
                  </a:lnTo>
                  <a:lnTo>
                    <a:pt x="1832" y="125"/>
                  </a:lnTo>
                  <a:lnTo>
                    <a:pt x="1834" y="125"/>
                  </a:lnTo>
                  <a:lnTo>
                    <a:pt x="1837" y="125"/>
                  </a:lnTo>
                  <a:lnTo>
                    <a:pt x="1839" y="126"/>
                  </a:lnTo>
                  <a:lnTo>
                    <a:pt x="1841" y="126"/>
                  </a:lnTo>
                  <a:lnTo>
                    <a:pt x="1843" y="128"/>
                  </a:lnTo>
                  <a:lnTo>
                    <a:pt x="1846" y="129"/>
                  </a:lnTo>
                  <a:lnTo>
                    <a:pt x="1848" y="131"/>
                  </a:lnTo>
                  <a:lnTo>
                    <a:pt x="1850" y="132"/>
                  </a:lnTo>
                  <a:lnTo>
                    <a:pt x="1855" y="134"/>
                  </a:lnTo>
                  <a:lnTo>
                    <a:pt x="1857" y="136"/>
                  </a:lnTo>
                  <a:lnTo>
                    <a:pt x="1859" y="137"/>
                  </a:lnTo>
                  <a:lnTo>
                    <a:pt x="1861" y="137"/>
                  </a:lnTo>
                  <a:lnTo>
                    <a:pt x="1866" y="139"/>
                  </a:lnTo>
                  <a:lnTo>
                    <a:pt x="1870" y="139"/>
                  </a:lnTo>
                  <a:lnTo>
                    <a:pt x="1875" y="139"/>
                  </a:lnTo>
                  <a:lnTo>
                    <a:pt x="1877" y="140"/>
                  </a:lnTo>
                  <a:lnTo>
                    <a:pt x="1882" y="142"/>
                  </a:lnTo>
                  <a:lnTo>
                    <a:pt x="1886" y="142"/>
                  </a:lnTo>
                  <a:lnTo>
                    <a:pt x="1888" y="143"/>
                  </a:lnTo>
                  <a:lnTo>
                    <a:pt x="1893" y="145"/>
                  </a:lnTo>
                  <a:lnTo>
                    <a:pt x="1895" y="145"/>
                  </a:lnTo>
                  <a:lnTo>
                    <a:pt x="1900" y="147"/>
                  </a:lnTo>
                  <a:lnTo>
                    <a:pt x="1902" y="148"/>
                  </a:lnTo>
                  <a:lnTo>
                    <a:pt x="1906" y="150"/>
                  </a:lnTo>
                  <a:lnTo>
                    <a:pt x="1911" y="151"/>
                  </a:lnTo>
                  <a:lnTo>
                    <a:pt x="1915" y="153"/>
                  </a:lnTo>
                  <a:lnTo>
                    <a:pt x="1917" y="154"/>
                  </a:lnTo>
                  <a:lnTo>
                    <a:pt x="1922" y="156"/>
                  </a:lnTo>
                  <a:lnTo>
                    <a:pt x="1924" y="158"/>
                  </a:lnTo>
                  <a:lnTo>
                    <a:pt x="1926" y="159"/>
                  </a:lnTo>
                  <a:lnTo>
                    <a:pt x="1929" y="162"/>
                  </a:lnTo>
                  <a:lnTo>
                    <a:pt x="1931" y="164"/>
                  </a:lnTo>
                  <a:lnTo>
                    <a:pt x="1935" y="165"/>
                  </a:lnTo>
                  <a:lnTo>
                    <a:pt x="1938" y="167"/>
                  </a:lnTo>
                  <a:lnTo>
                    <a:pt x="1940" y="169"/>
                  </a:lnTo>
                  <a:lnTo>
                    <a:pt x="1944" y="169"/>
                  </a:lnTo>
                  <a:lnTo>
                    <a:pt x="1940" y="169"/>
                  </a:lnTo>
                  <a:lnTo>
                    <a:pt x="1935" y="169"/>
                  </a:lnTo>
                  <a:lnTo>
                    <a:pt x="1931" y="169"/>
                  </a:lnTo>
                  <a:lnTo>
                    <a:pt x="1929" y="167"/>
                  </a:lnTo>
                  <a:lnTo>
                    <a:pt x="1924" y="165"/>
                  </a:lnTo>
                  <a:lnTo>
                    <a:pt x="1920" y="165"/>
                  </a:lnTo>
                  <a:lnTo>
                    <a:pt x="1917" y="164"/>
                  </a:lnTo>
                  <a:lnTo>
                    <a:pt x="1913" y="162"/>
                  </a:lnTo>
                  <a:lnTo>
                    <a:pt x="1908" y="161"/>
                  </a:lnTo>
                  <a:lnTo>
                    <a:pt x="1906" y="159"/>
                  </a:lnTo>
                  <a:lnTo>
                    <a:pt x="1902" y="159"/>
                  </a:lnTo>
                  <a:lnTo>
                    <a:pt x="1897" y="158"/>
                  </a:lnTo>
                  <a:lnTo>
                    <a:pt x="1893" y="156"/>
                  </a:lnTo>
                  <a:lnTo>
                    <a:pt x="1891" y="156"/>
                  </a:lnTo>
                  <a:lnTo>
                    <a:pt x="1886" y="154"/>
                  </a:lnTo>
                  <a:lnTo>
                    <a:pt x="1882" y="153"/>
                  </a:lnTo>
                  <a:lnTo>
                    <a:pt x="1877" y="153"/>
                  </a:lnTo>
                  <a:lnTo>
                    <a:pt x="1875" y="151"/>
                  </a:lnTo>
                  <a:lnTo>
                    <a:pt x="1870" y="151"/>
                  </a:lnTo>
                  <a:lnTo>
                    <a:pt x="1866" y="150"/>
                  </a:lnTo>
                  <a:lnTo>
                    <a:pt x="1864" y="148"/>
                  </a:lnTo>
                  <a:lnTo>
                    <a:pt x="1859" y="148"/>
                  </a:lnTo>
                  <a:lnTo>
                    <a:pt x="1855" y="147"/>
                  </a:lnTo>
                  <a:lnTo>
                    <a:pt x="1852" y="145"/>
                  </a:lnTo>
                  <a:lnTo>
                    <a:pt x="1848" y="143"/>
                  </a:lnTo>
                  <a:lnTo>
                    <a:pt x="1843" y="142"/>
                  </a:lnTo>
                  <a:lnTo>
                    <a:pt x="1841" y="140"/>
                  </a:lnTo>
                  <a:lnTo>
                    <a:pt x="1837" y="139"/>
                  </a:lnTo>
                  <a:lnTo>
                    <a:pt x="1832" y="137"/>
                  </a:lnTo>
                  <a:lnTo>
                    <a:pt x="1830" y="136"/>
                  </a:lnTo>
                  <a:lnTo>
                    <a:pt x="1825" y="134"/>
                  </a:lnTo>
                  <a:lnTo>
                    <a:pt x="1823" y="132"/>
                  </a:lnTo>
                  <a:lnTo>
                    <a:pt x="1816" y="131"/>
                  </a:lnTo>
                  <a:lnTo>
                    <a:pt x="1812" y="131"/>
                  </a:lnTo>
                  <a:lnTo>
                    <a:pt x="1807" y="129"/>
                  </a:lnTo>
                  <a:lnTo>
                    <a:pt x="1801" y="128"/>
                  </a:lnTo>
                  <a:lnTo>
                    <a:pt x="1796" y="126"/>
                  </a:lnTo>
                  <a:lnTo>
                    <a:pt x="1792" y="123"/>
                  </a:lnTo>
                  <a:lnTo>
                    <a:pt x="1787" y="121"/>
                  </a:lnTo>
                  <a:lnTo>
                    <a:pt x="1781" y="120"/>
                  </a:lnTo>
                  <a:lnTo>
                    <a:pt x="1776" y="118"/>
                  </a:lnTo>
                  <a:lnTo>
                    <a:pt x="1772" y="117"/>
                  </a:lnTo>
                  <a:lnTo>
                    <a:pt x="1767" y="115"/>
                  </a:lnTo>
                  <a:lnTo>
                    <a:pt x="1760" y="114"/>
                  </a:lnTo>
                  <a:lnTo>
                    <a:pt x="1756" y="112"/>
                  </a:lnTo>
                  <a:lnTo>
                    <a:pt x="1751" y="110"/>
                  </a:lnTo>
                  <a:lnTo>
                    <a:pt x="1745" y="109"/>
                  </a:lnTo>
                  <a:lnTo>
                    <a:pt x="1740" y="109"/>
                  </a:lnTo>
                  <a:lnTo>
                    <a:pt x="1736" y="106"/>
                  </a:lnTo>
                  <a:lnTo>
                    <a:pt x="1733" y="104"/>
                  </a:lnTo>
                  <a:lnTo>
                    <a:pt x="1729" y="103"/>
                  </a:lnTo>
                  <a:lnTo>
                    <a:pt x="1724" y="101"/>
                  </a:lnTo>
                  <a:lnTo>
                    <a:pt x="1720" y="99"/>
                  </a:lnTo>
                  <a:lnTo>
                    <a:pt x="1715" y="98"/>
                  </a:lnTo>
                  <a:lnTo>
                    <a:pt x="1713" y="96"/>
                  </a:lnTo>
                  <a:lnTo>
                    <a:pt x="1709" y="93"/>
                  </a:lnTo>
                  <a:lnTo>
                    <a:pt x="1704" y="93"/>
                  </a:lnTo>
                  <a:lnTo>
                    <a:pt x="1702" y="92"/>
                  </a:lnTo>
                  <a:lnTo>
                    <a:pt x="1700" y="90"/>
                  </a:lnTo>
                  <a:lnTo>
                    <a:pt x="1695" y="90"/>
                  </a:lnTo>
                  <a:lnTo>
                    <a:pt x="1693" y="88"/>
                  </a:lnTo>
                  <a:lnTo>
                    <a:pt x="1691" y="88"/>
                  </a:lnTo>
                  <a:lnTo>
                    <a:pt x="1689" y="88"/>
                  </a:lnTo>
                  <a:lnTo>
                    <a:pt x="1684" y="87"/>
                  </a:lnTo>
                  <a:lnTo>
                    <a:pt x="1682" y="87"/>
                  </a:lnTo>
                  <a:lnTo>
                    <a:pt x="1680" y="85"/>
                  </a:lnTo>
                  <a:lnTo>
                    <a:pt x="1675" y="84"/>
                  </a:lnTo>
                  <a:lnTo>
                    <a:pt x="1673" y="84"/>
                  </a:lnTo>
                  <a:lnTo>
                    <a:pt x="1668" y="82"/>
                  </a:lnTo>
                  <a:lnTo>
                    <a:pt x="1666" y="81"/>
                  </a:lnTo>
                  <a:lnTo>
                    <a:pt x="1662" y="81"/>
                  </a:lnTo>
                  <a:lnTo>
                    <a:pt x="1659" y="79"/>
                  </a:lnTo>
                  <a:lnTo>
                    <a:pt x="1655" y="77"/>
                  </a:lnTo>
                  <a:lnTo>
                    <a:pt x="1650" y="76"/>
                  </a:lnTo>
                  <a:lnTo>
                    <a:pt x="1646" y="76"/>
                  </a:lnTo>
                  <a:lnTo>
                    <a:pt x="1644" y="74"/>
                  </a:lnTo>
                  <a:lnTo>
                    <a:pt x="1639" y="74"/>
                  </a:lnTo>
                  <a:lnTo>
                    <a:pt x="1635" y="73"/>
                  </a:lnTo>
                  <a:lnTo>
                    <a:pt x="1630" y="73"/>
                  </a:lnTo>
                  <a:lnTo>
                    <a:pt x="1626" y="73"/>
                  </a:lnTo>
                  <a:lnTo>
                    <a:pt x="1619" y="71"/>
                  </a:lnTo>
                  <a:lnTo>
                    <a:pt x="1614" y="70"/>
                  </a:lnTo>
                  <a:lnTo>
                    <a:pt x="1608" y="68"/>
                  </a:lnTo>
                  <a:lnTo>
                    <a:pt x="1603" y="66"/>
                  </a:lnTo>
                  <a:lnTo>
                    <a:pt x="1596" y="65"/>
                  </a:lnTo>
                  <a:lnTo>
                    <a:pt x="1592" y="63"/>
                  </a:lnTo>
                  <a:lnTo>
                    <a:pt x="1585" y="62"/>
                  </a:lnTo>
                  <a:lnTo>
                    <a:pt x="1581" y="60"/>
                  </a:lnTo>
                  <a:lnTo>
                    <a:pt x="1576" y="59"/>
                  </a:lnTo>
                  <a:lnTo>
                    <a:pt x="1572" y="59"/>
                  </a:lnTo>
                  <a:lnTo>
                    <a:pt x="1567" y="57"/>
                  </a:lnTo>
                  <a:lnTo>
                    <a:pt x="1563" y="55"/>
                  </a:lnTo>
                  <a:lnTo>
                    <a:pt x="1561" y="54"/>
                  </a:lnTo>
                  <a:lnTo>
                    <a:pt x="1556" y="52"/>
                  </a:lnTo>
                  <a:lnTo>
                    <a:pt x="1552" y="52"/>
                  </a:lnTo>
                  <a:lnTo>
                    <a:pt x="1547" y="52"/>
                  </a:lnTo>
                  <a:lnTo>
                    <a:pt x="1543" y="51"/>
                  </a:lnTo>
                  <a:lnTo>
                    <a:pt x="1540" y="49"/>
                  </a:lnTo>
                  <a:lnTo>
                    <a:pt x="1538" y="49"/>
                  </a:lnTo>
                  <a:lnTo>
                    <a:pt x="1536" y="49"/>
                  </a:lnTo>
                  <a:lnTo>
                    <a:pt x="1531" y="49"/>
                  </a:lnTo>
                  <a:lnTo>
                    <a:pt x="1529" y="48"/>
                  </a:lnTo>
                  <a:lnTo>
                    <a:pt x="1527" y="48"/>
                  </a:lnTo>
                  <a:lnTo>
                    <a:pt x="1525" y="46"/>
                  </a:lnTo>
                  <a:lnTo>
                    <a:pt x="1520" y="46"/>
                  </a:lnTo>
                  <a:lnTo>
                    <a:pt x="1513" y="44"/>
                  </a:lnTo>
                  <a:lnTo>
                    <a:pt x="1509" y="43"/>
                  </a:lnTo>
                  <a:lnTo>
                    <a:pt x="1504" y="41"/>
                  </a:lnTo>
                  <a:lnTo>
                    <a:pt x="1500" y="41"/>
                  </a:lnTo>
                  <a:lnTo>
                    <a:pt x="1495" y="40"/>
                  </a:lnTo>
                  <a:lnTo>
                    <a:pt x="1491" y="40"/>
                  </a:lnTo>
                  <a:lnTo>
                    <a:pt x="1484" y="38"/>
                  </a:lnTo>
                  <a:lnTo>
                    <a:pt x="1480" y="38"/>
                  </a:lnTo>
                  <a:lnTo>
                    <a:pt x="1473" y="37"/>
                  </a:lnTo>
                  <a:lnTo>
                    <a:pt x="1469" y="37"/>
                  </a:lnTo>
                  <a:lnTo>
                    <a:pt x="1462" y="35"/>
                  </a:lnTo>
                  <a:lnTo>
                    <a:pt x="1455" y="35"/>
                  </a:lnTo>
                  <a:lnTo>
                    <a:pt x="1451" y="35"/>
                  </a:lnTo>
                  <a:lnTo>
                    <a:pt x="1444" y="33"/>
                  </a:lnTo>
                  <a:lnTo>
                    <a:pt x="1437" y="33"/>
                  </a:lnTo>
                  <a:lnTo>
                    <a:pt x="1435" y="33"/>
                  </a:lnTo>
                  <a:lnTo>
                    <a:pt x="1433" y="33"/>
                  </a:lnTo>
                  <a:lnTo>
                    <a:pt x="1430" y="33"/>
                  </a:lnTo>
                  <a:lnTo>
                    <a:pt x="1430" y="32"/>
                  </a:lnTo>
                  <a:lnTo>
                    <a:pt x="1428" y="32"/>
                  </a:lnTo>
                  <a:lnTo>
                    <a:pt x="1426" y="32"/>
                  </a:lnTo>
                  <a:lnTo>
                    <a:pt x="1419" y="32"/>
                  </a:lnTo>
                  <a:lnTo>
                    <a:pt x="1412" y="30"/>
                  </a:lnTo>
                  <a:lnTo>
                    <a:pt x="1403" y="30"/>
                  </a:lnTo>
                  <a:lnTo>
                    <a:pt x="1397" y="29"/>
                  </a:lnTo>
                  <a:lnTo>
                    <a:pt x="1390" y="29"/>
                  </a:lnTo>
                  <a:lnTo>
                    <a:pt x="1383" y="27"/>
                  </a:lnTo>
                  <a:lnTo>
                    <a:pt x="1374" y="27"/>
                  </a:lnTo>
                  <a:lnTo>
                    <a:pt x="1367" y="27"/>
                  </a:lnTo>
                  <a:lnTo>
                    <a:pt x="1361" y="26"/>
                  </a:lnTo>
                  <a:lnTo>
                    <a:pt x="1354" y="26"/>
                  </a:lnTo>
                  <a:lnTo>
                    <a:pt x="1345" y="26"/>
                  </a:lnTo>
                  <a:lnTo>
                    <a:pt x="1338" y="26"/>
                  </a:lnTo>
                  <a:lnTo>
                    <a:pt x="1332" y="26"/>
                  </a:lnTo>
                  <a:lnTo>
                    <a:pt x="1325" y="26"/>
                  </a:lnTo>
                  <a:lnTo>
                    <a:pt x="1318" y="24"/>
                  </a:lnTo>
                  <a:lnTo>
                    <a:pt x="1309" y="24"/>
                  </a:lnTo>
                  <a:lnTo>
                    <a:pt x="1302" y="24"/>
                  </a:lnTo>
                  <a:lnTo>
                    <a:pt x="1296" y="24"/>
                  </a:lnTo>
                  <a:lnTo>
                    <a:pt x="1289" y="24"/>
                  </a:lnTo>
                  <a:lnTo>
                    <a:pt x="1280" y="24"/>
                  </a:lnTo>
                  <a:lnTo>
                    <a:pt x="1273" y="24"/>
                  </a:lnTo>
                  <a:lnTo>
                    <a:pt x="1266" y="24"/>
                  </a:lnTo>
                  <a:lnTo>
                    <a:pt x="1260" y="24"/>
                  </a:lnTo>
                  <a:lnTo>
                    <a:pt x="1251" y="24"/>
                  </a:lnTo>
                  <a:lnTo>
                    <a:pt x="1244" y="24"/>
                  </a:lnTo>
                  <a:lnTo>
                    <a:pt x="1237" y="24"/>
                  </a:lnTo>
                  <a:lnTo>
                    <a:pt x="1231" y="26"/>
                  </a:lnTo>
                  <a:lnTo>
                    <a:pt x="1222" y="26"/>
                  </a:lnTo>
                  <a:lnTo>
                    <a:pt x="1215" y="26"/>
                  </a:lnTo>
                  <a:lnTo>
                    <a:pt x="1206" y="26"/>
                  </a:lnTo>
                  <a:lnTo>
                    <a:pt x="1199" y="26"/>
                  </a:lnTo>
                  <a:lnTo>
                    <a:pt x="1192" y="27"/>
                  </a:lnTo>
                  <a:lnTo>
                    <a:pt x="1188" y="27"/>
                  </a:lnTo>
                  <a:lnTo>
                    <a:pt x="1183" y="27"/>
                  </a:lnTo>
                  <a:lnTo>
                    <a:pt x="1179" y="27"/>
                  </a:lnTo>
                  <a:lnTo>
                    <a:pt x="1174" y="29"/>
                  </a:lnTo>
                  <a:lnTo>
                    <a:pt x="1170" y="29"/>
                  </a:lnTo>
                  <a:lnTo>
                    <a:pt x="1165" y="30"/>
                  </a:lnTo>
                  <a:lnTo>
                    <a:pt x="1161" y="30"/>
                  </a:lnTo>
                  <a:lnTo>
                    <a:pt x="1156" y="30"/>
                  </a:lnTo>
                  <a:lnTo>
                    <a:pt x="1152" y="32"/>
                  </a:lnTo>
                  <a:lnTo>
                    <a:pt x="1150" y="32"/>
                  </a:lnTo>
                  <a:lnTo>
                    <a:pt x="1145" y="33"/>
                  </a:lnTo>
                  <a:lnTo>
                    <a:pt x="1143" y="33"/>
                  </a:lnTo>
                  <a:lnTo>
                    <a:pt x="1139" y="33"/>
                  </a:lnTo>
                  <a:lnTo>
                    <a:pt x="1134" y="33"/>
                  </a:lnTo>
                  <a:lnTo>
                    <a:pt x="1132" y="33"/>
                  </a:lnTo>
                  <a:lnTo>
                    <a:pt x="1127" y="35"/>
                  </a:lnTo>
                  <a:lnTo>
                    <a:pt x="1123" y="35"/>
                  </a:lnTo>
                  <a:lnTo>
                    <a:pt x="1118" y="37"/>
                  </a:lnTo>
                  <a:lnTo>
                    <a:pt x="1116" y="38"/>
                  </a:lnTo>
                  <a:lnTo>
                    <a:pt x="1112" y="38"/>
                  </a:lnTo>
                  <a:lnTo>
                    <a:pt x="1107" y="38"/>
                  </a:lnTo>
                  <a:lnTo>
                    <a:pt x="1103" y="40"/>
                  </a:lnTo>
                  <a:lnTo>
                    <a:pt x="1098" y="41"/>
                  </a:lnTo>
                  <a:lnTo>
                    <a:pt x="1094" y="41"/>
                  </a:lnTo>
                  <a:lnTo>
                    <a:pt x="1089" y="43"/>
                  </a:lnTo>
                  <a:lnTo>
                    <a:pt x="1085" y="43"/>
                  </a:lnTo>
                  <a:lnTo>
                    <a:pt x="1080" y="44"/>
                  </a:lnTo>
                  <a:lnTo>
                    <a:pt x="1076" y="46"/>
                  </a:lnTo>
                  <a:lnTo>
                    <a:pt x="1071" y="46"/>
                  </a:lnTo>
                  <a:lnTo>
                    <a:pt x="1069" y="48"/>
                  </a:lnTo>
                  <a:lnTo>
                    <a:pt x="1064" y="48"/>
                  </a:lnTo>
                  <a:lnTo>
                    <a:pt x="1060" y="49"/>
                  </a:lnTo>
                  <a:lnTo>
                    <a:pt x="1058" y="51"/>
                  </a:lnTo>
                  <a:lnTo>
                    <a:pt x="1055" y="51"/>
                  </a:lnTo>
                  <a:lnTo>
                    <a:pt x="1053" y="51"/>
                  </a:lnTo>
                  <a:lnTo>
                    <a:pt x="1053" y="52"/>
                  </a:lnTo>
                  <a:lnTo>
                    <a:pt x="1051" y="52"/>
                  </a:lnTo>
                  <a:lnTo>
                    <a:pt x="1049" y="52"/>
                  </a:lnTo>
                  <a:lnTo>
                    <a:pt x="1046" y="54"/>
                  </a:lnTo>
                  <a:lnTo>
                    <a:pt x="1044" y="54"/>
                  </a:lnTo>
                  <a:lnTo>
                    <a:pt x="1042" y="55"/>
                  </a:lnTo>
                  <a:lnTo>
                    <a:pt x="1038" y="57"/>
                  </a:lnTo>
                  <a:lnTo>
                    <a:pt x="1033" y="59"/>
                  </a:lnTo>
                  <a:lnTo>
                    <a:pt x="1029" y="60"/>
                  </a:lnTo>
                  <a:lnTo>
                    <a:pt x="1026" y="60"/>
                  </a:lnTo>
                  <a:lnTo>
                    <a:pt x="1022" y="62"/>
                  </a:lnTo>
                  <a:lnTo>
                    <a:pt x="1017" y="63"/>
                  </a:lnTo>
                  <a:lnTo>
                    <a:pt x="1013" y="65"/>
                  </a:lnTo>
                  <a:lnTo>
                    <a:pt x="1006" y="66"/>
                  </a:lnTo>
                  <a:lnTo>
                    <a:pt x="1002" y="66"/>
                  </a:lnTo>
                  <a:lnTo>
                    <a:pt x="999" y="68"/>
                  </a:lnTo>
                  <a:lnTo>
                    <a:pt x="995" y="68"/>
                  </a:lnTo>
                  <a:lnTo>
                    <a:pt x="990" y="70"/>
                  </a:lnTo>
                  <a:lnTo>
                    <a:pt x="986" y="71"/>
                  </a:lnTo>
                  <a:lnTo>
                    <a:pt x="981" y="73"/>
                  </a:lnTo>
                  <a:lnTo>
                    <a:pt x="977" y="73"/>
                  </a:lnTo>
                  <a:lnTo>
                    <a:pt x="970" y="74"/>
                  </a:lnTo>
                  <a:lnTo>
                    <a:pt x="966" y="76"/>
                  </a:lnTo>
                  <a:lnTo>
                    <a:pt x="961" y="77"/>
                  </a:lnTo>
                  <a:lnTo>
                    <a:pt x="957" y="79"/>
                  </a:lnTo>
                  <a:lnTo>
                    <a:pt x="950" y="81"/>
                  </a:lnTo>
                  <a:lnTo>
                    <a:pt x="945" y="82"/>
                  </a:lnTo>
                  <a:lnTo>
                    <a:pt x="941" y="84"/>
                  </a:lnTo>
                  <a:lnTo>
                    <a:pt x="936" y="87"/>
                  </a:lnTo>
                  <a:lnTo>
                    <a:pt x="932" y="87"/>
                  </a:lnTo>
                  <a:lnTo>
                    <a:pt x="930" y="87"/>
                  </a:lnTo>
                  <a:lnTo>
                    <a:pt x="928" y="88"/>
                  </a:lnTo>
                  <a:lnTo>
                    <a:pt x="925" y="88"/>
                  </a:lnTo>
                  <a:lnTo>
                    <a:pt x="921" y="90"/>
                  </a:lnTo>
                  <a:lnTo>
                    <a:pt x="919" y="90"/>
                  </a:lnTo>
                  <a:lnTo>
                    <a:pt x="916" y="92"/>
                  </a:lnTo>
                  <a:lnTo>
                    <a:pt x="914" y="92"/>
                  </a:lnTo>
                  <a:lnTo>
                    <a:pt x="907" y="96"/>
                  </a:lnTo>
                  <a:lnTo>
                    <a:pt x="905" y="96"/>
                  </a:lnTo>
                  <a:lnTo>
                    <a:pt x="903" y="98"/>
                  </a:lnTo>
                  <a:lnTo>
                    <a:pt x="901" y="98"/>
                  </a:lnTo>
                  <a:lnTo>
                    <a:pt x="898" y="101"/>
                  </a:lnTo>
                  <a:lnTo>
                    <a:pt x="894" y="103"/>
                  </a:lnTo>
                  <a:lnTo>
                    <a:pt x="892" y="104"/>
                  </a:lnTo>
                  <a:lnTo>
                    <a:pt x="887" y="106"/>
                  </a:lnTo>
                  <a:lnTo>
                    <a:pt x="885" y="107"/>
                  </a:lnTo>
                  <a:lnTo>
                    <a:pt x="880" y="109"/>
                  </a:lnTo>
                  <a:lnTo>
                    <a:pt x="878" y="110"/>
                  </a:lnTo>
                  <a:lnTo>
                    <a:pt x="874" y="114"/>
                  </a:lnTo>
                  <a:lnTo>
                    <a:pt x="871" y="117"/>
                  </a:lnTo>
                  <a:lnTo>
                    <a:pt x="867" y="118"/>
                  </a:lnTo>
                  <a:lnTo>
                    <a:pt x="862" y="120"/>
                  </a:lnTo>
                  <a:lnTo>
                    <a:pt x="858" y="123"/>
                  </a:lnTo>
                  <a:lnTo>
                    <a:pt x="856" y="125"/>
                  </a:lnTo>
                  <a:lnTo>
                    <a:pt x="851" y="128"/>
                  </a:lnTo>
                  <a:lnTo>
                    <a:pt x="849" y="129"/>
                  </a:lnTo>
                  <a:lnTo>
                    <a:pt x="844" y="132"/>
                  </a:lnTo>
                  <a:lnTo>
                    <a:pt x="840" y="134"/>
                  </a:lnTo>
                  <a:lnTo>
                    <a:pt x="838" y="137"/>
                  </a:lnTo>
                  <a:lnTo>
                    <a:pt x="833" y="139"/>
                  </a:lnTo>
                  <a:lnTo>
                    <a:pt x="829" y="142"/>
                  </a:lnTo>
                  <a:lnTo>
                    <a:pt x="826" y="143"/>
                  </a:lnTo>
                  <a:lnTo>
                    <a:pt x="822" y="147"/>
                  </a:lnTo>
                  <a:lnTo>
                    <a:pt x="818" y="148"/>
                  </a:lnTo>
                  <a:lnTo>
                    <a:pt x="813" y="150"/>
                  </a:lnTo>
                  <a:lnTo>
                    <a:pt x="809" y="153"/>
                  </a:lnTo>
                  <a:lnTo>
                    <a:pt x="802" y="156"/>
                  </a:lnTo>
                  <a:lnTo>
                    <a:pt x="797" y="161"/>
                  </a:lnTo>
                  <a:lnTo>
                    <a:pt x="791" y="164"/>
                  </a:lnTo>
                  <a:lnTo>
                    <a:pt x="786" y="167"/>
                  </a:lnTo>
                  <a:lnTo>
                    <a:pt x="779" y="170"/>
                  </a:lnTo>
                  <a:lnTo>
                    <a:pt x="773" y="173"/>
                  </a:lnTo>
                  <a:lnTo>
                    <a:pt x="768" y="178"/>
                  </a:lnTo>
                  <a:lnTo>
                    <a:pt x="752" y="186"/>
                  </a:lnTo>
                  <a:lnTo>
                    <a:pt x="739" y="194"/>
                  </a:lnTo>
                  <a:lnTo>
                    <a:pt x="723" y="202"/>
                  </a:lnTo>
                  <a:lnTo>
                    <a:pt x="710" y="211"/>
                  </a:lnTo>
                  <a:lnTo>
                    <a:pt x="696" y="219"/>
                  </a:lnTo>
                  <a:lnTo>
                    <a:pt x="683" y="228"/>
                  </a:lnTo>
                  <a:lnTo>
                    <a:pt x="669" y="238"/>
                  </a:lnTo>
                  <a:lnTo>
                    <a:pt x="656" y="247"/>
                  </a:lnTo>
                  <a:lnTo>
                    <a:pt x="642" y="257"/>
                  </a:lnTo>
                  <a:lnTo>
                    <a:pt x="629" y="268"/>
                  </a:lnTo>
                  <a:lnTo>
                    <a:pt x="615" y="277"/>
                  </a:lnTo>
                  <a:lnTo>
                    <a:pt x="602" y="288"/>
                  </a:lnTo>
                  <a:lnTo>
                    <a:pt x="589" y="299"/>
                  </a:lnTo>
                  <a:lnTo>
                    <a:pt x="575" y="310"/>
                  </a:lnTo>
                  <a:lnTo>
                    <a:pt x="562" y="321"/>
                  </a:lnTo>
                  <a:lnTo>
                    <a:pt x="550" y="332"/>
                  </a:lnTo>
                  <a:lnTo>
                    <a:pt x="539" y="343"/>
                  </a:lnTo>
                  <a:lnTo>
                    <a:pt x="530" y="354"/>
                  </a:lnTo>
                  <a:lnTo>
                    <a:pt x="519" y="365"/>
                  </a:lnTo>
                  <a:lnTo>
                    <a:pt x="510" y="376"/>
                  </a:lnTo>
                  <a:lnTo>
                    <a:pt x="501" y="387"/>
                  </a:lnTo>
                  <a:lnTo>
                    <a:pt x="492" y="398"/>
                  </a:lnTo>
                  <a:lnTo>
                    <a:pt x="483" y="409"/>
                  </a:lnTo>
                  <a:lnTo>
                    <a:pt x="474" y="420"/>
                  </a:lnTo>
                  <a:lnTo>
                    <a:pt x="465" y="433"/>
                  </a:lnTo>
                  <a:lnTo>
                    <a:pt x="456" y="442"/>
                  </a:lnTo>
                  <a:lnTo>
                    <a:pt x="447" y="455"/>
                  </a:lnTo>
                  <a:lnTo>
                    <a:pt x="440" y="466"/>
                  </a:lnTo>
                  <a:lnTo>
                    <a:pt x="431" y="477"/>
                  </a:lnTo>
                  <a:lnTo>
                    <a:pt x="425" y="489"/>
                  </a:lnTo>
                  <a:lnTo>
                    <a:pt x="416" y="500"/>
                  </a:lnTo>
                  <a:lnTo>
                    <a:pt x="409" y="511"/>
                  </a:lnTo>
                  <a:lnTo>
                    <a:pt x="407" y="513"/>
                  </a:lnTo>
                  <a:lnTo>
                    <a:pt x="404" y="514"/>
                  </a:lnTo>
                  <a:lnTo>
                    <a:pt x="402" y="516"/>
                  </a:lnTo>
                  <a:lnTo>
                    <a:pt x="402" y="518"/>
                  </a:lnTo>
                  <a:lnTo>
                    <a:pt x="400" y="519"/>
                  </a:lnTo>
                  <a:lnTo>
                    <a:pt x="398" y="522"/>
                  </a:lnTo>
                  <a:lnTo>
                    <a:pt x="398" y="524"/>
                  </a:lnTo>
                  <a:lnTo>
                    <a:pt x="395" y="527"/>
                  </a:lnTo>
                  <a:lnTo>
                    <a:pt x="387" y="538"/>
                  </a:lnTo>
                  <a:lnTo>
                    <a:pt x="380" y="551"/>
                  </a:lnTo>
                  <a:lnTo>
                    <a:pt x="371" y="562"/>
                  </a:lnTo>
                  <a:lnTo>
                    <a:pt x="364" y="573"/>
                  </a:lnTo>
                  <a:lnTo>
                    <a:pt x="357" y="585"/>
                  </a:lnTo>
                  <a:lnTo>
                    <a:pt x="351" y="596"/>
                  </a:lnTo>
                  <a:lnTo>
                    <a:pt x="346" y="609"/>
                  </a:lnTo>
                  <a:lnTo>
                    <a:pt x="339" y="623"/>
                  </a:lnTo>
                  <a:lnTo>
                    <a:pt x="337" y="628"/>
                  </a:lnTo>
                  <a:lnTo>
                    <a:pt x="335" y="631"/>
                  </a:lnTo>
                  <a:lnTo>
                    <a:pt x="333" y="635"/>
                  </a:lnTo>
                  <a:lnTo>
                    <a:pt x="330" y="640"/>
                  </a:lnTo>
                  <a:lnTo>
                    <a:pt x="328" y="645"/>
                  </a:lnTo>
                  <a:lnTo>
                    <a:pt x="326" y="648"/>
                  </a:lnTo>
                  <a:lnTo>
                    <a:pt x="321" y="653"/>
                  </a:lnTo>
                  <a:lnTo>
                    <a:pt x="319" y="657"/>
                  </a:lnTo>
                  <a:lnTo>
                    <a:pt x="315" y="668"/>
                  </a:lnTo>
                  <a:lnTo>
                    <a:pt x="310" y="680"/>
                  </a:lnTo>
                  <a:lnTo>
                    <a:pt x="306" y="691"/>
                  </a:lnTo>
                  <a:lnTo>
                    <a:pt x="301" y="700"/>
                  </a:lnTo>
                  <a:lnTo>
                    <a:pt x="297" y="711"/>
                  </a:lnTo>
                  <a:lnTo>
                    <a:pt x="292" y="722"/>
                  </a:lnTo>
                  <a:lnTo>
                    <a:pt x="288" y="733"/>
                  </a:lnTo>
                  <a:lnTo>
                    <a:pt x="283" y="744"/>
                  </a:lnTo>
                  <a:lnTo>
                    <a:pt x="279" y="755"/>
                  </a:lnTo>
                  <a:lnTo>
                    <a:pt x="277" y="766"/>
                  </a:lnTo>
                  <a:lnTo>
                    <a:pt x="272" y="777"/>
                  </a:lnTo>
                  <a:lnTo>
                    <a:pt x="268" y="788"/>
                  </a:lnTo>
                  <a:lnTo>
                    <a:pt x="263" y="799"/>
                  </a:lnTo>
                  <a:lnTo>
                    <a:pt x="259" y="812"/>
                  </a:lnTo>
                  <a:lnTo>
                    <a:pt x="256" y="823"/>
                  </a:lnTo>
                  <a:lnTo>
                    <a:pt x="252" y="834"/>
                  </a:lnTo>
                  <a:lnTo>
                    <a:pt x="250" y="841"/>
                  </a:lnTo>
                  <a:lnTo>
                    <a:pt x="247" y="849"/>
                  </a:lnTo>
                  <a:lnTo>
                    <a:pt x="245" y="856"/>
                  </a:lnTo>
                  <a:lnTo>
                    <a:pt x="243" y="863"/>
                  </a:lnTo>
                  <a:lnTo>
                    <a:pt x="241" y="870"/>
                  </a:lnTo>
                  <a:lnTo>
                    <a:pt x="238" y="878"/>
                  </a:lnTo>
                  <a:lnTo>
                    <a:pt x="236" y="885"/>
                  </a:lnTo>
                  <a:lnTo>
                    <a:pt x="234" y="892"/>
                  </a:lnTo>
                  <a:lnTo>
                    <a:pt x="232" y="898"/>
                  </a:lnTo>
                  <a:lnTo>
                    <a:pt x="232" y="904"/>
                  </a:lnTo>
                  <a:lnTo>
                    <a:pt x="229" y="911"/>
                  </a:lnTo>
                  <a:lnTo>
                    <a:pt x="229" y="915"/>
                  </a:lnTo>
                  <a:lnTo>
                    <a:pt x="227" y="926"/>
                  </a:lnTo>
                  <a:lnTo>
                    <a:pt x="223" y="936"/>
                  </a:lnTo>
                  <a:lnTo>
                    <a:pt x="223" y="947"/>
                  </a:lnTo>
                  <a:lnTo>
                    <a:pt x="223" y="956"/>
                  </a:lnTo>
                  <a:lnTo>
                    <a:pt x="229" y="961"/>
                  </a:lnTo>
                  <a:lnTo>
                    <a:pt x="229" y="959"/>
                  </a:lnTo>
                  <a:lnTo>
                    <a:pt x="229" y="958"/>
                  </a:lnTo>
                  <a:lnTo>
                    <a:pt x="229" y="956"/>
                  </a:lnTo>
                  <a:lnTo>
                    <a:pt x="232" y="953"/>
                  </a:lnTo>
                  <a:lnTo>
                    <a:pt x="232" y="950"/>
                  </a:lnTo>
                  <a:lnTo>
                    <a:pt x="232" y="947"/>
                  </a:lnTo>
                  <a:lnTo>
                    <a:pt x="232" y="944"/>
                  </a:lnTo>
                  <a:lnTo>
                    <a:pt x="238" y="934"/>
                  </a:lnTo>
                  <a:lnTo>
                    <a:pt x="245" y="923"/>
                  </a:lnTo>
                  <a:lnTo>
                    <a:pt x="252" y="914"/>
                  </a:lnTo>
                  <a:lnTo>
                    <a:pt x="261" y="904"/>
                  </a:lnTo>
                  <a:lnTo>
                    <a:pt x="268" y="893"/>
                  </a:lnTo>
                  <a:lnTo>
                    <a:pt x="277" y="884"/>
                  </a:lnTo>
                  <a:lnTo>
                    <a:pt x="285" y="873"/>
                  </a:lnTo>
                  <a:lnTo>
                    <a:pt x="292" y="863"/>
                  </a:lnTo>
                  <a:lnTo>
                    <a:pt x="301" y="852"/>
                  </a:lnTo>
                  <a:lnTo>
                    <a:pt x="310" y="843"/>
                  </a:lnTo>
                  <a:lnTo>
                    <a:pt x="319" y="832"/>
                  </a:lnTo>
                  <a:lnTo>
                    <a:pt x="328" y="823"/>
                  </a:lnTo>
                  <a:lnTo>
                    <a:pt x="335" y="813"/>
                  </a:lnTo>
                  <a:lnTo>
                    <a:pt x="344" y="804"/>
                  </a:lnTo>
                  <a:lnTo>
                    <a:pt x="353" y="793"/>
                  </a:lnTo>
                  <a:lnTo>
                    <a:pt x="360" y="783"/>
                  </a:lnTo>
                  <a:lnTo>
                    <a:pt x="366" y="777"/>
                  </a:lnTo>
                  <a:lnTo>
                    <a:pt x="371" y="769"/>
                  </a:lnTo>
                  <a:lnTo>
                    <a:pt x="378" y="763"/>
                  </a:lnTo>
                  <a:lnTo>
                    <a:pt x="384" y="755"/>
                  </a:lnTo>
                  <a:lnTo>
                    <a:pt x="389" y="747"/>
                  </a:lnTo>
                  <a:lnTo>
                    <a:pt x="395" y="741"/>
                  </a:lnTo>
                  <a:lnTo>
                    <a:pt x="402" y="733"/>
                  </a:lnTo>
                  <a:lnTo>
                    <a:pt x="407" y="725"/>
                  </a:lnTo>
                  <a:lnTo>
                    <a:pt x="413" y="717"/>
                  </a:lnTo>
                  <a:lnTo>
                    <a:pt x="420" y="711"/>
                  </a:lnTo>
                  <a:lnTo>
                    <a:pt x="427" y="703"/>
                  </a:lnTo>
                  <a:lnTo>
                    <a:pt x="431" y="695"/>
                  </a:lnTo>
                  <a:lnTo>
                    <a:pt x="438" y="689"/>
                  </a:lnTo>
                  <a:lnTo>
                    <a:pt x="445" y="681"/>
                  </a:lnTo>
                  <a:lnTo>
                    <a:pt x="452" y="675"/>
                  </a:lnTo>
                  <a:lnTo>
                    <a:pt x="458" y="668"/>
                  </a:lnTo>
                  <a:lnTo>
                    <a:pt x="463" y="665"/>
                  </a:lnTo>
                  <a:lnTo>
                    <a:pt x="465" y="662"/>
                  </a:lnTo>
                  <a:lnTo>
                    <a:pt x="470" y="657"/>
                  </a:lnTo>
                  <a:lnTo>
                    <a:pt x="472" y="654"/>
                  </a:lnTo>
                  <a:lnTo>
                    <a:pt x="476" y="651"/>
                  </a:lnTo>
                  <a:lnTo>
                    <a:pt x="479" y="646"/>
                  </a:lnTo>
                  <a:lnTo>
                    <a:pt x="483" y="643"/>
                  </a:lnTo>
                  <a:lnTo>
                    <a:pt x="488" y="640"/>
                  </a:lnTo>
                  <a:lnTo>
                    <a:pt x="490" y="635"/>
                  </a:lnTo>
                  <a:lnTo>
                    <a:pt x="494" y="632"/>
                  </a:lnTo>
                  <a:lnTo>
                    <a:pt x="496" y="628"/>
                  </a:lnTo>
                  <a:lnTo>
                    <a:pt x="501" y="624"/>
                  </a:lnTo>
                  <a:lnTo>
                    <a:pt x="503" y="621"/>
                  </a:lnTo>
                  <a:lnTo>
                    <a:pt x="508" y="618"/>
                  </a:lnTo>
                  <a:lnTo>
                    <a:pt x="512" y="615"/>
                  </a:lnTo>
                  <a:lnTo>
                    <a:pt x="517" y="612"/>
                  </a:lnTo>
                  <a:lnTo>
                    <a:pt x="523" y="607"/>
                  </a:lnTo>
                  <a:lnTo>
                    <a:pt x="530" y="602"/>
                  </a:lnTo>
                  <a:lnTo>
                    <a:pt x="537" y="596"/>
                  </a:lnTo>
                  <a:lnTo>
                    <a:pt x="544" y="591"/>
                  </a:lnTo>
                  <a:lnTo>
                    <a:pt x="550" y="587"/>
                  </a:lnTo>
                  <a:lnTo>
                    <a:pt x="557" y="582"/>
                  </a:lnTo>
                  <a:lnTo>
                    <a:pt x="564" y="576"/>
                  </a:lnTo>
                  <a:lnTo>
                    <a:pt x="571" y="571"/>
                  </a:lnTo>
                  <a:lnTo>
                    <a:pt x="577" y="566"/>
                  </a:lnTo>
                  <a:lnTo>
                    <a:pt x="584" y="562"/>
                  </a:lnTo>
                  <a:lnTo>
                    <a:pt x="591" y="557"/>
                  </a:lnTo>
                  <a:lnTo>
                    <a:pt x="600" y="552"/>
                  </a:lnTo>
                  <a:lnTo>
                    <a:pt x="606" y="547"/>
                  </a:lnTo>
                  <a:lnTo>
                    <a:pt x="613" y="543"/>
                  </a:lnTo>
                  <a:lnTo>
                    <a:pt x="622" y="538"/>
                  </a:lnTo>
                  <a:lnTo>
                    <a:pt x="629" y="533"/>
                  </a:lnTo>
                  <a:lnTo>
                    <a:pt x="633" y="532"/>
                  </a:lnTo>
                  <a:lnTo>
                    <a:pt x="638" y="529"/>
                  </a:lnTo>
                  <a:lnTo>
                    <a:pt x="642" y="525"/>
                  </a:lnTo>
                  <a:lnTo>
                    <a:pt x="647" y="524"/>
                  </a:lnTo>
                  <a:lnTo>
                    <a:pt x="651" y="521"/>
                  </a:lnTo>
                  <a:lnTo>
                    <a:pt x="656" y="518"/>
                  </a:lnTo>
                  <a:lnTo>
                    <a:pt x="660" y="514"/>
                  </a:lnTo>
                  <a:lnTo>
                    <a:pt x="665" y="511"/>
                  </a:lnTo>
                  <a:lnTo>
                    <a:pt x="672" y="510"/>
                  </a:lnTo>
                  <a:lnTo>
                    <a:pt x="674" y="507"/>
                  </a:lnTo>
                  <a:lnTo>
                    <a:pt x="678" y="503"/>
                  </a:lnTo>
                  <a:lnTo>
                    <a:pt x="683" y="500"/>
                  </a:lnTo>
                  <a:lnTo>
                    <a:pt x="690" y="497"/>
                  </a:lnTo>
                  <a:lnTo>
                    <a:pt x="694" y="494"/>
                  </a:lnTo>
                  <a:lnTo>
                    <a:pt x="699" y="491"/>
                  </a:lnTo>
                  <a:lnTo>
                    <a:pt x="703" y="489"/>
                  </a:lnTo>
                  <a:lnTo>
                    <a:pt x="708" y="486"/>
                  </a:lnTo>
                  <a:lnTo>
                    <a:pt x="712" y="483"/>
                  </a:lnTo>
                  <a:lnTo>
                    <a:pt x="716" y="480"/>
                  </a:lnTo>
                  <a:lnTo>
                    <a:pt x="721" y="478"/>
                  </a:lnTo>
                  <a:lnTo>
                    <a:pt x="728" y="475"/>
                  </a:lnTo>
                  <a:lnTo>
                    <a:pt x="732" y="472"/>
                  </a:lnTo>
                  <a:lnTo>
                    <a:pt x="737" y="470"/>
                  </a:lnTo>
                  <a:lnTo>
                    <a:pt x="741" y="467"/>
                  </a:lnTo>
                  <a:lnTo>
                    <a:pt x="752" y="463"/>
                  </a:lnTo>
                  <a:lnTo>
                    <a:pt x="761" y="458"/>
                  </a:lnTo>
                  <a:lnTo>
                    <a:pt x="770" y="453"/>
                  </a:lnTo>
                  <a:lnTo>
                    <a:pt x="782" y="448"/>
                  </a:lnTo>
                  <a:lnTo>
                    <a:pt x="791" y="444"/>
                  </a:lnTo>
                  <a:lnTo>
                    <a:pt x="802" y="439"/>
                  </a:lnTo>
                  <a:lnTo>
                    <a:pt x="811" y="434"/>
                  </a:lnTo>
                  <a:lnTo>
                    <a:pt x="820" y="430"/>
                  </a:lnTo>
                  <a:lnTo>
                    <a:pt x="829" y="425"/>
                  </a:lnTo>
                  <a:lnTo>
                    <a:pt x="840" y="420"/>
                  </a:lnTo>
                  <a:lnTo>
                    <a:pt x="849" y="415"/>
                  </a:lnTo>
                  <a:lnTo>
                    <a:pt x="860" y="412"/>
                  </a:lnTo>
                  <a:lnTo>
                    <a:pt x="869" y="408"/>
                  </a:lnTo>
                  <a:lnTo>
                    <a:pt x="878" y="403"/>
                  </a:lnTo>
                  <a:lnTo>
                    <a:pt x="889" y="400"/>
                  </a:lnTo>
                  <a:lnTo>
                    <a:pt x="898" y="395"/>
                  </a:lnTo>
                  <a:lnTo>
                    <a:pt x="905" y="393"/>
                  </a:lnTo>
                  <a:lnTo>
                    <a:pt x="912" y="389"/>
                  </a:lnTo>
                  <a:lnTo>
                    <a:pt x="916" y="387"/>
                  </a:lnTo>
                  <a:lnTo>
                    <a:pt x="923" y="384"/>
                  </a:lnTo>
                  <a:lnTo>
                    <a:pt x="930" y="381"/>
                  </a:lnTo>
                  <a:lnTo>
                    <a:pt x="936" y="379"/>
                  </a:lnTo>
                  <a:lnTo>
                    <a:pt x="943" y="376"/>
                  </a:lnTo>
                  <a:lnTo>
                    <a:pt x="950" y="373"/>
                  </a:lnTo>
                  <a:lnTo>
                    <a:pt x="957" y="371"/>
                  </a:lnTo>
                  <a:lnTo>
                    <a:pt x="963" y="370"/>
                  </a:lnTo>
                  <a:lnTo>
                    <a:pt x="970" y="367"/>
                  </a:lnTo>
                  <a:lnTo>
                    <a:pt x="977" y="365"/>
                  </a:lnTo>
                  <a:lnTo>
                    <a:pt x="984" y="362"/>
                  </a:lnTo>
                  <a:lnTo>
                    <a:pt x="990" y="360"/>
                  </a:lnTo>
                  <a:lnTo>
                    <a:pt x="997" y="357"/>
                  </a:lnTo>
                  <a:lnTo>
                    <a:pt x="1004" y="354"/>
                  </a:lnTo>
                  <a:lnTo>
                    <a:pt x="1011" y="351"/>
                  </a:lnTo>
                  <a:lnTo>
                    <a:pt x="1015" y="349"/>
                  </a:lnTo>
                  <a:lnTo>
                    <a:pt x="1020" y="348"/>
                  </a:lnTo>
                  <a:lnTo>
                    <a:pt x="1024" y="346"/>
                  </a:lnTo>
                  <a:lnTo>
                    <a:pt x="1029" y="345"/>
                  </a:lnTo>
                  <a:lnTo>
                    <a:pt x="1033" y="343"/>
                  </a:lnTo>
                  <a:lnTo>
                    <a:pt x="1038" y="340"/>
                  </a:lnTo>
                  <a:lnTo>
                    <a:pt x="1042" y="338"/>
                  </a:lnTo>
                  <a:lnTo>
                    <a:pt x="1046" y="337"/>
                  </a:lnTo>
                  <a:lnTo>
                    <a:pt x="1051" y="335"/>
                  </a:lnTo>
                  <a:lnTo>
                    <a:pt x="1055" y="334"/>
                  </a:lnTo>
                  <a:lnTo>
                    <a:pt x="1058" y="332"/>
                  </a:lnTo>
                  <a:lnTo>
                    <a:pt x="1062" y="331"/>
                  </a:lnTo>
                  <a:lnTo>
                    <a:pt x="1067" y="331"/>
                  </a:lnTo>
                  <a:lnTo>
                    <a:pt x="1071" y="329"/>
                  </a:lnTo>
                  <a:lnTo>
                    <a:pt x="1076" y="327"/>
                  </a:lnTo>
                  <a:lnTo>
                    <a:pt x="1080" y="324"/>
                  </a:lnTo>
                  <a:lnTo>
                    <a:pt x="1085" y="323"/>
                  </a:lnTo>
                  <a:lnTo>
                    <a:pt x="1091" y="321"/>
                  </a:lnTo>
                  <a:lnTo>
                    <a:pt x="1096" y="320"/>
                  </a:lnTo>
                  <a:lnTo>
                    <a:pt x="1100" y="318"/>
                  </a:lnTo>
                  <a:lnTo>
                    <a:pt x="1107" y="316"/>
                  </a:lnTo>
                  <a:lnTo>
                    <a:pt x="1114" y="315"/>
                  </a:lnTo>
                  <a:lnTo>
                    <a:pt x="1118" y="312"/>
                  </a:lnTo>
                  <a:lnTo>
                    <a:pt x="1125" y="312"/>
                  </a:lnTo>
                  <a:lnTo>
                    <a:pt x="1134" y="309"/>
                  </a:lnTo>
                  <a:lnTo>
                    <a:pt x="1145" y="305"/>
                  </a:lnTo>
                  <a:lnTo>
                    <a:pt x="1154" y="302"/>
                  </a:lnTo>
                  <a:lnTo>
                    <a:pt x="1163" y="301"/>
                  </a:lnTo>
                  <a:lnTo>
                    <a:pt x="1174" y="298"/>
                  </a:lnTo>
                  <a:lnTo>
                    <a:pt x="1183" y="294"/>
                  </a:lnTo>
                  <a:lnTo>
                    <a:pt x="1192" y="291"/>
                  </a:lnTo>
                  <a:lnTo>
                    <a:pt x="1204" y="290"/>
                  </a:lnTo>
                  <a:lnTo>
                    <a:pt x="1213" y="287"/>
                  </a:lnTo>
                  <a:lnTo>
                    <a:pt x="1224" y="283"/>
                  </a:lnTo>
                  <a:lnTo>
                    <a:pt x="1233" y="280"/>
                  </a:lnTo>
                  <a:lnTo>
                    <a:pt x="1244" y="277"/>
                  </a:lnTo>
                  <a:lnTo>
                    <a:pt x="1253" y="276"/>
                  </a:lnTo>
                  <a:lnTo>
                    <a:pt x="1264" y="272"/>
                  </a:lnTo>
                  <a:lnTo>
                    <a:pt x="1273" y="269"/>
                  </a:lnTo>
                  <a:lnTo>
                    <a:pt x="1284" y="268"/>
                  </a:lnTo>
                  <a:lnTo>
                    <a:pt x="1289" y="266"/>
                  </a:lnTo>
                  <a:lnTo>
                    <a:pt x="1293" y="265"/>
                  </a:lnTo>
                  <a:lnTo>
                    <a:pt x="1298" y="263"/>
                  </a:lnTo>
                  <a:lnTo>
                    <a:pt x="1302" y="261"/>
                  </a:lnTo>
                  <a:lnTo>
                    <a:pt x="1309" y="260"/>
                  </a:lnTo>
                  <a:lnTo>
                    <a:pt x="1314" y="257"/>
                  </a:lnTo>
                  <a:lnTo>
                    <a:pt x="1318" y="257"/>
                  </a:lnTo>
                  <a:lnTo>
                    <a:pt x="1323" y="255"/>
                  </a:lnTo>
                  <a:lnTo>
                    <a:pt x="1327" y="255"/>
                  </a:lnTo>
                  <a:lnTo>
                    <a:pt x="1329" y="254"/>
                  </a:lnTo>
                  <a:lnTo>
                    <a:pt x="1334" y="252"/>
                  </a:lnTo>
                  <a:lnTo>
                    <a:pt x="1338" y="250"/>
                  </a:lnTo>
                  <a:lnTo>
                    <a:pt x="1343" y="249"/>
                  </a:lnTo>
                  <a:lnTo>
                    <a:pt x="1345" y="249"/>
                  </a:lnTo>
                  <a:lnTo>
                    <a:pt x="1350" y="247"/>
                  </a:lnTo>
                  <a:lnTo>
                    <a:pt x="1354" y="247"/>
                  </a:lnTo>
                  <a:lnTo>
                    <a:pt x="1356" y="246"/>
                  </a:lnTo>
                  <a:lnTo>
                    <a:pt x="1361" y="244"/>
                  </a:lnTo>
                  <a:lnTo>
                    <a:pt x="1365" y="243"/>
                  </a:lnTo>
                  <a:lnTo>
                    <a:pt x="1370" y="243"/>
                  </a:lnTo>
                  <a:lnTo>
                    <a:pt x="1374" y="241"/>
                  </a:lnTo>
                  <a:lnTo>
                    <a:pt x="1376" y="239"/>
                  </a:lnTo>
                  <a:lnTo>
                    <a:pt x="1381" y="239"/>
                  </a:lnTo>
                  <a:lnTo>
                    <a:pt x="1385" y="236"/>
                  </a:lnTo>
                  <a:lnTo>
                    <a:pt x="1390" y="236"/>
                  </a:lnTo>
                  <a:lnTo>
                    <a:pt x="1394" y="235"/>
                  </a:lnTo>
                  <a:lnTo>
                    <a:pt x="1401" y="235"/>
                  </a:lnTo>
                  <a:lnTo>
                    <a:pt x="1406" y="235"/>
                  </a:lnTo>
                  <a:lnTo>
                    <a:pt x="1410" y="235"/>
                  </a:lnTo>
                  <a:lnTo>
                    <a:pt x="1417" y="233"/>
                  </a:lnTo>
                  <a:lnTo>
                    <a:pt x="1421" y="233"/>
                  </a:lnTo>
                  <a:lnTo>
                    <a:pt x="1428" y="232"/>
                  </a:lnTo>
                  <a:lnTo>
                    <a:pt x="1433" y="232"/>
                  </a:lnTo>
                  <a:lnTo>
                    <a:pt x="1437" y="230"/>
                  </a:lnTo>
                  <a:lnTo>
                    <a:pt x="1442" y="228"/>
                  </a:lnTo>
                  <a:lnTo>
                    <a:pt x="1446" y="228"/>
                  </a:lnTo>
                  <a:lnTo>
                    <a:pt x="1453" y="227"/>
                  </a:lnTo>
                  <a:lnTo>
                    <a:pt x="1457" y="227"/>
                  </a:lnTo>
                  <a:lnTo>
                    <a:pt x="1462" y="225"/>
                  </a:lnTo>
                  <a:lnTo>
                    <a:pt x="1466" y="225"/>
                  </a:lnTo>
                  <a:lnTo>
                    <a:pt x="1394" y="249"/>
                  </a:lnTo>
                  <a:lnTo>
                    <a:pt x="1392" y="249"/>
                  </a:lnTo>
                  <a:lnTo>
                    <a:pt x="1390" y="250"/>
                  </a:lnTo>
                  <a:lnTo>
                    <a:pt x="1385" y="252"/>
                  </a:lnTo>
                  <a:lnTo>
                    <a:pt x="1383" y="252"/>
                  </a:lnTo>
                  <a:lnTo>
                    <a:pt x="1381" y="254"/>
                  </a:lnTo>
                  <a:lnTo>
                    <a:pt x="1379" y="254"/>
                  </a:lnTo>
                  <a:lnTo>
                    <a:pt x="1376" y="255"/>
                  </a:lnTo>
                  <a:lnTo>
                    <a:pt x="1372" y="255"/>
                  </a:lnTo>
                  <a:lnTo>
                    <a:pt x="1370" y="255"/>
                  </a:lnTo>
                  <a:lnTo>
                    <a:pt x="1370" y="257"/>
                  </a:lnTo>
                  <a:lnTo>
                    <a:pt x="1367" y="257"/>
                  </a:lnTo>
                  <a:lnTo>
                    <a:pt x="1365" y="257"/>
                  </a:lnTo>
                  <a:lnTo>
                    <a:pt x="1363" y="258"/>
                  </a:lnTo>
                  <a:lnTo>
                    <a:pt x="1361" y="260"/>
                  </a:lnTo>
                  <a:lnTo>
                    <a:pt x="1354" y="261"/>
                  </a:lnTo>
                  <a:lnTo>
                    <a:pt x="1347" y="265"/>
                  </a:lnTo>
                  <a:lnTo>
                    <a:pt x="1341" y="266"/>
                  </a:lnTo>
                  <a:lnTo>
                    <a:pt x="1336" y="268"/>
                  </a:lnTo>
                  <a:lnTo>
                    <a:pt x="1329" y="269"/>
                  </a:lnTo>
                  <a:lnTo>
                    <a:pt x="1323" y="271"/>
                  </a:lnTo>
                  <a:lnTo>
                    <a:pt x="1316" y="272"/>
                  </a:lnTo>
                  <a:lnTo>
                    <a:pt x="1311" y="274"/>
                  </a:lnTo>
                  <a:lnTo>
                    <a:pt x="1305" y="276"/>
                  </a:lnTo>
                  <a:lnTo>
                    <a:pt x="1298" y="277"/>
                  </a:lnTo>
                  <a:lnTo>
                    <a:pt x="1291" y="279"/>
                  </a:lnTo>
                  <a:lnTo>
                    <a:pt x="1284" y="280"/>
                  </a:lnTo>
                  <a:lnTo>
                    <a:pt x="1278" y="282"/>
                  </a:lnTo>
                  <a:lnTo>
                    <a:pt x="1271" y="283"/>
                  </a:lnTo>
                  <a:lnTo>
                    <a:pt x="1264" y="287"/>
                  </a:lnTo>
                  <a:lnTo>
                    <a:pt x="1260" y="288"/>
                  </a:lnTo>
                  <a:lnTo>
                    <a:pt x="1253" y="290"/>
                  </a:lnTo>
                  <a:lnTo>
                    <a:pt x="1249" y="290"/>
                  </a:lnTo>
                  <a:lnTo>
                    <a:pt x="1244" y="291"/>
                  </a:lnTo>
                  <a:lnTo>
                    <a:pt x="1237" y="294"/>
                  </a:lnTo>
                  <a:lnTo>
                    <a:pt x="1233" y="294"/>
                  </a:lnTo>
                  <a:lnTo>
                    <a:pt x="1226" y="296"/>
                  </a:lnTo>
                  <a:lnTo>
                    <a:pt x="1222" y="298"/>
                  </a:lnTo>
                  <a:lnTo>
                    <a:pt x="1217" y="299"/>
                  </a:lnTo>
                  <a:lnTo>
                    <a:pt x="1210" y="301"/>
                  </a:lnTo>
                  <a:lnTo>
                    <a:pt x="1206" y="302"/>
                  </a:lnTo>
                  <a:lnTo>
                    <a:pt x="1199" y="304"/>
                  </a:lnTo>
                  <a:lnTo>
                    <a:pt x="1195" y="305"/>
                  </a:lnTo>
                  <a:lnTo>
                    <a:pt x="1190" y="307"/>
                  </a:lnTo>
                  <a:lnTo>
                    <a:pt x="1183" y="309"/>
                  </a:lnTo>
                  <a:lnTo>
                    <a:pt x="1179" y="310"/>
                  </a:lnTo>
                  <a:lnTo>
                    <a:pt x="1174" y="312"/>
                  </a:lnTo>
                  <a:lnTo>
                    <a:pt x="1168" y="313"/>
                  </a:lnTo>
                  <a:lnTo>
                    <a:pt x="1163" y="315"/>
                  </a:lnTo>
                  <a:lnTo>
                    <a:pt x="1159" y="316"/>
                  </a:lnTo>
                  <a:lnTo>
                    <a:pt x="1154" y="320"/>
                  </a:lnTo>
                  <a:lnTo>
                    <a:pt x="1150" y="323"/>
                  </a:lnTo>
                  <a:lnTo>
                    <a:pt x="1145" y="324"/>
                  </a:lnTo>
                  <a:lnTo>
                    <a:pt x="1141" y="326"/>
                  </a:lnTo>
                  <a:lnTo>
                    <a:pt x="1134" y="327"/>
                  </a:lnTo>
                  <a:lnTo>
                    <a:pt x="1130" y="331"/>
                  </a:lnTo>
                  <a:lnTo>
                    <a:pt x="1127" y="332"/>
                  </a:lnTo>
                  <a:lnTo>
                    <a:pt x="1121" y="332"/>
                  </a:lnTo>
                  <a:lnTo>
                    <a:pt x="1116" y="335"/>
                  </a:lnTo>
                  <a:lnTo>
                    <a:pt x="1114" y="335"/>
                  </a:lnTo>
                  <a:lnTo>
                    <a:pt x="1109" y="337"/>
                  </a:lnTo>
                  <a:lnTo>
                    <a:pt x="1105" y="338"/>
                  </a:lnTo>
                  <a:lnTo>
                    <a:pt x="1098" y="342"/>
                  </a:lnTo>
                  <a:lnTo>
                    <a:pt x="1096" y="343"/>
                  </a:lnTo>
                  <a:lnTo>
                    <a:pt x="1091" y="343"/>
                  </a:lnTo>
                  <a:lnTo>
                    <a:pt x="1087" y="345"/>
                  </a:lnTo>
                  <a:lnTo>
                    <a:pt x="1082" y="346"/>
                  </a:lnTo>
                  <a:lnTo>
                    <a:pt x="1078" y="348"/>
                  </a:lnTo>
                  <a:lnTo>
                    <a:pt x="1073" y="349"/>
                  </a:lnTo>
                  <a:lnTo>
                    <a:pt x="1071" y="351"/>
                  </a:lnTo>
                  <a:lnTo>
                    <a:pt x="1067" y="351"/>
                  </a:lnTo>
                  <a:lnTo>
                    <a:pt x="1062" y="353"/>
                  </a:lnTo>
                  <a:lnTo>
                    <a:pt x="1058" y="354"/>
                  </a:lnTo>
                  <a:lnTo>
                    <a:pt x="1053" y="356"/>
                  </a:lnTo>
                  <a:lnTo>
                    <a:pt x="1049" y="357"/>
                  </a:lnTo>
                  <a:lnTo>
                    <a:pt x="1044" y="359"/>
                  </a:lnTo>
                  <a:lnTo>
                    <a:pt x="1042" y="360"/>
                  </a:lnTo>
                  <a:lnTo>
                    <a:pt x="1038" y="364"/>
                  </a:lnTo>
                  <a:lnTo>
                    <a:pt x="1033" y="365"/>
                  </a:lnTo>
                  <a:lnTo>
                    <a:pt x="1029" y="367"/>
                  </a:lnTo>
                  <a:lnTo>
                    <a:pt x="1026" y="370"/>
                  </a:lnTo>
                  <a:lnTo>
                    <a:pt x="1022" y="371"/>
                  </a:lnTo>
                  <a:lnTo>
                    <a:pt x="1017" y="373"/>
                  </a:lnTo>
                  <a:lnTo>
                    <a:pt x="1013" y="375"/>
                  </a:lnTo>
                  <a:lnTo>
                    <a:pt x="1008" y="376"/>
                  </a:lnTo>
                  <a:lnTo>
                    <a:pt x="1004" y="378"/>
                  </a:lnTo>
                  <a:lnTo>
                    <a:pt x="999" y="379"/>
                  </a:lnTo>
                  <a:lnTo>
                    <a:pt x="993" y="382"/>
                  </a:lnTo>
                  <a:lnTo>
                    <a:pt x="986" y="386"/>
                  </a:lnTo>
                  <a:lnTo>
                    <a:pt x="979" y="389"/>
                  </a:lnTo>
                  <a:lnTo>
                    <a:pt x="970" y="392"/>
                  </a:lnTo>
                  <a:lnTo>
                    <a:pt x="963" y="395"/>
                  </a:lnTo>
                  <a:lnTo>
                    <a:pt x="957" y="398"/>
                  </a:lnTo>
                  <a:lnTo>
                    <a:pt x="948" y="400"/>
                  </a:lnTo>
                  <a:lnTo>
                    <a:pt x="941" y="403"/>
                  </a:lnTo>
                  <a:lnTo>
                    <a:pt x="932" y="406"/>
                  </a:lnTo>
                  <a:lnTo>
                    <a:pt x="925" y="408"/>
                  </a:lnTo>
                  <a:lnTo>
                    <a:pt x="916" y="411"/>
                  </a:lnTo>
                  <a:lnTo>
                    <a:pt x="910" y="414"/>
                  </a:lnTo>
                  <a:lnTo>
                    <a:pt x="901" y="417"/>
                  </a:lnTo>
                  <a:lnTo>
                    <a:pt x="894" y="420"/>
                  </a:lnTo>
                  <a:lnTo>
                    <a:pt x="887" y="422"/>
                  </a:lnTo>
                  <a:lnTo>
                    <a:pt x="880" y="426"/>
                  </a:lnTo>
                  <a:lnTo>
                    <a:pt x="871" y="430"/>
                  </a:lnTo>
                  <a:lnTo>
                    <a:pt x="860" y="436"/>
                  </a:lnTo>
                  <a:lnTo>
                    <a:pt x="851" y="441"/>
                  </a:lnTo>
                  <a:lnTo>
                    <a:pt x="842" y="444"/>
                  </a:lnTo>
                  <a:lnTo>
                    <a:pt x="833" y="450"/>
                  </a:lnTo>
                  <a:lnTo>
                    <a:pt x="824" y="455"/>
                  </a:lnTo>
                  <a:lnTo>
                    <a:pt x="815" y="459"/>
                  </a:lnTo>
                  <a:lnTo>
                    <a:pt x="809" y="464"/>
                  </a:lnTo>
                  <a:lnTo>
                    <a:pt x="797" y="469"/>
                  </a:lnTo>
                  <a:lnTo>
                    <a:pt x="791" y="475"/>
                  </a:lnTo>
                  <a:lnTo>
                    <a:pt x="782" y="480"/>
                  </a:lnTo>
                  <a:lnTo>
                    <a:pt x="773" y="485"/>
                  </a:lnTo>
                  <a:lnTo>
                    <a:pt x="761" y="489"/>
                  </a:lnTo>
                  <a:lnTo>
                    <a:pt x="755" y="496"/>
                  </a:lnTo>
                  <a:lnTo>
                    <a:pt x="743" y="500"/>
                  </a:lnTo>
                  <a:lnTo>
                    <a:pt x="734" y="505"/>
                  </a:lnTo>
                  <a:lnTo>
                    <a:pt x="730" y="510"/>
                  </a:lnTo>
                  <a:lnTo>
                    <a:pt x="723" y="513"/>
                  </a:lnTo>
                  <a:lnTo>
                    <a:pt x="719" y="516"/>
                  </a:lnTo>
                  <a:lnTo>
                    <a:pt x="712" y="519"/>
                  </a:lnTo>
                  <a:lnTo>
                    <a:pt x="708" y="522"/>
                  </a:lnTo>
                  <a:lnTo>
                    <a:pt x="701" y="525"/>
                  </a:lnTo>
                  <a:lnTo>
                    <a:pt x="696" y="530"/>
                  </a:lnTo>
                  <a:lnTo>
                    <a:pt x="690" y="532"/>
                  </a:lnTo>
                  <a:lnTo>
                    <a:pt x="685" y="536"/>
                  </a:lnTo>
                  <a:lnTo>
                    <a:pt x="678" y="540"/>
                  </a:lnTo>
                  <a:lnTo>
                    <a:pt x="674" y="543"/>
                  </a:lnTo>
                  <a:lnTo>
                    <a:pt x="667" y="546"/>
                  </a:lnTo>
                  <a:lnTo>
                    <a:pt x="663" y="549"/>
                  </a:lnTo>
                  <a:lnTo>
                    <a:pt x="656" y="554"/>
                  </a:lnTo>
                  <a:lnTo>
                    <a:pt x="651" y="557"/>
                  </a:lnTo>
                  <a:lnTo>
                    <a:pt x="645" y="562"/>
                  </a:lnTo>
                  <a:lnTo>
                    <a:pt x="640" y="565"/>
                  </a:lnTo>
                  <a:lnTo>
                    <a:pt x="636" y="566"/>
                  </a:lnTo>
                  <a:lnTo>
                    <a:pt x="631" y="571"/>
                  </a:lnTo>
                  <a:lnTo>
                    <a:pt x="624" y="573"/>
                  </a:lnTo>
                  <a:lnTo>
                    <a:pt x="620" y="576"/>
                  </a:lnTo>
                  <a:lnTo>
                    <a:pt x="615" y="580"/>
                  </a:lnTo>
                  <a:lnTo>
                    <a:pt x="611" y="584"/>
                  </a:lnTo>
                  <a:lnTo>
                    <a:pt x="606" y="587"/>
                  </a:lnTo>
                  <a:lnTo>
                    <a:pt x="602" y="591"/>
                  </a:lnTo>
                  <a:lnTo>
                    <a:pt x="598" y="595"/>
                  </a:lnTo>
                  <a:lnTo>
                    <a:pt x="591" y="599"/>
                  </a:lnTo>
                  <a:lnTo>
                    <a:pt x="586" y="602"/>
                  </a:lnTo>
                  <a:lnTo>
                    <a:pt x="584" y="607"/>
                  </a:lnTo>
                  <a:lnTo>
                    <a:pt x="580" y="610"/>
                  </a:lnTo>
                  <a:lnTo>
                    <a:pt x="573" y="615"/>
                  </a:lnTo>
                  <a:lnTo>
                    <a:pt x="568" y="620"/>
                  </a:lnTo>
                  <a:lnTo>
                    <a:pt x="564" y="624"/>
                  </a:lnTo>
                  <a:lnTo>
                    <a:pt x="557" y="629"/>
                  </a:lnTo>
                  <a:lnTo>
                    <a:pt x="550" y="635"/>
                  </a:lnTo>
                  <a:lnTo>
                    <a:pt x="544" y="640"/>
                  </a:lnTo>
                  <a:lnTo>
                    <a:pt x="537" y="645"/>
                  </a:lnTo>
                  <a:lnTo>
                    <a:pt x="530" y="651"/>
                  </a:lnTo>
                  <a:lnTo>
                    <a:pt x="523" y="657"/>
                  </a:lnTo>
                  <a:lnTo>
                    <a:pt x="519" y="664"/>
                  </a:lnTo>
                  <a:lnTo>
                    <a:pt x="508" y="675"/>
                  </a:lnTo>
                  <a:lnTo>
                    <a:pt x="496" y="687"/>
                  </a:lnTo>
                  <a:lnTo>
                    <a:pt x="485" y="698"/>
                  </a:lnTo>
                  <a:lnTo>
                    <a:pt x="474" y="709"/>
                  </a:lnTo>
                  <a:lnTo>
                    <a:pt x="463" y="720"/>
                  </a:lnTo>
                  <a:lnTo>
                    <a:pt x="449" y="733"/>
                  </a:lnTo>
                  <a:lnTo>
                    <a:pt x="438" y="742"/>
                  </a:lnTo>
                  <a:lnTo>
                    <a:pt x="427" y="753"/>
                  </a:lnTo>
                  <a:lnTo>
                    <a:pt x="416" y="764"/>
                  </a:lnTo>
                  <a:lnTo>
                    <a:pt x="404" y="775"/>
                  </a:lnTo>
                  <a:lnTo>
                    <a:pt x="393" y="786"/>
                  </a:lnTo>
                  <a:lnTo>
                    <a:pt x="380" y="796"/>
                  </a:lnTo>
                  <a:lnTo>
                    <a:pt x="369" y="807"/>
                  </a:lnTo>
                  <a:lnTo>
                    <a:pt x="357" y="818"/>
                  </a:lnTo>
                  <a:lnTo>
                    <a:pt x="346" y="827"/>
                  </a:lnTo>
                  <a:lnTo>
                    <a:pt x="333" y="838"/>
                  </a:lnTo>
                  <a:lnTo>
                    <a:pt x="330" y="838"/>
                  </a:lnTo>
                  <a:lnTo>
                    <a:pt x="328" y="840"/>
                  </a:lnTo>
                  <a:lnTo>
                    <a:pt x="328" y="841"/>
                  </a:lnTo>
                  <a:lnTo>
                    <a:pt x="328" y="843"/>
                  </a:lnTo>
                  <a:lnTo>
                    <a:pt x="326" y="846"/>
                  </a:lnTo>
                  <a:lnTo>
                    <a:pt x="321" y="851"/>
                  </a:lnTo>
                  <a:lnTo>
                    <a:pt x="317" y="856"/>
                  </a:lnTo>
                  <a:lnTo>
                    <a:pt x="315" y="859"/>
                  </a:lnTo>
                  <a:lnTo>
                    <a:pt x="310" y="863"/>
                  </a:lnTo>
                  <a:lnTo>
                    <a:pt x="306" y="868"/>
                  </a:lnTo>
                  <a:lnTo>
                    <a:pt x="301" y="871"/>
                  </a:lnTo>
                  <a:lnTo>
                    <a:pt x="297" y="876"/>
                  </a:lnTo>
                  <a:lnTo>
                    <a:pt x="292" y="882"/>
                  </a:lnTo>
                  <a:lnTo>
                    <a:pt x="288" y="889"/>
                  </a:lnTo>
                  <a:lnTo>
                    <a:pt x="283" y="895"/>
                  </a:lnTo>
                  <a:lnTo>
                    <a:pt x="279" y="901"/>
                  </a:lnTo>
                  <a:lnTo>
                    <a:pt x="274" y="906"/>
                  </a:lnTo>
                  <a:lnTo>
                    <a:pt x="270" y="912"/>
                  </a:lnTo>
                  <a:lnTo>
                    <a:pt x="265" y="920"/>
                  </a:lnTo>
                  <a:lnTo>
                    <a:pt x="259" y="925"/>
                  </a:lnTo>
                  <a:lnTo>
                    <a:pt x="256" y="933"/>
                  </a:lnTo>
                  <a:lnTo>
                    <a:pt x="252" y="937"/>
                  </a:lnTo>
                  <a:lnTo>
                    <a:pt x="247" y="945"/>
                  </a:lnTo>
                  <a:lnTo>
                    <a:pt x="243" y="950"/>
                  </a:lnTo>
                  <a:lnTo>
                    <a:pt x="238" y="956"/>
                  </a:lnTo>
                  <a:lnTo>
                    <a:pt x="234" y="964"/>
                  </a:lnTo>
                  <a:lnTo>
                    <a:pt x="229" y="970"/>
                  </a:lnTo>
                  <a:lnTo>
                    <a:pt x="225" y="977"/>
                  </a:lnTo>
                  <a:lnTo>
                    <a:pt x="223" y="989"/>
                  </a:lnTo>
                  <a:lnTo>
                    <a:pt x="218" y="1002"/>
                  </a:lnTo>
                  <a:lnTo>
                    <a:pt x="216" y="1013"/>
                  </a:lnTo>
                  <a:lnTo>
                    <a:pt x="211" y="1025"/>
                  </a:lnTo>
                  <a:lnTo>
                    <a:pt x="209" y="1038"/>
                  </a:lnTo>
                  <a:lnTo>
                    <a:pt x="205" y="1050"/>
                  </a:lnTo>
                  <a:lnTo>
                    <a:pt x="202" y="1063"/>
                  </a:lnTo>
                  <a:lnTo>
                    <a:pt x="200" y="1077"/>
                  </a:lnTo>
                  <a:lnTo>
                    <a:pt x="198" y="1083"/>
                  </a:lnTo>
                  <a:lnTo>
                    <a:pt x="196" y="1091"/>
                  </a:lnTo>
                  <a:lnTo>
                    <a:pt x="196" y="1098"/>
                  </a:lnTo>
                  <a:lnTo>
                    <a:pt x="193" y="1104"/>
                  </a:lnTo>
                  <a:lnTo>
                    <a:pt x="191" y="1112"/>
                  </a:lnTo>
                  <a:lnTo>
                    <a:pt x="189" y="1118"/>
                  </a:lnTo>
                  <a:lnTo>
                    <a:pt x="189" y="1126"/>
                  </a:lnTo>
                  <a:lnTo>
                    <a:pt x="187" y="1134"/>
                  </a:lnTo>
                  <a:lnTo>
                    <a:pt x="187" y="1139"/>
                  </a:lnTo>
                  <a:lnTo>
                    <a:pt x="184" y="1143"/>
                  </a:lnTo>
                  <a:lnTo>
                    <a:pt x="184" y="1148"/>
                  </a:lnTo>
                  <a:lnTo>
                    <a:pt x="182" y="1153"/>
                  </a:lnTo>
                  <a:lnTo>
                    <a:pt x="180" y="1161"/>
                  </a:lnTo>
                  <a:lnTo>
                    <a:pt x="180" y="1168"/>
                  </a:lnTo>
                  <a:lnTo>
                    <a:pt x="178" y="1175"/>
                  </a:lnTo>
                  <a:lnTo>
                    <a:pt x="175" y="1183"/>
                  </a:lnTo>
                  <a:lnTo>
                    <a:pt x="173" y="1192"/>
                  </a:lnTo>
                  <a:lnTo>
                    <a:pt x="171" y="1203"/>
                  </a:lnTo>
                  <a:lnTo>
                    <a:pt x="171" y="1212"/>
                  </a:lnTo>
                  <a:lnTo>
                    <a:pt x="167" y="1223"/>
                  </a:lnTo>
                  <a:lnTo>
                    <a:pt x="164" y="1236"/>
                  </a:lnTo>
                  <a:lnTo>
                    <a:pt x="162" y="1249"/>
                  </a:lnTo>
                  <a:lnTo>
                    <a:pt x="160" y="1261"/>
                  </a:lnTo>
                  <a:lnTo>
                    <a:pt x="158" y="1272"/>
                  </a:lnTo>
                  <a:lnTo>
                    <a:pt x="155" y="1285"/>
                  </a:lnTo>
                  <a:lnTo>
                    <a:pt x="153" y="1297"/>
                  </a:lnTo>
                  <a:lnTo>
                    <a:pt x="151" y="1310"/>
                  </a:lnTo>
                  <a:lnTo>
                    <a:pt x="149" y="1322"/>
                  </a:lnTo>
                  <a:lnTo>
                    <a:pt x="146" y="1333"/>
                  </a:lnTo>
                  <a:lnTo>
                    <a:pt x="144" y="1344"/>
                  </a:lnTo>
                  <a:lnTo>
                    <a:pt x="144" y="1355"/>
                  </a:lnTo>
                  <a:lnTo>
                    <a:pt x="142" y="1366"/>
                  </a:lnTo>
                  <a:lnTo>
                    <a:pt x="140" y="1385"/>
                  </a:lnTo>
                  <a:lnTo>
                    <a:pt x="137" y="1406"/>
                  </a:lnTo>
                  <a:lnTo>
                    <a:pt x="135" y="1423"/>
                  </a:lnTo>
                  <a:lnTo>
                    <a:pt x="135" y="1442"/>
                  </a:lnTo>
                  <a:lnTo>
                    <a:pt x="137" y="1443"/>
                  </a:lnTo>
                  <a:lnTo>
                    <a:pt x="137" y="1445"/>
                  </a:lnTo>
                  <a:lnTo>
                    <a:pt x="140" y="1447"/>
                  </a:lnTo>
                  <a:lnTo>
                    <a:pt x="142" y="1447"/>
                  </a:lnTo>
                  <a:lnTo>
                    <a:pt x="142" y="1448"/>
                  </a:lnTo>
                  <a:lnTo>
                    <a:pt x="144" y="1448"/>
                  </a:lnTo>
                  <a:lnTo>
                    <a:pt x="146" y="1448"/>
                  </a:lnTo>
                  <a:lnTo>
                    <a:pt x="149" y="1447"/>
                  </a:lnTo>
                  <a:lnTo>
                    <a:pt x="149" y="1445"/>
                  </a:lnTo>
                  <a:lnTo>
                    <a:pt x="151" y="1445"/>
                  </a:lnTo>
                  <a:lnTo>
                    <a:pt x="151" y="1443"/>
                  </a:lnTo>
                  <a:lnTo>
                    <a:pt x="160" y="1432"/>
                  </a:lnTo>
                  <a:lnTo>
                    <a:pt x="160" y="1428"/>
                  </a:lnTo>
                  <a:lnTo>
                    <a:pt x="162" y="1423"/>
                  </a:lnTo>
                  <a:lnTo>
                    <a:pt x="164" y="1418"/>
                  </a:lnTo>
                  <a:lnTo>
                    <a:pt x="164" y="1414"/>
                  </a:lnTo>
                  <a:lnTo>
                    <a:pt x="167" y="1409"/>
                  </a:lnTo>
                  <a:lnTo>
                    <a:pt x="169" y="1404"/>
                  </a:lnTo>
                  <a:lnTo>
                    <a:pt x="171" y="1399"/>
                  </a:lnTo>
                  <a:lnTo>
                    <a:pt x="175" y="1396"/>
                  </a:lnTo>
                  <a:lnTo>
                    <a:pt x="178" y="1393"/>
                  </a:lnTo>
                  <a:lnTo>
                    <a:pt x="180" y="1392"/>
                  </a:lnTo>
                  <a:lnTo>
                    <a:pt x="182" y="1388"/>
                  </a:lnTo>
                  <a:lnTo>
                    <a:pt x="184" y="1387"/>
                  </a:lnTo>
                  <a:lnTo>
                    <a:pt x="187" y="1385"/>
                  </a:lnTo>
                  <a:lnTo>
                    <a:pt x="187" y="1384"/>
                  </a:lnTo>
                  <a:lnTo>
                    <a:pt x="189" y="1379"/>
                  </a:lnTo>
                  <a:lnTo>
                    <a:pt x="191" y="1377"/>
                  </a:lnTo>
                  <a:lnTo>
                    <a:pt x="198" y="1370"/>
                  </a:lnTo>
                  <a:lnTo>
                    <a:pt x="202" y="1360"/>
                  </a:lnTo>
                  <a:lnTo>
                    <a:pt x="207" y="1352"/>
                  </a:lnTo>
                  <a:lnTo>
                    <a:pt x="214" y="1344"/>
                  </a:lnTo>
                  <a:lnTo>
                    <a:pt x="218" y="1335"/>
                  </a:lnTo>
                  <a:lnTo>
                    <a:pt x="225" y="1327"/>
                  </a:lnTo>
                  <a:lnTo>
                    <a:pt x="229" y="1318"/>
                  </a:lnTo>
                  <a:lnTo>
                    <a:pt x="234" y="1310"/>
                  </a:lnTo>
                  <a:lnTo>
                    <a:pt x="241" y="1302"/>
                  </a:lnTo>
                  <a:lnTo>
                    <a:pt x="247" y="1294"/>
                  </a:lnTo>
                  <a:lnTo>
                    <a:pt x="252" y="1285"/>
                  </a:lnTo>
                  <a:lnTo>
                    <a:pt x="259" y="1277"/>
                  </a:lnTo>
                  <a:lnTo>
                    <a:pt x="265" y="1269"/>
                  </a:lnTo>
                  <a:lnTo>
                    <a:pt x="272" y="1261"/>
                  </a:lnTo>
                  <a:lnTo>
                    <a:pt x="281" y="1253"/>
                  </a:lnTo>
                  <a:lnTo>
                    <a:pt x="288" y="1247"/>
                  </a:lnTo>
                  <a:lnTo>
                    <a:pt x="294" y="1239"/>
                  </a:lnTo>
                  <a:lnTo>
                    <a:pt x="299" y="1231"/>
                  </a:lnTo>
                  <a:lnTo>
                    <a:pt x="306" y="1225"/>
                  </a:lnTo>
                  <a:lnTo>
                    <a:pt x="312" y="1219"/>
                  </a:lnTo>
                  <a:lnTo>
                    <a:pt x="319" y="1211"/>
                  </a:lnTo>
                  <a:lnTo>
                    <a:pt x="326" y="1205"/>
                  </a:lnTo>
                  <a:lnTo>
                    <a:pt x="333" y="1198"/>
                  </a:lnTo>
                  <a:lnTo>
                    <a:pt x="339" y="1192"/>
                  </a:lnTo>
                  <a:lnTo>
                    <a:pt x="348" y="1186"/>
                  </a:lnTo>
                  <a:lnTo>
                    <a:pt x="355" y="1178"/>
                  </a:lnTo>
                  <a:lnTo>
                    <a:pt x="362" y="1172"/>
                  </a:lnTo>
                  <a:lnTo>
                    <a:pt x="369" y="1165"/>
                  </a:lnTo>
                  <a:lnTo>
                    <a:pt x="378" y="1159"/>
                  </a:lnTo>
                  <a:lnTo>
                    <a:pt x="384" y="1153"/>
                  </a:lnTo>
                  <a:lnTo>
                    <a:pt x="391" y="1145"/>
                  </a:lnTo>
                  <a:lnTo>
                    <a:pt x="398" y="1137"/>
                  </a:lnTo>
                  <a:lnTo>
                    <a:pt x="404" y="1131"/>
                  </a:lnTo>
                  <a:lnTo>
                    <a:pt x="411" y="1124"/>
                  </a:lnTo>
                  <a:lnTo>
                    <a:pt x="418" y="1116"/>
                  </a:lnTo>
                  <a:lnTo>
                    <a:pt x="425" y="1110"/>
                  </a:lnTo>
                  <a:lnTo>
                    <a:pt x="431" y="1104"/>
                  </a:lnTo>
                  <a:lnTo>
                    <a:pt x="438" y="1098"/>
                  </a:lnTo>
                  <a:lnTo>
                    <a:pt x="445" y="1093"/>
                  </a:lnTo>
                  <a:lnTo>
                    <a:pt x="452" y="1087"/>
                  </a:lnTo>
                  <a:lnTo>
                    <a:pt x="458" y="1080"/>
                  </a:lnTo>
                  <a:lnTo>
                    <a:pt x="465" y="1074"/>
                  </a:lnTo>
                  <a:lnTo>
                    <a:pt x="472" y="1068"/>
                  </a:lnTo>
                  <a:lnTo>
                    <a:pt x="479" y="1063"/>
                  </a:lnTo>
                  <a:lnTo>
                    <a:pt x="485" y="1057"/>
                  </a:lnTo>
                  <a:lnTo>
                    <a:pt x="492" y="1052"/>
                  </a:lnTo>
                  <a:lnTo>
                    <a:pt x="499" y="1046"/>
                  </a:lnTo>
                  <a:lnTo>
                    <a:pt x="505" y="1041"/>
                  </a:lnTo>
                  <a:lnTo>
                    <a:pt x="503" y="1044"/>
                  </a:lnTo>
                  <a:lnTo>
                    <a:pt x="501" y="1047"/>
                  </a:lnTo>
                  <a:lnTo>
                    <a:pt x="499" y="1050"/>
                  </a:lnTo>
                  <a:lnTo>
                    <a:pt x="496" y="1052"/>
                  </a:lnTo>
                  <a:lnTo>
                    <a:pt x="492" y="1058"/>
                  </a:lnTo>
                  <a:lnTo>
                    <a:pt x="485" y="1063"/>
                  </a:lnTo>
                  <a:lnTo>
                    <a:pt x="481" y="1069"/>
                  </a:lnTo>
                  <a:lnTo>
                    <a:pt x="474" y="1074"/>
                  </a:lnTo>
                  <a:lnTo>
                    <a:pt x="470" y="1080"/>
                  </a:lnTo>
                  <a:lnTo>
                    <a:pt x="463" y="1085"/>
                  </a:lnTo>
                  <a:lnTo>
                    <a:pt x="456" y="1091"/>
                  </a:lnTo>
                  <a:lnTo>
                    <a:pt x="452" y="1096"/>
                  </a:lnTo>
                  <a:lnTo>
                    <a:pt x="445" y="1101"/>
                  </a:lnTo>
                  <a:lnTo>
                    <a:pt x="438" y="1107"/>
                  </a:lnTo>
                  <a:lnTo>
                    <a:pt x="434" y="1112"/>
                  </a:lnTo>
                  <a:lnTo>
                    <a:pt x="427" y="1116"/>
                  </a:lnTo>
                  <a:lnTo>
                    <a:pt x="422" y="1123"/>
                  </a:lnTo>
                  <a:lnTo>
                    <a:pt x="416" y="1129"/>
                  </a:lnTo>
                  <a:lnTo>
                    <a:pt x="411" y="1134"/>
                  </a:lnTo>
                  <a:lnTo>
                    <a:pt x="407" y="1140"/>
                  </a:lnTo>
                  <a:lnTo>
                    <a:pt x="404" y="1142"/>
                  </a:lnTo>
                  <a:lnTo>
                    <a:pt x="402" y="1143"/>
                  </a:lnTo>
                  <a:lnTo>
                    <a:pt x="400" y="1145"/>
                  </a:lnTo>
                  <a:lnTo>
                    <a:pt x="398" y="1146"/>
                  </a:lnTo>
                  <a:lnTo>
                    <a:pt x="395" y="1148"/>
                  </a:lnTo>
                  <a:lnTo>
                    <a:pt x="393" y="1150"/>
                  </a:lnTo>
                  <a:lnTo>
                    <a:pt x="391" y="1153"/>
                  </a:lnTo>
                  <a:lnTo>
                    <a:pt x="389" y="1154"/>
                  </a:lnTo>
                  <a:lnTo>
                    <a:pt x="384" y="1161"/>
                  </a:lnTo>
                  <a:lnTo>
                    <a:pt x="380" y="1165"/>
                  </a:lnTo>
                  <a:lnTo>
                    <a:pt x="373" y="1170"/>
                  </a:lnTo>
                  <a:lnTo>
                    <a:pt x="369" y="1176"/>
                  </a:lnTo>
                  <a:lnTo>
                    <a:pt x="364" y="1183"/>
                  </a:lnTo>
                  <a:lnTo>
                    <a:pt x="357" y="1187"/>
                  </a:lnTo>
                  <a:lnTo>
                    <a:pt x="353" y="1194"/>
                  </a:lnTo>
                  <a:lnTo>
                    <a:pt x="348" y="1198"/>
                  </a:lnTo>
                  <a:lnTo>
                    <a:pt x="344" y="1205"/>
                  </a:lnTo>
                  <a:lnTo>
                    <a:pt x="339" y="1211"/>
                  </a:lnTo>
                  <a:lnTo>
                    <a:pt x="335" y="1216"/>
                  </a:lnTo>
                  <a:lnTo>
                    <a:pt x="330" y="1222"/>
                  </a:lnTo>
                  <a:lnTo>
                    <a:pt x="326" y="1228"/>
                  </a:lnTo>
                  <a:lnTo>
                    <a:pt x="321" y="1233"/>
                  </a:lnTo>
                  <a:lnTo>
                    <a:pt x="317" y="1239"/>
                  </a:lnTo>
                  <a:lnTo>
                    <a:pt x="312" y="1245"/>
                  </a:lnTo>
                  <a:lnTo>
                    <a:pt x="306" y="1253"/>
                  </a:lnTo>
                  <a:lnTo>
                    <a:pt x="299" y="1260"/>
                  </a:lnTo>
                  <a:lnTo>
                    <a:pt x="292" y="1267"/>
                  </a:lnTo>
                  <a:lnTo>
                    <a:pt x="285" y="1275"/>
                  </a:lnTo>
                  <a:lnTo>
                    <a:pt x="279" y="1283"/>
                  </a:lnTo>
                  <a:lnTo>
                    <a:pt x="274" y="1293"/>
                  </a:lnTo>
                  <a:lnTo>
                    <a:pt x="268" y="1300"/>
                  </a:lnTo>
                  <a:lnTo>
                    <a:pt x="263" y="1308"/>
                  </a:lnTo>
                  <a:lnTo>
                    <a:pt x="259" y="1316"/>
                  </a:lnTo>
                  <a:lnTo>
                    <a:pt x="252" y="1326"/>
                  </a:lnTo>
                  <a:lnTo>
                    <a:pt x="247" y="1333"/>
                  </a:lnTo>
                  <a:lnTo>
                    <a:pt x="241" y="1341"/>
                  </a:lnTo>
                  <a:lnTo>
                    <a:pt x="236" y="1349"/>
                  </a:lnTo>
                  <a:lnTo>
                    <a:pt x="229" y="1359"/>
                  </a:lnTo>
                  <a:lnTo>
                    <a:pt x="225" y="1366"/>
                  </a:lnTo>
                  <a:lnTo>
                    <a:pt x="218" y="1374"/>
                  </a:lnTo>
                  <a:lnTo>
                    <a:pt x="211" y="1384"/>
                  </a:lnTo>
                  <a:lnTo>
                    <a:pt x="205" y="1393"/>
                  </a:lnTo>
                  <a:lnTo>
                    <a:pt x="198" y="1401"/>
                  </a:lnTo>
                  <a:lnTo>
                    <a:pt x="193" y="1410"/>
                  </a:lnTo>
                  <a:lnTo>
                    <a:pt x="187" y="1420"/>
                  </a:lnTo>
                  <a:lnTo>
                    <a:pt x="182" y="1429"/>
                  </a:lnTo>
                  <a:lnTo>
                    <a:pt x="175" y="1439"/>
                  </a:lnTo>
                  <a:lnTo>
                    <a:pt x="171" y="1448"/>
                  </a:lnTo>
                  <a:lnTo>
                    <a:pt x="164" y="1462"/>
                  </a:lnTo>
                  <a:lnTo>
                    <a:pt x="160" y="1469"/>
                  </a:lnTo>
                  <a:lnTo>
                    <a:pt x="158" y="1473"/>
                  </a:lnTo>
                  <a:lnTo>
                    <a:pt x="155" y="1480"/>
                  </a:lnTo>
                  <a:lnTo>
                    <a:pt x="153" y="1484"/>
                  </a:lnTo>
                  <a:lnTo>
                    <a:pt x="149" y="1491"/>
                  </a:lnTo>
                  <a:lnTo>
                    <a:pt x="146" y="1497"/>
                  </a:lnTo>
                  <a:lnTo>
                    <a:pt x="144" y="1503"/>
                  </a:lnTo>
                  <a:lnTo>
                    <a:pt x="142" y="1509"/>
                  </a:lnTo>
                  <a:lnTo>
                    <a:pt x="142" y="1516"/>
                  </a:lnTo>
                  <a:lnTo>
                    <a:pt x="140" y="1524"/>
                  </a:lnTo>
                  <a:lnTo>
                    <a:pt x="137" y="1531"/>
                  </a:lnTo>
                  <a:lnTo>
                    <a:pt x="135" y="1539"/>
                  </a:lnTo>
                  <a:lnTo>
                    <a:pt x="135" y="1547"/>
                  </a:lnTo>
                  <a:lnTo>
                    <a:pt x="133" y="1555"/>
                  </a:lnTo>
                  <a:lnTo>
                    <a:pt x="131" y="1563"/>
                  </a:lnTo>
                  <a:lnTo>
                    <a:pt x="131" y="1571"/>
                  </a:lnTo>
                  <a:lnTo>
                    <a:pt x="126" y="1590"/>
                  </a:lnTo>
                  <a:lnTo>
                    <a:pt x="124" y="1609"/>
                  </a:lnTo>
                  <a:lnTo>
                    <a:pt x="122" y="1627"/>
                  </a:lnTo>
                  <a:lnTo>
                    <a:pt x="119" y="1645"/>
                  </a:lnTo>
                  <a:lnTo>
                    <a:pt x="119" y="1662"/>
                  </a:lnTo>
                  <a:lnTo>
                    <a:pt x="119" y="1678"/>
                  </a:lnTo>
                  <a:lnTo>
                    <a:pt x="117" y="1698"/>
                  </a:lnTo>
                  <a:lnTo>
                    <a:pt x="117" y="1726"/>
                  </a:lnTo>
                  <a:lnTo>
                    <a:pt x="113" y="1843"/>
                  </a:lnTo>
                  <a:lnTo>
                    <a:pt x="104" y="1803"/>
                  </a:lnTo>
                  <a:lnTo>
                    <a:pt x="104" y="1802"/>
                  </a:lnTo>
                  <a:lnTo>
                    <a:pt x="104" y="1800"/>
                  </a:lnTo>
                  <a:lnTo>
                    <a:pt x="101" y="1799"/>
                  </a:lnTo>
                  <a:lnTo>
                    <a:pt x="99" y="1799"/>
                  </a:lnTo>
                  <a:lnTo>
                    <a:pt x="83" y="1824"/>
                  </a:lnTo>
                  <a:lnTo>
                    <a:pt x="79" y="1819"/>
                  </a:lnTo>
                  <a:lnTo>
                    <a:pt x="99" y="1769"/>
                  </a:lnTo>
                  <a:lnTo>
                    <a:pt x="99" y="1767"/>
                  </a:lnTo>
                  <a:lnTo>
                    <a:pt x="97" y="1706"/>
                  </a:lnTo>
                  <a:lnTo>
                    <a:pt x="97" y="1704"/>
                  </a:lnTo>
                  <a:lnTo>
                    <a:pt x="95" y="1703"/>
                  </a:lnTo>
                  <a:lnTo>
                    <a:pt x="95" y="1701"/>
                  </a:lnTo>
                  <a:lnTo>
                    <a:pt x="95" y="1700"/>
                  </a:lnTo>
                  <a:lnTo>
                    <a:pt x="95" y="1698"/>
                  </a:lnTo>
                  <a:lnTo>
                    <a:pt x="95" y="1697"/>
                  </a:lnTo>
                  <a:lnTo>
                    <a:pt x="90" y="1709"/>
                  </a:lnTo>
                  <a:lnTo>
                    <a:pt x="86" y="1720"/>
                  </a:lnTo>
                  <a:lnTo>
                    <a:pt x="81" y="1733"/>
                  </a:lnTo>
                  <a:lnTo>
                    <a:pt x="77" y="1744"/>
                  </a:lnTo>
                  <a:lnTo>
                    <a:pt x="72" y="1755"/>
                  </a:lnTo>
                  <a:lnTo>
                    <a:pt x="68" y="1767"/>
                  </a:lnTo>
                  <a:lnTo>
                    <a:pt x="65" y="1778"/>
                  </a:lnTo>
                  <a:lnTo>
                    <a:pt x="61" y="1791"/>
                  </a:lnTo>
                  <a:lnTo>
                    <a:pt x="57" y="1783"/>
                  </a:lnTo>
                  <a:lnTo>
                    <a:pt x="68" y="1719"/>
                  </a:lnTo>
                  <a:lnTo>
                    <a:pt x="88" y="1620"/>
                  </a:lnTo>
                  <a:lnTo>
                    <a:pt x="95" y="1601"/>
                  </a:lnTo>
                  <a:lnTo>
                    <a:pt x="97" y="1585"/>
                  </a:lnTo>
                  <a:lnTo>
                    <a:pt x="99" y="1568"/>
                  </a:lnTo>
                  <a:lnTo>
                    <a:pt x="101" y="1550"/>
                  </a:lnTo>
                  <a:lnTo>
                    <a:pt x="104" y="1533"/>
                  </a:lnTo>
                  <a:lnTo>
                    <a:pt x="104" y="1516"/>
                  </a:lnTo>
                  <a:lnTo>
                    <a:pt x="104" y="1498"/>
                  </a:lnTo>
                  <a:lnTo>
                    <a:pt x="106" y="1481"/>
                  </a:lnTo>
                  <a:lnTo>
                    <a:pt x="106" y="1465"/>
                  </a:lnTo>
                  <a:lnTo>
                    <a:pt x="108" y="1450"/>
                  </a:lnTo>
                  <a:lnTo>
                    <a:pt x="108" y="1432"/>
                  </a:lnTo>
                  <a:lnTo>
                    <a:pt x="110" y="1418"/>
                  </a:lnTo>
                  <a:lnTo>
                    <a:pt x="110" y="1401"/>
                  </a:lnTo>
                  <a:lnTo>
                    <a:pt x="113" y="1385"/>
                  </a:lnTo>
                  <a:lnTo>
                    <a:pt x="115" y="1370"/>
                  </a:lnTo>
                  <a:lnTo>
                    <a:pt x="117" y="1354"/>
                  </a:lnTo>
                  <a:lnTo>
                    <a:pt x="119" y="1344"/>
                  </a:lnTo>
                  <a:lnTo>
                    <a:pt x="122" y="1337"/>
                  </a:lnTo>
                  <a:lnTo>
                    <a:pt x="122" y="1329"/>
                  </a:lnTo>
                  <a:lnTo>
                    <a:pt x="124" y="1321"/>
                  </a:lnTo>
                  <a:lnTo>
                    <a:pt x="124" y="1311"/>
                  </a:lnTo>
                  <a:lnTo>
                    <a:pt x="126" y="1304"/>
                  </a:lnTo>
                  <a:lnTo>
                    <a:pt x="128" y="1294"/>
                  </a:lnTo>
                  <a:lnTo>
                    <a:pt x="131" y="1285"/>
                  </a:lnTo>
                  <a:lnTo>
                    <a:pt x="133" y="1275"/>
                  </a:lnTo>
                  <a:lnTo>
                    <a:pt x="133" y="1267"/>
                  </a:lnTo>
                  <a:lnTo>
                    <a:pt x="135" y="1258"/>
                  </a:lnTo>
                  <a:lnTo>
                    <a:pt x="137" y="1249"/>
                  </a:lnTo>
                  <a:lnTo>
                    <a:pt x="140" y="1239"/>
                  </a:lnTo>
                  <a:lnTo>
                    <a:pt x="142" y="1230"/>
                  </a:lnTo>
                  <a:lnTo>
                    <a:pt x="142" y="1220"/>
                  </a:lnTo>
                  <a:lnTo>
                    <a:pt x="144" y="1212"/>
                  </a:lnTo>
                  <a:lnTo>
                    <a:pt x="155" y="1137"/>
                  </a:lnTo>
                  <a:lnTo>
                    <a:pt x="155" y="1135"/>
                  </a:lnTo>
                  <a:lnTo>
                    <a:pt x="155" y="1134"/>
                  </a:lnTo>
                  <a:lnTo>
                    <a:pt x="153" y="1137"/>
                  </a:lnTo>
                  <a:lnTo>
                    <a:pt x="151" y="1139"/>
                  </a:lnTo>
                  <a:lnTo>
                    <a:pt x="149" y="1142"/>
                  </a:lnTo>
                  <a:lnTo>
                    <a:pt x="149" y="1146"/>
                  </a:lnTo>
                  <a:lnTo>
                    <a:pt x="149" y="1150"/>
                  </a:lnTo>
                  <a:lnTo>
                    <a:pt x="146" y="1153"/>
                  </a:lnTo>
                  <a:lnTo>
                    <a:pt x="146" y="1157"/>
                  </a:lnTo>
                  <a:lnTo>
                    <a:pt x="144" y="1161"/>
                  </a:lnTo>
                  <a:lnTo>
                    <a:pt x="142" y="1170"/>
                  </a:lnTo>
                  <a:lnTo>
                    <a:pt x="140" y="1179"/>
                  </a:lnTo>
                  <a:lnTo>
                    <a:pt x="137" y="1189"/>
                  </a:lnTo>
                  <a:lnTo>
                    <a:pt x="135" y="1198"/>
                  </a:lnTo>
                  <a:lnTo>
                    <a:pt x="133" y="1208"/>
                  </a:lnTo>
                  <a:lnTo>
                    <a:pt x="128" y="1216"/>
                  </a:lnTo>
                  <a:lnTo>
                    <a:pt x="126" y="1225"/>
                  </a:lnTo>
                  <a:lnTo>
                    <a:pt x="124" y="1233"/>
                  </a:lnTo>
                  <a:lnTo>
                    <a:pt x="122" y="1241"/>
                  </a:lnTo>
                  <a:lnTo>
                    <a:pt x="119" y="1245"/>
                  </a:lnTo>
                  <a:lnTo>
                    <a:pt x="119" y="1252"/>
                  </a:lnTo>
                  <a:lnTo>
                    <a:pt x="117" y="1256"/>
                  </a:lnTo>
                  <a:lnTo>
                    <a:pt x="115" y="1264"/>
                  </a:lnTo>
                  <a:lnTo>
                    <a:pt x="113" y="1271"/>
                  </a:lnTo>
                  <a:lnTo>
                    <a:pt x="110" y="1277"/>
                  </a:lnTo>
                  <a:lnTo>
                    <a:pt x="108" y="1283"/>
                  </a:lnTo>
                  <a:lnTo>
                    <a:pt x="106" y="1289"/>
                  </a:lnTo>
                  <a:lnTo>
                    <a:pt x="104" y="1296"/>
                  </a:lnTo>
                  <a:lnTo>
                    <a:pt x="101" y="1304"/>
                  </a:lnTo>
                  <a:lnTo>
                    <a:pt x="97" y="1310"/>
                  </a:lnTo>
                  <a:lnTo>
                    <a:pt x="97" y="1318"/>
                  </a:lnTo>
                  <a:lnTo>
                    <a:pt x="92" y="1324"/>
                  </a:lnTo>
                  <a:lnTo>
                    <a:pt x="90" y="1332"/>
                  </a:lnTo>
                  <a:lnTo>
                    <a:pt x="88" y="1340"/>
                  </a:lnTo>
                  <a:lnTo>
                    <a:pt x="86" y="1348"/>
                  </a:lnTo>
                  <a:lnTo>
                    <a:pt x="83" y="1355"/>
                  </a:lnTo>
                  <a:lnTo>
                    <a:pt x="83" y="1363"/>
                  </a:lnTo>
                  <a:lnTo>
                    <a:pt x="81" y="1371"/>
                  </a:lnTo>
                  <a:lnTo>
                    <a:pt x="81" y="1379"/>
                  </a:lnTo>
                  <a:lnTo>
                    <a:pt x="81" y="1387"/>
                  </a:lnTo>
                  <a:lnTo>
                    <a:pt x="79" y="1396"/>
                  </a:lnTo>
                  <a:lnTo>
                    <a:pt x="77" y="1404"/>
                  </a:lnTo>
                  <a:lnTo>
                    <a:pt x="77" y="1407"/>
                  </a:lnTo>
                  <a:lnTo>
                    <a:pt x="74" y="1412"/>
                  </a:lnTo>
                  <a:lnTo>
                    <a:pt x="74" y="1417"/>
                  </a:lnTo>
                  <a:lnTo>
                    <a:pt x="72" y="1420"/>
                  </a:lnTo>
                  <a:lnTo>
                    <a:pt x="70" y="1425"/>
                  </a:lnTo>
                  <a:lnTo>
                    <a:pt x="68" y="1428"/>
                  </a:lnTo>
                  <a:lnTo>
                    <a:pt x="68" y="1432"/>
                  </a:lnTo>
                  <a:lnTo>
                    <a:pt x="65" y="1436"/>
                  </a:lnTo>
                  <a:lnTo>
                    <a:pt x="63" y="1445"/>
                  </a:lnTo>
                  <a:lnTo>
                    <a:pt x="61" y="1454"/>
                  </a:lnTo>
                  <a:lnTo>
                    <a:pt x="59" y="1462"/>
                  </a:lnTo>
                  <a:lnTo>
                    <a:pt x="59" y="1473"/>
                  </a:lnTo>
                  <a:lnTo>
                    <a:pt x="54" y="1481"/>
                  </a:lnTo>
                  <a:lnTo>
                    <a:pt x="54" y="1491"/>
                  </a:lnTo>
                  <a:lnTo>
                    <a:pt x="52" y="1500"/>
                  </a:lnTo>
                  <a:lnTo>
                    <a:pt x="50" y="1509"/>
                  </a:lnTo>
                  <a:lnTo>
                    <a:pt x="50" y="1514"/>
                  </a:lnTo>
                  <a:lnTo>
                    <a:pt x="50" y="1520"/>
                  </a:lnTo>
                  <a:lnTo>
                    <a:pt x="48" y="1525"/>
                  </a:lnTo>
                  <a:lnTo>
                    <a:pt x="48" y="1531"/>
                  </a:lnTo>
                  <a:lnTo>
                    <a:pt x="45" y="1538"/>
                  </a:lnTo>
                  <a:lnTo>
                    <a:pt x="43" y="1544"/>
                  </a:lnTo>
                  <a:lnTo>
                    <a:pt x="43" y="1549"/>
                  </a:lnTo>
                  <a:lnTo>
                    <a:pt x="41" y="1553"/>
                  </a:lnTo>
                  <a:lnTo>
                    <a:pt x="39" y="1563"/>
                  </a:lnTo>
                  <a:lnTo>
                    <a:pt x="36" y="1571"/>
                  </a:lnTo>
                  <a:lnTo>
                    <a:pt x="34" y="1579"/>
                  </a:lnTo>
                  <a:lnTo>
                    <a:pt x="32" y="1586"/>
                  </a:lnTo>
                  <a:lnTo>
                    <a:pt x="30" y="1594"/>
                  </a:lnTo>
                  <a:lnTo>
                    <a:pt x="27" y="1604"/>
                  </a:lnTo>
                  <a:lnTo>
                    <a:pt x="25" y="1612"/>
                  </a:lnTo>
                  <a:lnTo>
                    <a:pt x="23" y="1618"/>
                  </a:lnTo>
                  <a:lnTo>
                    <a:pt x="23" y="1623"/>
                  </a:lnTo>
                  <a:lnTo>
                    <a:pt x="21" y="1627"/>
                  </a:lnTo>
                  <a:lnTo>
                    <a:pt x="21" y="1632"/>
                  </a:lnTo>
                  <a:lnTo>
                    <a:pt x="18" y="1637"/>
                  </a:lnTo>
                  <a:lnTo>
                    <a:pt x="16" y="1642"/>
                  </a:lnTo>
                  <a:lnTo>
                    <a:pt x="14" y="1648"/>
                  </a:lnTo>
                  <a:lnTo>
                    <a:pt x="12" y="1654"/>
                  </a:lnTo>
                  <a:lnTo>
                    <a:pt x="12" y="1659"/>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33"/>
            <p:cNvSpPr>
              <a:spLocks/>
            </p:cNvSpPr>
            <p:nvPr/>
          </p:nvSpPr>
          <p:spPr bwMode="auto">
            <a:xfrm>
              <a:off x="2628" y="2107"/>
              <a:ext cx="391" cy="288"/>
            </a:xfrm>
            <a:custGeom>
              <a:avLst/>
              <a:gdLst>
                <a:gd name="T0" fmla="*/ 362 w 391"/>
                <a:gd name="T1" fmla="*/ 190 h 288"/>
                <a:gd name="T2" fmla="*/ 324 w 391"/>
                <a:gd name="T3" fmla="*/ 187 h 288"/>
                <a:gd name="T4" fmla="*/ 285 w 391"/>
                <a:gd name="T5" fmla="*/ 190 h 288"/>
                <a:gd name="T6" fmla="*/ 261 w 391"/>
                <a:gd name="T7" fmla="*/ 196 h 288"/>
                <a:gd name="T8" fmla="*/ 238 w 391"/>
                <a:gd name="T9" fmla="*/ 206 h 288"/>
                <a:gd name="T10" fmla="*/ 216 w 391"/>
                <a:gd name="T11" fmla="*/ 217 h 288"/>
                <a:gd name="T12" fmla="*/ 193 w 391"/>
                <a:gd name="T13" fmla="*/ 225 h 288"/>
                <a:gd name="T14" fmla="*/ 180 w 391"/>
                <a:gd name="T15" fmla="*/ 214 h 288"/>
                <a:gd name="T16" fmla="*/ 169 w 391"/>
                <a:gd name="T17" fmla="*/ 209 h 288"/>
                <a:gd name="T18" fmla="*/ 164 w 391"/>
                <a:gd name="T19" fmla="*/ 204 h 288"/>
                <a:gd name="T20" fmla="*/ 153 w 391"/>
                <a:gd name="T21" fmla="*/ 190 h 288"/>
                <a:gd name="T22" fmla="*/ 151 w 391"/>
                <a:gd name="T23" fmla="*/ 179 h 288"/>
                <a:gd name="T24" fmla="*/ 171 w 391"/>
                <a:gd name="T25" fmla="*/ 187 h 288"/>
                <a:gd name="T26" fmla="*/ 180 w 391"/>
                <a:gd name="T27" fmla="*/ 189 h 288"/>
                <a:gd name="T28" fmla="*/ 200 w 391"/>
                <a:gd name="T29" fmla="*/ 145 h 288"/>
                <a:gd name="T30" fmla="*/ 211 w 391"/>
                <a:gd name="T31" fmla="*/ 93 h 288"/>
                <a:gd name="T32" fmla="*/ 198 w 391"/>
                <a:gd name="T33" fmla="*/ 42 h 288"/>
                <a:gd name="T34" fmla="*/ 189 w 391"/>
                <a:gd name="T35" fmla="*/ 17 h 288"/>
                <a:gd name="T36" fmla="*/ 180 w 391"/>
                <a:gd name="T37" fmla="*/ 82 h 288"/>
                <a:gd name="T38" fmla="*/ 155 w 391"/>
                <a:gd name="T39" fmla="*/ 122 h 288"/>
                <a:gd name="T40" fmla="*/ 148 w 391"/>
                <a:gd name="T41" fmla="*/ 162 h 288"/>
                <a:gd name="T42" fmla="*/ 139 w 391"/>
                <a:gd name="T43" fmla="*/ 181 h 288"/>
                <a:gd name="T44" fmla="*/ 126 w 391"/>
                <a:gd name="T45" fmla="*/ 181 h 288"/>
                <a:gd name="T46" fmla="*/ 117 w 391"/>
                <a:gd name="T47" fmla="*/ 163 h 288"/>
                <a:gd name="T48" fmla="*/ 90 w 391"/>
                <a:gd name="T49" fmla="*/ 107 h 288"/>
                <a:gd name="T50" fmla="*/ 56 w 391"/>
                <a:gd name="T51" fmla="*/ 56 h 288"/>
                <a:gd name="T52" fmla="*/ 12 w 391"/>
                <a:gd name="T53" fmla="*/ 14 h 288"/>
                <a:gd name="T54" fmla="*/ 9 w 391"/>
                <a:gd name="T55" fmla="*/ 47 h 288"/>
                <a:gd name="T56" fmla="*/ 16 w 391"/>
                <a:gd name="T57" fmla="*/ 64 h 288"/>
                <a:gd name="T58" fmla="*/ 25 w 391"/>
                <a:gd name="T59" fmla="*/ 99 h 288"/>
                <a:gd name="T60" fmla="*/ 47 w 391"/>
                <a:gd name="T61" fmla="*/ 148 h 288"/>
                <a:gd name="T62" fmla="*/ 70 w 391"/>
                <a:gd name="T63" fmla="*/ 167 h 288"/>
                <a:gd name="T64" fmla="*/ 90 w 391"/>
                <a:gd name="T65" fmla="*/ 178 h 288"/>
                <a:gd name="T66" fmla="*/ 110 w 391"/>
                <a:gd name="T67" fmla="*/ 187 h 288"/>
                <a:gd name="T68" fmla="*/ 119 w 391"/>
                <a:gd name="T69" fmla="*/ 198 h 288"/>
                <a:gd name="T70" fmla="*/ 166 w 391"/>
                <a:gd name="T71" fmla="*/ 217 h 288"/>
                <a:gd name="T72" fmla="*/ 119 w 391"/>
                <a:gd name="T73" fmla="*/ 233 h 288"/>
                <a:gd name="T74" fmla="*/ 106 w 391"/>
                <a:gd name="T75" fmla="*/ 222 h 288"/>
                <a:gd name="T76" fmla="*/ 99 w 391"/>
                <a:gd name="T77" fmla="*/ 217 h 288"/>
                <a:gd name="T78" fmla="*/ 92 w 391"/>
                <a:gd name="T79" fmla="*/ 214 h 288"/>
                <a:gd name="T80" fmla="*/ 104 w 391"/>
                <a:gd name="T81" fmla="*/ 242 h 288"/>
                <a:gd name="T82" fmla="*/ 79 w 391"/>
                <a:gd name="T83" fmla="*/ 255 h 288"/>
                <a:gd name="T84" fmla="*/ 52 w 391"/>
                <a:gd name="T85" fmla="*/ 269 h 288"/>
                <a:gd name="T86" fmla="*/ 61 w 391"/>
                <a:gd name="T87" fmla="*/ 281 h 288"/>
                <a:gd name="T88" fmla="*/ 88 w 391"/>
                <a:gd name="T89" fmla="*/ 284 h 288"/>
                <a:gd name="T90" fmla="*/ 113 w 391"/>
                <a:gd name="T91" fmla="*/ 288 h 288"/>
                <a:gd name="T92" fmla="*/ 139 w 391"/>
                <a:gd name="T93" fmla="*/ 283 h 288"/>
                <a:gd name="T94" fmla="*/ 164 w 391"/>
                <a:gd name="T95" fmla="*/ 266 h 288"/>
                <a:gd name="T96" fmla="*/ 173 w 391"/>
                <a:gd name="T97" fmla="*/ 255 h 288"/>
                <a:gd name="T98" fmla="*/ 178 w 391"/>
                <a:gd name="T99" fmla="*/ 245 h 288"/>
                <a:gd name="T100" fmla="*/ 191 w 391"/>
                <a:gd name="T101" fmla="*/ 248 h 288"/>
                <a:gd name="T102" fmla="*/ 211 w 391"/>
                <a:gd name="T103" fmla="*/ 259 h 288"/>
                <a:gd name="T104" fmla="*/ 229 w 391"/>
                <a:gd name="T105" fmla="*/ 273 h 288"/>
                <a:gd name="T106" fmla="*/ 227 w 391"/>
                <a:gd name="T107" fmla="*/ 264 h 288"/>
                <a:gd name="T108" fmla="*/ 200 w 391"/>
                <a:gd name="T109" fmla="*/ 247 h 288"/>
                <a:gd name="T110" fmla="*/ 193 w 391"/>
                <a:gd name="T111" fmla="*/ 231 h 288"/>
                <a:gd name="T112" fmla="*/ 209 w 391"/>
                <a:gd name="T113" fmla="*/ 229 h 288"/>
                <a:gd name="T114" fmla="*/ 234 w 391"/>
                <a:gd name="T115" fmla="*/ 234 h 288"/>
                <a:gd name="T116" fmla="*/ 270 w 391"/>
                <a:gd name="T117" fmla="*/ 236 h 288"/>
                <a:gd name="T118" fmla="*/ 308 w 391"/>
                <a:gd name="T119" fmla="*/ 229 h 288"/>
                <a:gd name="T120" fmla="*/ 344 w 391"/>
                <a:gd name="T121" fmla="*/ 218 h 288"/>
                <a:gd name="T122" fmla="*/ 380 w 391"/>
                <a:gd name="T123" fmla="*/ 201 h 2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288"/>
                <a:gd name="T188" fmla="*/ 391 w 391"/>
                <a:gd name="T189" fmla="*/ 288 h 2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288">
                  <a:moveTo>
                    <a:pt x="391" y="190"/>
                  </a:moveTo>
                  <a:lnTo>
                    <a:pt x="384" y="190"/>
                  </a:lnTo>
                  <a:lnTo>
                    <a:pt x="377" y="190"/>
                  </a:lnTo>
                  <a:lnTo>
                    <a:pt x="368" y="190"/>
                  </a:lnTo>
                  <a:lnTo>
                    <a:pt x="362" y="190"/>
                  </a:lnTo>
                  <a:lnTo>
                    <a:pt x="355" y="189"/>
                  </a:lnTo>
                  <a:lnTo>
                    <a:pt x="346" y="189"/>
                  </a:lnTo>
                  <a:lnTo>
                    <a:pt x="339" y="187"/>
                  </a:lnTo>
                  <a:lnTo>
                    <a:pt x="330" y="187"/>
                  </a:lnTo>
                  <a:lnTo>
                    <a:pt x="324" y="187"/>
                  </a:lnTo>
                  <a:lnTo>
                    <a:pt x="315" y="187"/>
                  </a:lnTo>
                  <a:lnTo>
                    <a:pt x="308" y="187"/>
                  </a:lnTo>
                  <a:lnTo>
                    <a:pt x="301" y="189"/>
                  </a:lnTo>
                  <a:lnTo>
                    <a:pt x="292" y="189"/>
                  </a:lnTo>
                  <a:lnTo>
                    <a:pt x="285" y="190"/>
                  </a:lnTo>
                  <a:lnTo>
                    <a:pt x="279" y="193"/>
                  </a:lnTo>
                  <a:lnTo>
                    <a:pt x="270" y="196"/>
                  </a:lnTo>
                  <a:lnTo>
                    <a:pt x="267" y="196"/>
                  </a:lnTo>
                  <a:lnTo>
                    <a:pt x="265" y="196"/>
                  </a:lnTo>
                  <a:lnTo>
                    <a:pt x="261" y="196"/>
                  </a:lnTo>
                  <a:lnTo>
                    <a:pt x="256" y="198"/>
                  </a:lnTo>
                  <a:lnTo>
                    <a:pt x="252" y="200"/>
                  </a:lnTo>
                  <a:lnTo>
                    <a:pt x="247" y="203"/>
                  </a:lnTo>
                  <a:lnTo>
                    <a:pt x="240" y="204"/>
                  </a:lnTo>
                  <a:lnTo>
                    <a:pt x="238" y="206"/>
                  </a:lnTo>
                  <a:lnTo>
                    <a:pt x="234" y="209"/>
                  </a:lnTo>
                  <a:lnTo>
                    <a:pt x="229" y="211"/>
                  </a:lnTo>
                  <a:lnTo>
                    <a:pt x="225" y="212"/>
                  </a:lnTo>
                  <a:lnTo>
                    <a:pt x="220" y="215"/>
                  </a:lnTo>
                  <a:lnTo>
                    <a:pt x="216" y="217"/>
                  </a:lnTo>
                  <a:lnTo>
                    <a:pt x="211" y="218"/>
                  </a:lnTo>
                  <a:lnTo>
                    <a:pt x="207" y="222"/>
                  </a:lnTo>
                  <a:lnTo>
                    <a:pt x="202" y="223"/>
                  </a:lnTo>
                  <a:lnTo>
                    <a:pt x="198" y="223"/>
                  </a:lnTo>
                  <a:lnTo>
                    <a:pt x="193" y="225"/>
                  </a:lnTo>
                  <a:lnTo>
                    <a:pt x="189" y="223"/>
                  </a:lnTo>
                  <a:lnTo>
                    <a:pt x="187" y="220"/>
                  </a:lnTo>
                  <a:lnTo>
                    <a:pt x="184" y="218"/>
                  </a:lnTo>
                  <a:lnTo>
                    <a:pt x="182" y="215"/>
                  </a:lnTo>
                  <a:lnTo>
                    <a:pt x="180" y="214"/>
                  </a:lnTo>
                  <a:lnTo>
                    <a:pt x="178" y="212"/>
                  </a:lnTo>
                  <a:lnTo>
                    <a:pt x="175" y="211"/>
                  </a:lnTo>
                  <a:lnTo>
                    <a:pt x="171" y="211"/>
                  </a:lnTo>
                  <a:lnTo>
                    <a:pt x="171" y="209"/>
                  </a:lnTo>
                  <a:lnTo>
                    <a:pt x="169" y="209"/>
                  </a:lnTo>
                  <a:lnTo>
                    <a:pt x="169" y="207"/>
                  </a:lnTo>
                  <a:lnTo>
                    <a:pt x="169" y="206"/>
                  </a:lnTo>
                  <a:lnTo>
                    <a:pt x="171" y="206"/>
                  </a:lnTo>
                  <a:lnTo>
                    <a:pt x="166" y="206"/>
                  </a:lnTo>
                  <a:lnTo>
                    <a:pt x="164" y="204"/>
                  </a:lnTo>
                  <a:lnTo>
                    <a:pt x="162" y="203"/>
                  </a:lnTo>
                  <a:lnTo>
                    <a:pt x="160" y="200"/>
                  </a:lnTo>
                  <a:lnTo>
                    <a:pt x="155" y="196"/>
                  </a:lnTo>
                  <a:lnTo>
                    <a:pt x="155" y="193"/>
                  </a:lnTo>
                  <a:lnTo>
                    <a:pt x="153" y="190"/>
                  </a:lnTo>
                  <a:lnTo>
                    <a:pt x="151" y="189"/>
                  </a:lnTo>
                  <a:lnTo>
                    <a:pt x="148" y="187"/>
                  </a:lnTo>
                  <a:lnTo>
                    <a:pt x="148" y="184"/>
                  </a:lnTo>
                  <a:lnTo>
                    <a:pt x="151" y="182"/>
                  </a:lnTo>
                  <a:lnTo>
                    <a:pt x="151" y="179"/>
                  </a:lnTo>
                  <a:lnTo>
                    <a:pt x="153" y="178"/>
                  </a:lnTo>
                  <a:lnTo>
                    <a:pt x="155" y="176"/>
                  </a:lnTo>
                  <a:lnTo>
                    <a:pt x="155" y="174"/>
                  </a:lnTo>
                  <a:lnTo>
                    <a:pt x="157" y="174"/>
                  </a:lnTo>
                  <a:lnTo>
                    <a:pt x="171" y="187"/>
                  </a:lnTo>
                  <a:lnTo>
                    <a:pt x="171" y="192"/>
                  </a:lnTo>
                  <a:lnTo>
                    <a:pt x="173" y="192"/>
                  </a:lnTo>
                  <a:lnTo>
                    <a:pt x="175" y="192"/>
                  </a:lnTo>
                  <a:lnTo>
                    <a:pt x="178" y="190"/>
                  </a:lnTo>
                  <a:lnTo>
                    <a:pt x="180" y="189"/>
                  </a:lnTo>
                  <a:lnTo>
                    <a:pt x="184" y="181"/>
                  </a:lnTo>
                  <a:lnTo>
                    <a:pt x="189" y="171"/>
                  </a:lnTo>
                  <a:lnTo>
                    <a:pt x="191" y="163"/>
                  </a:lnTo>
                  <a:lnTo>
                    <a:pt x="196" y="154"/>
                  </a:lnTo>
                  <a:lnTo>
                    <a:pt x="200" y="145"/>
                  </a:lnTo>
                  <a:lnTo>
                    <a:pt x="205" y="133"/>
                  </a:lnTo>
                  <a:lnTo>
                    <a:pt x="207" y="124"/>
                  </a:lnTo>
                  <a:lnTo>
                    <a:pt x="209" y="113"/>
                  </a:lnTo>
                  <a:lnTo>
                    <a:pt x="211" y="104"/>
                  </a:lnTo>
                  <a:lnTo>
                    <a:pt x="211" y="93"/>
                  </a:lnTo>
                  <a:lnTo>
                    <a:pt x="209" y="83"/>
                  </a:lnTo>
                  <a:lnTo>
                    <a:pt x="207" y="72"/>
                  </a:lnTo>
                  <a:lnTo>
                    <a:pt x="205" y="63"/>
                  </a:lnTo>
                  <a:lnTo>
                    <a:pt x="202" y="52"/>
                  </a:lnTo>
                  <a:lnTo>
                    <a:pt x="198" y="42"/>
                  </a:lnTo>
                  <a:lnTo>
                    <a:pt x="196" y="34"/>
                  </a:lnTo>
                  <a:lnTo>
                    <a:pt x="193" y="30"/>
                  </a:lnTo>
                  <a:lnTo>
                    <a:pt x="191" y="25"/>
                  </a:lnTo>
                  <a:lnTo>
                    <a:pt x="191" y="20"/>
                  </a:lnTo>
                  <a:lnTo>
                    <a:pt x="189" y="17"/>
                  </a:lnTo>
                  <a:lnTo>
                    <a:pt x="187" y="12"/>
                  </a:lnTo>
                  <a:lnTo>
                    <a:pt x="184" y="8"/>
                  </a:lnTo>
                  <a:lnTo>
                    <a:pt x="184" y="5"/>
                  </a:lnTo>
                  <a:lnTo>
                    <a:pt x="182" y="0"/>
                  </a:lnTo>
                  <a:lnTo>
                    <a:pt x="180" y="82"/>
                  </a:lnTo>
                  <a:lnTo>
                    <a:pt x="178" y="91"/>
                  </a:lnTo>
                  <a:lnTo>
                    <a:pt x="173" y="99"/>
                  </a:lnTo>
                  <a:lnTo>
                    <a:pt x="166" y="107"/>
                  </a:lnTo>
                  <a:lnTo>
                    <a:pt x="162" y="115"/>
                  </a:lnTo>
                  <a:lnTo>
                    <a:pt x="155" y="122"/>
                  </a:lnTo>
                  <a:lnTo>
                    <a:pt x="153" y="132"/>
                  </a:lnTo>
                  <a:lnTo>
                    <a:pt x="151" y="140"/>
                  </a:lnTo>
                  <a:lnTo>
                    <a:pt x="151" y="151"/>
                  </a:lnTo>
                  <a:lnTo>
                    <a:pt x="151" y="156"/>
                  </a:lnTo>
                  <a:lnTo>
                    <a:pt x="148" y="162"/>
                  </a:lnTo>
                  <a:lnTo>
                    <a:pt x="146" y="168"/>
                  </a:lnTo>
                  <a:lnTo>
                    <a:pt x="146" y="173"/>
                  </a:lnTo>
                  <a:lnTo>
                    <a:pt x="144" y="176"/>
                  </a:lnTo>
                  <a:lnTo>
                    <a:pt x="142" y="179"/>
                  </a:lnTo>
                  <a:lnTo>
                    <a:pt x="139" y="181"/>
                  </a:lnTo>
                  <a:lnTo>
                    <a:pt x="137" y="184"/>
                  </a:lnTo>
                  <a:lnTo>
                    <a:pt x="135" y="187"/>
                  </a:lnTo>
                  <a:lnTo>
                    <a:pt x="131" y="187"/>
                  </a:lnTo>
                  <a:lnTo>
                    <a:pt x="128" y="184"/>
                  </a:lnTo>
                  <a:lnTo>
                    <a:pt x="126" y="181"/>
                  </a:lnTo>
                  <a:lnTo>
                    <a:pt x="124" y="178"/>
                  </a:lnTo>
                  <a:lnTo>
                    <a:pt x="122" y="174"/>
                  </a:lnTo>
                  <a:lnTo>
                    <a:pt x="119" y="171"/>
                  </a:lnTo>
                  <a:lnTo>
                    <a:pt x="119" y="168"/>
                  </a:lnTo>
                  <a:lnTo>
                    <a:pt x="117" y="163"/>
                  </a:lnTo>
                  <a:lnTo>
                    <a:pt x="113" y="152"/>
                  </a:lnTo>
                  <a:lnTo>
                    <a:pt x="108" y="141"/>
                  </a:lnTo>
                  <a:lnTo>
                    <a:pt x="101" y="129"/>
                  </a:lnTo>
                  <a:lnTo>
                    <a:pt x="95" y="118"/>
                  </a:lnTo>
                  <a:lnTo>
                    <a:pt x="90" y="107"/>
                  </a:lnTo>
                  <a:lnTo>
                    <a:pt x="83" y="97"/>
                  </a:lnTo>
                  <a:lnTo>
                    <a:pt x="77" y="86"/>
                  </a:lnTo>
                  <a:lnTo>
                    <a:pt x="70" y="77"/>
                  </a:lnTo>
                  <a:lnTo>
                    <a:pt x="63" y="66"/>
                  </a:lnTo>
                  <a:lnTo>
                    <a:pt x="56" y="56"/>
                  </a:lnTo>
                  <a:lnTo>
                    <a:pt x="47" y="47"/>
                  </a:lnTo>
                  <a:lnTo>
                    <a:pt x="38" y="38"/>
                  </a:lnTo>
                  <a:lnTo>
                    <a:pt x="29" y="30"/>
                  </a:lnTo>
                  <a:lnTo>
                    <a:pt x="21" y="22"/>
                  </a:lnTo>
                  <a:lnTo>
                    <a:pt x="12" y="14"/>
                  </a:lnTo>
                  <a:lnTo>
                    <a:pt x="0" y="5"/>
                  </a:lnTo>
                  <a:lnTo>
                    <a:pt x="3" y="16"/>
                  </a:lnTo>
                  <a:lnTo>
                    <a:pt x="5" y="27"/>
                  </a:lnTo>
                  <a:lnTo>
                    <a:pt x="7" y="36"/>
                  </a:lnTo>
                  <a:lnTo>
                    <a:pt x="9" y="47"/>
                  </a:lnTo>
                  <a:lnTo>
                    <a:pt x="9" y="50"/>
                  </a:lnTo>
                  <a:lnTo>
                    <a:pt x="9" y="53"/>
                  </a:lnTo>
                  <a:lnTo>
                    <a:pt x="12" y="58"/>
                  </a:lnTo>
                  <a:lnTo>
                    <a:pt x="14" y="61"/>
                  </a:lnTo>
                  <a:lnTo>
                    <a:pt x="16" y="64"/>
                  </a:lnTo>
                  <a:lnTo>
                    <a:pt x="16" y="67"/>
                  </a:lnTo>
                  <a:lnTo>
                    <a:pt x="18" y="71"/>
                  </a:lnTo>
                  <a:lnTo>
                    <a:pt x="18" y="75"/>
                  </a:lnTo>
                  <a:lnTo>
                    <a:pt x="23" y="86"/>
                  </a:lnTo>
                  <a:lnTo>
                    <a:pt x="25" y="99"/>
                  </a:lnTo>
                  <a:lnTo>
                    <a:pt x="29" y="108"/>
                  </a:lnTo>
                  <a:lnTo>
                    <a:pt x="34" y="119"/>
                  </a:lnTo>
                  <a:lnTo>
                    <a:pt x="36" y="129"/>
                  </a:lnTo>
                  <a:lnTo>
                    <a:pt x="43" y="138"/>
                  </a:lnTo>
                  <a:lnTo>
                    <a:pt x="47" y="148"/>
                  </a:lnTo>
                  <a:lnTo>
                    <a:pt x="56" y="156"/>
                  </a:lnTo>
                  <a:lnTo>
                    <a:pt x="59" y="159"/>
                  </a:lnTo>
                  <a:lnTo>
                    <a:pt x="63" y="162"/>
                  </a:lnTo>
                  <a:lnTo>
                    <a:pt x="65" y="163"/>
                  </a:lnTo>
                  <a:lnTo>
                    <a:pt x="70" y="167"/>
                  </a:lnTo>
                  <a:lnTo>
                    <a:pt x="74" y="170"/>
                  </a:lnTo>
                  <a:lnTo>
                    <a:pt x="77" y="171"/>
                  </a:lnTo>
                  <a:lnTo>
                    <a:pt x="81" y="173"/>
                  </a:lnTo>
                  <a:lnTo>
                    <a:pt x="86" y="174"/>
                  </a:lnTo>
                  <a:lnTo>
                    <a:pt x="90" y="178"/>
                  </a:lnTo>
                  <a:lnTo>
                    <a:pt x="95" y="179"/>
                  </a:lnTo>
                  <a:lnTo>
                    <a:pt x="99" y="181"/>
                  </a:lnTo>
                  <a:lnTo>
                    <a:pt x="101" y="182"/>
                  </a:lnTo>
                  <a:lnTo>
                    <a:pt x="106" y="184"/>
                  </a:lnTo>
                  <a:lnTo>
                    <a:pt x="110" y="187"/>
                  </a:lnTo>
                  <a:lnTo>
                    <a:pt x="115" y="189"/>
                  </a:lnTo>
                  <a:lnTo>
                    <a:pt x="117" y="192"/>
                  </a:lnTo>
                  <a:lnTo>
                    <a:pt x="119" y="193"/>
                  </a:lnTo>
                  <a:lnTo>
                    <a:pt x="119" y="195"/>
                  </a:lnTo>
                  <a:lnTo>
                    <a:pt x="119" y="198"/>
                  </a:lnTo>
                  <a:lnTo>
                    <a:pt x="119" y="201"/>
                  </a:lnTo>
                  <a:lnTo>
                    <a:pt x="122" y="201"/>
                  </a:lnTo>
                  <a:lnTo>
                    <a:pt x="124" y="201"/>
                  </a:lnTo>
                  <a:lnTo>
                    <a:pt x="126" y="201"/>
                  </a:lnTo>
                  <a:lnTo>
                    <a:pt x="166" y="217"/>
                  </a:lnTo>
                  <a:lnTo>
                    <a:pt x="166" y="218"/>
                  </a:lnTo>
                  <a:lnTo>
                    <a:pt x="166" y="220"/>
                  </a:lnTo>
                  <a:lnTo>
                    <a:pt x="166" y="222"/>
                  </a:lnTo>
                  <a:lnTo>
                    <a:pt x="164" y="223"/>
                  </a:lnTo>
                  <a:lnTo>
                    <a:pt x="119" y="233"/>
                  </a:lnTo>
                  <a:lnTo>
                    <a:pt x="117" y="231"/>
                  </a:lnTo>
                  <a:lnTo>
                    <a:pt x="115" y="229"/>
                  </a:lnTo>
                  <a:lnTo>
                    <a:pt x="113" y="226"/>
                  </a:lnTo>
                  <a:lnTo>
                    <a:pt x="122" y="206"/>
                  </a:lnTo>
                  <a:lnTo>
                    <a:pt x="106" y="222"/>
                  </a:lnTo>
                  <a:lnTo>
                    <a:pt x="104" y="222"/>
                  </a:lnTo>
                  <a:lnTo>
                    <a:pt x="101" y="222"/>
                  </a:lnTo>
                  <a:lnTo>
                    <a:pt x="101" y="220"/>
                  </a:lnTo>
                  <a:lnTo>
                    <a:pt x="99" y="218"/>
                  </a:lnTo>
                  <a:lnTo>
                    <a:pt x="99" y="217"/>
                  </a:lnTo>
                  <a:lnTo>
                    <a:pt x="99" y="214"/>
                  </a:lnTo>
                  <a:lnTo>
                    <a:pt x="99" y="211"/>
                  </a:lnTo>
                  <a:lnTo>
                    <a:pt x="97" y="209"/>
                  </a:lnTo>
                  <a:lnTo>
                    <a:pt x="95" y="212"/>
                  </a:lnTo>
                  <a:lnTo>
                    <a:pt x="92" y="214"/>
                  </a:lnTo>
                  <a:lnTo>
                    <a:pt x="90" y="218"/>
                  </a:lnTo>
                  <a:lnTo>
                    <a:pt x="90" y="222"/>
                  </a:lnTo>
                  <a:lnTo>
                    <a:pt x="106" y="236"/>
                  </a:lnTo>
                  <a:lnTo>
                    <a:pt x="106" y="239"/>
                  </a:lnTo>
                  <a:lnTo>
                    <a:pt x="104" y="242"/>
                  </a:lnTo>
                  <a:lnTo>
                    <a:pt x="101" y="244"/>
                  </a:lnTo>
                  <a:lnTo>
                    <a:pt x="99" y="247"/>
                  </a:lnTo>
                  <a:lnTo>
                    <a:pt x="92" y="250"/>
                  </a:lnTo>
                  <a:lnTo>
                    <a:pt x="86" y="251"/>
                  </a:lnTo>
                  <a:lnTo>
                    <a:pt x="79" y="255"/>
                  </a:lnTo>
                  <a:lnTo>
                    <a:pt x="74" y="258"/>
                  </a:lnTo>
                  <a:lnTo>
                    <a:pt x="68" y="259"/>
                  </a:lnTo>
                  <a:lnTo>
                    <a:pt x="63" y="262"/>
                  </a:lnTo>
                  <a:lnTo>
                    <a:pt x="56" y="266"/>
                  </a:lnTo>
                  <a:lnTo>
                    <a:pt x="52" y="269"/>
                  </a:lnTo>
                  <a:lnTo>
                    <a:pt x="41" y="275"/>
                  </a:lnTo>
                  <a:lnTo>
                    <a:pt x="47" y="277"/>
                  </a:lnTo>
                  <a:lnTo>
                    <a:pt x="52" y="278"/>
                  </a:lnTo>
                  <a:lnTo>
                    <a:pt x="56" y="280"/>
                  </a:lnTo>
                  <a:lnTo>
                    <a:pt x="61" y="281"/>
                  </a:lnTo>
                  <a:lnTo>
                    <a:pt x="68" y="281"/>
                  </a:lnTo>
                  <a:lnTo>
                    <a:pt x="72" y="283"/>
                  </a:lnTo>
                  <a:lnTo>
                    <a:pt x="77" y="284"/>
                  </a:lnTo>
                  <a:lnTo>
                    <a:pt x="81" y="284"/>
                  </a:lnTo>
                  <a:lnTo>
                    <a:pt x="88" y="284"/>
                  </a:lnTo>
                  <a:lnTo>
                    <a:pt x="92" y="286"/>
                  </a:lnTo>
                  <a:lnTo>
                    <a:pt x="97" y="286"/>
                  </a:lnTo>
                  <a:lnTo>
                    <a:pt x="104" y="286"/>
                  </a:lnTo>
                  <a:lnTo>
                    <a:pt x="108" y="286"/>
                  </a:lnTo>
                  <a:lnTo>
                    <a:pt x="113" y="288"/>
                  </a:lnTo>
                  <a:lnTo>
                    <a:pt x="119" y="288"/>
                  </a:lnTo>
                  <a:lnTo>
                    <a:pt x="124" y="288"/>
                  </a:lnTo>
                  <a:lnTo>
                    <a:pt x="128" y="286"/>
                  </a:lnTo>
                  <a:lnTo>
                    <a:pt x="135" y="286"/>
                  </a:lnTo>
                  <a:lnTo>
                    <a:pt x="139" y="283"/>
                  </a:lnTo>
                  <a:lnTo>
                    <a:pt x="146" y="280"/>
                  </a:lnTo>
                  <a:lnTo>
                    <a:pt x="151" y="277"/>
                  </a:lnTo>
                  <a:lnTo>
                    <a:pt x="155" y="273"/>
                  </a:lnTo>
                  <a:lnTo>
                    <a:pt x="160" y="269"/>
                  </a:lnTo>
                  <a:lnTo>
                    <a:pt x="164" y="266"/>
                  </a:lnTo>
                  <a:lnTo>
                    <a:pt x="166" y="262"/>
                  </a:lnTo>
                  <a:lnTo>
                    <a:pt x="169" y="261"/>
                  </a:lnTo>
                  <a:lnTo>
                    <a:pt x="169" y="258"/>
                  </a:lnTo>
                  <a:lnTo>
                    <a:pt x="171" y="256"/>
                  </a:lnTo>
                  <a:lnTo>
                    <a:pt x="173" y="255"/>
                  </a:lnTo>
                  <a:lnTo>
                    <a:pt x="175" y="253"/>
                  </a:lnTo>
                  <a:lnTo>
                    <a:pt x="175" y="251"/>
                  </a:lnTo>
                  <a:lnTo>
                    <a:pt x="178" y="248"/>
                  </a:lnTo>
                  <a:lnTo>
                    <a:pt x="178" y="247"/>
                  </a:lnTo>
                  <a:lnTo>
                    <a:pt x="178" y="245"/>
                  </a:lnTo>
                  <a:lnTo>
                    <a:pt x="178" y="244"/>
                  </a:lnTo>
                  <a:lnTo>
                    <a:pt x="180" y="242"/>
                  </a:lnTo>
                  <a:lnTo>
                    <a:pt x="184" y="244"/>
                  </a:lnTo>
                  <a:lnTo>
                    <a:pt x="189" y="245"/>
                  </a:lnTo>
                  <a:lnTo>
                    <a:pt x="191" y="248"/>
                  </a:lnTo>
                  <a:lnTo>
                    <a:pt x="196" y="250"/>
                  </a:lnTo>
                  <a:lnTo>
                    <a:pt x="200" y="253"/>
                  </a:lnTo>
                  <a:lnTo>
                    <a:pt x="205" y="255"/>
                  </a:lnTo>
                  <a:lnTo>
                    <a:pt x="207" y="258"/>
                  </a:lnTo>
                  <a:lnTo>
                    <a:pt x="211" y="259"/>
                  </a:lnTo>
                  <a:lnTo>
                    <a:pt x="214" y="262"/>
                  </a:lnTo>
                  <a:lnTo>
                    <a:pt x="218" y="266"/>
                  </a:lnTo>
                  <a:lnTo>
                    <a:pt x="223" y="267"/>
                  </a:lnTo>
                  <a:lnTo>
                    <a:pt x="225" y="272"/>
                  </a:lnTo>
                  <a:lnTo>
                    <a:pt x="229" y="273"/>
                  </a:lnTo>
                  <a:lnTo>
                    <a:pt x="232" y="278"/>
                  </a:lnTo>
                  <a:lnTo>
                    <a:pt x="234" y="281"/>
                  </a:lnTo>
                  <a:lnTo>
                    <a:pt x="238" y="286"/>
                  </a:lnTo>
                  <a:lnTo>
                    <a:pt x="232" y="267"/>
                  </a:lnTo>
                  <a:lnTo>
                    <a:pt x="227" y="264"/>
                  </a:lnTo>
                  <a:lnTo>
                    <a:pt x="223" y="261"/>
                  </a:lnTo>
                  <a:lnTo>
                    <a:pt x="216" y="258"/>
                  </a:lnTo>
                  <a:lnTo>
                    <a:pt x="211" y="255"/>
                  </a:lnTo>
                  <a:lnTo>
                    <a:pt x="207" y="251"/>
                  </a:lnTo>
                  <a:lnTo>
                    <a:pt x="200" y="247"/>
                  </a:lnTo>
                  <a:lnTo>
                    <a:pt x="198" y="240"/>
                  </a:lnTo>
                  <a:lnTo>
                    <a:pt x="196" y="236"/>
                  </a:lnTo>
                  <a:lnTo>
                    <a:pt x="193" y="234"/>
                  </a:lnTo>
                  <a:lnTo>
                    <a:pt x="193" y="233"/>
                  </a:lnTo>
                  <a:lnTo>
                    <a:pt x="193" y="231"/>
                  </a:lnTo>
                  <a:lnTo>
                    <a:pt x="196" y="229"/>
                  </a:lnTo>
                  <a:lnTo>
                    <a:pt x="198" y="229"/>
                  </a:lnTo>
                  <a:lnTo>
                    <a:pt x="200" y="228"/>
                  </a:lnTo>
                  <a:lnTo>
                    <a:pt x="205" y="229"/>
                  </a:lnTo>
                  <a:lnTo>
                    <a:pt x="209" y="229"/>
                  </a:lnTo>
                  <a:lnTo>
                    <a:pt x="211" y="231"/>
                  </a:lnTo>
                  <a:lnTo>
                    <a:pt x="216" y="231"/>
                  </a:lnTo>
                  <a:lnTo>
                    <a:pt x="218" y="231"/>
                  </a:lnTo>
                  <a:lnTo>
                    <a:pt x="225" y="233"/>
                  </a:lnTo>
                  <a:lnTo>
                    <a:pt x="234" y="234"/>
                  </a:lnTo>
                  <a:lnTo>
                    <a:pt x="240" y="236"/>
                  </a:lnTo>
                  <a:lnTo>
                    <a:pt x="247" y="236"/>
                  </a:lnTo>
                  <a:lnTo>
                    <a:pt x="254" y="236"/>
                  </a:lnTo>
                  <a:lnTo>
                    <a:pt x="263" y="236"/>
                  </a:lnTo>
                  <a:lnTo>
                    <a:pt x="270" y="236"/>
                  </a:lnTo>
                  <a:lnTo>
                    <a:pt x="276" y="236"/>
                  </a:lnTo>
                  <a:lnTo>
                    <a:pt x="285" y="234"/>
                  </a:lnTo>
                  <a:lnTo>
                    <a:pt x="292" y="233"/>
                  </a:lnTo>
                  <a:lnTo>
                    <a:pt x="301" y="231"/>
                  </a:lnTo>
                  <a:lnTo>
                    <a:pt x="308" y="229"/>
                  </a:lnTo>
                  <a:lnTo>
                    <a:pt x="315" y="228"/>
                  </a:lnTo>
                  <a:lnTo>
                    <a:pt x="321" y="226"/>
                  </a:lnTo>
                  <a:lnTo>
                    <a:pt x="330" y="225"/>
                  </a:lnTo>
                  <a:lnTo>
                    <a:pt x="337" y="222"/>
                  </a:lnTo>
                  <a:lnTo>
                    <a:pt x="344" y="218"/>
                  </a:lnTo>
                  <a:lnTo>
                    <a:pt x="350" y="215"/>
                  </a:lnTo>
                  <a:lnTo>
                    <a:pt x="357" y="212"/>
                  </a:lnTo>
                  <a:lnTo>
                    <a:pt x="366" y="209"/>
                  </a:lnTo>
                  <a:lnTo>
                    <a:pt x="373" y="204"/>
                  </a:lnTo>
                  <a:lnTo>
                    <a:pt x="380" y="201"/>
                  </a:lnTo>
                  <a:lnTo>
                    <a:pt x="386" y="196"/>
                  </a:lnTo>
                  <a:lnTo>
                    <a:pt x="391" y="19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34"/>
            <p:cNvSpPr>
              <a:spLocks/>
            </p:cNvSpPr>
            <p:nvPr/>
          </p:nvSpPr>
          <p:spPr bwMode="auto">
            <a:xfrm>
              <a:off x="2835" y="2269"/>
              <a:ext cx="27" cy="38"/>
            </a:xfrm>
            <a:custGeom>
              <a:avLst/>
              <a:gdLst>
                <a:gd name="T0" fmla="*/ 27 w 27"/>
                <a:gd name="T1" fmla="*/ 16 h 38"/>
                <a:gd name="T2" fmla="*/ 27 w 27"/>
                <a:gd name="T3" fmla="*/ 12 h 38"/>
                <a:gd name="T4" fmla="*/ 25 w 27"/>
                <a:gd name="T5" fmla="*/ 8 h 38"/>
                <a:gd name="T6" fmla="*/ 22 w 27"/>
                <a:gd name="T7" fmla="*/ 5 h 38"/>
                <a:gd name="T8" fmla="*/ 22 w 27"/>
                <a:gd name="T9" fmla="*/ 0 h 38"/>
                <a:gd name="T10" fmla="*/ 0 w 27"/>
                <a:gd name="T11" fmla="*/ 38 h 38"/>
                <a:gd name="T12" fmla="*/ 27 w 27"/>
                <a:gd name="T13" fmla="*/ 19 h 38"/>
                <a:gd name="T14" fmla="*/ 27 w 27"/>
                <a:gd name="T15" fmla="*/ 17 h 38"/>
                <a:gd name="T16" fmla="*/ 27 w 27"/>
                <a:gd name="T17" fmla="*/ 1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8"/>
                <a:gd name="T29" fmla="*/ 27 w 2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8">
                  <a:moveTo>
                    <a:pt x="27" y="16"/>
                  </a:moveTo>
                  <a:lnTo>
                    <a:pt x="27" y="12"/>
                  </a:lnTo>
                  <a:lnTo>
                    <a:pt x="25" y="8"/>
                  </a:lnTo>
                  <a:lnTo>
                    <a:pt x="22" y="5"/>
                  </a:lnTo>
                  <a:lnTo>
                    <a:pt x="22" y="0"/>
                  </a:lnTo>
                  <a:lnTo>
                    <a:pt x="0" y="38"/>
                  </a:lnTo>
                  <a:lnTo>
                    <a:pt x="27" y="19"/>
                  </a:lnTo>
                  <a:lnTo>
                    <a:pt x="27" y="17"/>
                  </a:lnTo>
                  <a:lnTo>
                    <a:pt x="27" y="1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35"/>
            <p:cNvSpPr>
              <a:spLocks/>
            </p:cNvSpPr>
            <p:nvPr/>
          </p:nvSpPr>
          <p:spPr bwMode="auto">
            <a:xfrm>
              <a:off x="2788" y="2215"/>
              <a:ext cx="20" cy="68"/>
            </a:xfrm>
            <a:custGeom>
              <a:avLst/>
              <a:gdLst>
                <a:gd name="T0" fmla="*/ 20 w 20"/>
                <a:gd name="T1" fmla="*/ 5 h 68"/>
                <a:gd name="T2" fmla="*/ 20 w 20"/>
                <a:gd name="T3" fmla="*/ 3 h 68"/>
                <a:gd name="T4" fmla="*/ 18 w 20"/>
                <a:gd name="T5" fmla="*/ 3 h 68"/>
                <a:gd name="T6" fmla="*/ 18 w 20"/>
                <a:gd name="T7" fmla="*/ 2 h 68"/>
                <a:gd name="T8" fmla="*/ 15 w 20"/>
                <a:gd name="T9" fmla="*/ 0 h 68"/>
                <a:gd name="T10" fmla="*/ 13 w 20"/>
                <a:gd name="T11" fmla="*/ 7 h 68"/>
                <a:gd name="T12" fmla="*/ 9 w 20"/>
                <a:gd name="T13" fmla="*/ 13 h 68"/>
                <a:gd name="T14" fmla="*/ 6 w 20"/>
                <a:gd name="T15" fmla="*/ 19 h 68"/>
                <a:gd name="T16" fmla="*/ 2 w 20"/>
                <a:gd name="T17" fmla="*/ 27 h 68"/>
                <a:gd name="T18" fmla="*/ 0 w 20"/>
                <a:gd name="T19" fmla="*/ 33 h 68"/>
                <a:gd name="T20" fmla="*/ 0 w 20"/>
                <a:gd name="T21" fmla="*/ 41 h 68"/>
                <a:gd name="T22" fmla="*/ 0 w 20"/>
                <a:gd name="T23" fmla="*/ 49 h 68"/>
                <a:gd name="T24" fmla="*/ 0 w 20"/>
                <a:gd name="T25" fmla="*/ 57 h 68"/>
                <a:gd name="T26" fmla="*/ 2 w 20"/>
                <a:gd name="T27" fmla="*/ 59 h 68"/>
                <a:gd name="T28" fmla="*/ 4 w 20"/>
                <a:gd name="T29" fmla="*/ 60 h 68"/>
                <a:gd name="T30" fmla="*/ 6 w 20"/>
                <a:gd name="T31" fmla="*/ 62 h 68"/>
                <a:gd name="T32" fmla="*/ 6 w 20"/>
                <a:gd name="T33" fmla="*/ 63 h 68"/>
                <a:gd name="T34" fmla="*/ 9 w 20"/>
                <a:gd name="T35" fmla="*/ 65 h 68"/>
                <a:gd name="T36" fmla="*/ 11 w 20"/>
                <a:gd name="T37" fmla="*/ 65 h 68"/>
                <a:gd name="T38" fmla="*/ 11 w 20"/>
                <a:gd name="T39" fmla="*/ 66 h 68"/>
                <a:gd name="T40" fmla="*/ 13 w 20"/>
                <a:gd name="T41" fmla="*/ 68 h 68"/>
                <a:gd name="T42" fmla="*/ 20 w 20"/>
                <a:gd name="T43" fmla="*/ 5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68"/>
                <a:gd name="T68" fmla="*/ 20 w 20"/>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68">
                  <a:moveTo>
                    <a:pt x="20" y="5"/>
                  </a:moveTo>
                  <a:lnTo>
                    <a:pt x="20" y="3"/>
                  </a:lnTo>
                  <a:lnTo>
                    <a:pt x="18" y="3"/>
                  </a:lnTo>
                  <a:lnTo>
                    <a:pt x="18" y="2"/>
                  </a:lnTo>
                  <a:lnTo>
                    <a:pt x="15" y="0"/>
                  </a:lnTo>
                  <a:lnTo>
                    <a:pt x="13" y="7"/>
                  </a:lnTo>
                  <a:lnTo>
                    <a:pt x="9" y="13"/>
                  </a:lnTo>
                  <a:lnTo>
                    <a:pt x="6" y="19"/>
                  </a:lnTo>
                  <a:lnTo>
                    <a:pt x="2" y="27"/>
                  </a:lnTo>
                  <a:lnTo>
                    <a:pt x="0" y="33"/>
                  </a:lnTo>
                  <a:lnTo>
                    <a:pt x="0" y="41"/>
                  </a:lnTo>
                  <a:lnTo>
                    <a:pt x="0" y="49"/>
                  </a:lnTo>
                  <a:lnTo>
                    <a:pt x="0" y="57"/>
                  </a:lnTo>
                  <a:lnTo>
                    <a:pt x="2" y="59"/>
                  </a:lnTo>
                  <a:lnTo>
                    <a:pt x="4" y="60"/>
                  </a:lnTo>
                  <a:lnTo>
                    <a:pt x="6" y="62"/>
                  </a:lnTo>
                  <a:lnTo>
                    <a:pt x="6" y="63"/>
                  </a:lnTo>
                  <a:lnTo>
                    <a:pt x="9" y="65"/>
                  </a:lnTo>
                  <a:lnTo>
                    <a:pt x="11" y="65"/>
                  </a:lnTo>
                  <a:lnTo>
                    <a:pt x="11" y="66"/>
                  </a:lnTo>
                  <a:lnTo>
                    <a:pt x="13" y="68"/>
                  </a:lnTo>
                  <a:lnTo>
                    <a:pt x="20" y="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36"/>
            <p:cNvSpPr>
              <a:spLocks/>
            </p:cNvSpPr>
            <p:nvPr/>
          </p:nvSpPr>
          <p:spPr bwMode="auto">
            <a:xfrm>
              <a:off x="2745" y="2310"/>
              <a:ext cx="49" cy="28"/>
            </a:xfrm>
            <a:custGeom>
              <a:avLst/>
              <a:gdLst>
                <a:gd name="T0" fmla="*/ 49 w 49"/>
                <a:gd name="T1" fmla="*/ 17 h 28"/>
                <a:gd name="T2" fmla="*/ 9 w 49"/>
                <a:gd name="T3" fmla="*/ 0 h 28"/>
                <a:gd name="T4" fmla="*/ 0 w 49"/>
                <a:gd name="T5" fmla="*/ 28 h 28"/>
                <a:gd name="T6" fmla="*/ 49 w 49"/>
                <a:gd name="T7" fmla="*/ 17 h 28"/>
                <a:gd name="T8" fmla="*/ 0 60000 65536"/>
                <a:gd name="T9" fmla="*/ 0 60000 65536"/>
                <a:gd name="T10" fmla="*/ 0 60000 65536"/>
                <a:gd name="T11" fmla="*/ 0 60000 65536"/>
                <a:gd name="T12" fmla="*/ 0 w 49"/>
                <a:gd name="T13" fmla="*/ 0 h 28"/>
                <a:gd name="T14" fmla="*/ 49 w 49"/>
                <a:gd name="T15" fmla="*/ 28 h 28"/>
              </a:gdLst>
              <a:ahLst/>
              <a:cxnLst>
                <a:cxn ang="T8">
                  <a:pos x="T0" y="T1"/>
                </a:cxn>
                <a:cxn ang="T9">
                  <a:pos x="T2" y="T3"/>
                </a:cxn>
                <a:cxn ang="T10">
                  <a:pos x="T4" y="T5"/>
                </a:cxn>
                <a:cxn ang="T11">
                  <a:pos x="T6" y="T7"/>
                </a:cxn>
              </a:cxnLst>
              <a:rect l="T12" t="T13" r="T14" b="T15"/>
              <a:pathLst>
                <a:path w="49" h="28">
                  <a:moveTo>
                    <a:pt x="49" y="17"/>
                  </a:moveTo>
                  <a:lnTo>
                    <a:pt x="9" y="0"/>
                  </a:lnTo>
                  <a:lnTo>
                    <a:pt x="0" y="28"/>
                  </a:lnTo>
                  <a:lnTo>
                    <a:pt x="49" y="17"/>
                  </a:lnTo>
                  <a:close/>
                </a:path>
              </a:pathLst>
            </a:custGeom>
            <a:solidFill>
              <a:srgbClr val="CC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37"/>
            <p:cNvSpPr>
              <a:spLocks/>
            </p:cNvSpPr>
            <p:nvPr/>
          </p:nvSpPr>
          <p:spPr bwMode="auto">
            <a:xfrm>
              <a:off x="2727" y="2297"/>
              <a:ext cx="11" cy="14"/>
            </a:xfrm>
            <a:custGeom>
              <a:avLst/>
              <a:gdLst>
                <a:gd name="T0" fmla="*/ 11 w 11"/>
                <a:gd name="T1" fmla="*/ 11 h 14"/>
                <a:gd name="T2" fmla="*/ 11 w 11"/>
                <a:gd name="T3" fmla="*/ 10 h 14"/>
                <a:gd name="T4" fmla="*/ 11 w 11"/>
                <a:gd name="T5" fmla="*/ 8 h 14"/>
                <a:gd name="T6" fmla="*/ 11 w 11"/>
                <a:gd name="T7" fmla="*/ 6 h 14"/>
                <a:gd name="T8" fmla="*/ 11 w 11"/>
                <a:gd name="T9" fmla="*/ 5 h 14"/>
                <a:gd name="T10" fmla="*/ 0 w 11"/>
                <a:gd name="T11" fmla="*/ 0 h 14"/>
                <a:gd name="T12" fmla="*/ 7 w 11"/>
                <a:gd name="T13" fmla="*/ 14 h 14"/>
                <a:gd name="T14" fmla="*/ 9 w 11"/>
                <a:gd name="T15" fmla="*/ 13 h 14"/>
                <a:gd name="T16" fmla="*/ 11 w 11"/>
                <a:gd name="T17" fmla="*/ 13 h 14"/>
                <a:gd name="T18" fmla="*/ 11 w 11"/>
                <a:gd name="T19" fmla="*/ 1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4"/>
                <a:gd name="T32" fmla="*/ 11 w 1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4">
                  <a:moveTo>
                    <a:pt x="11" y="11"/>
                  </a:moveTo>
                  <a:lnTo>
                    <a:pt x="11" y="10"/>
                  </a:lnTo>
                  <a:lnTo>
                    <a:pt x="11" y="8"/>
                  </a:lnTo>
                  <a:lnTo>
                    <a:pt x="11" y="6"/>
                  </a:lnTo>
                  <a:lnTo>
                    <a:pt x="11" y="5"/>
                  </a:lnTo>
                  <a:lnTo>
                    <a:pt x="0" y="0"/>
                  </a:lnTo>
                  <a:lnTo>
                    <a:pt x="7" y="14"/>
                  </a:lnTo>
                  <a:lnTo>
                    <a:pt x="9" y="13"/>
                  </a:lnTo>
                  <a:lnTo>
                    <a:pt x="11" y="13"/>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38"/>
            <p:cNvSpPr>
              <a:spLocks/>
            </p:cNvSpPr>
            <p:nvPr/>
          </p:nvSpPr>
          <p:spPr bwMode="auto">
            <a:xfrm>
              <a:off x="2467" y="1263"/>
              <a:ext cx="146" cy="34"/>
            </a:xfrm>
            <a:custGeom>
              <a:avLst/>
              <a:gdLst>
                <a:gd name="T0" fmla="*/ 139 w 146"/>
                <a:gd name="T1" fmla="*/ 20 h 34"/>
                <a:gd name="T2" fmla="*/ 132 w 146"/>
                <a:gd name="T3" fmla="*/ 15 h 34"/>
                <a:gd name="T4" fmla="*/ 125 w 146"/>
                <a:gd name="T5" fmla="*/ 12 h 34"/>
                <a:gd name="T6" fmla="*/ 116 w 146"/>
                <a:gd name="T7" fmla="*/ 9 h 34"/>
                <a:gd name="T8" fmla="*/ 105 w 146"/>
                <a:gd name="T9" fmla="*/ 4 h 34"/>
                <a:gd name="T10" fmla="*/ 96 w 146"/>
                <a:gd name="T11" fmla="*/ 3 h 34"/>
                <a:gd name="T12" fmla="*/ 87 w 146"/>
                <a:gd name="T13" fmla="*/ 1 h 34"/>
                <a:gd name="T14" fmla="*/ 76 w 146"/>
                <a:gd name="T15" fmla="*/ 0 h 34"/>
                <a:gd name="T16" fmla="*/ 65 w 146"/>
                <a:gd name="T17" fmla="*/ 0 h 34"/>
                <a:gd name="T18" fmla="*/ 54 w 146"/>
                <a:gd name="T19" fmla="*/ 3 h 34"/>
                <a:gd name="T20" fmla="*/ 42 w 146"/>
                <a:gd name="T21" fmla="*/ 6 h 34"/>
                <a:gd name="T22" fmla="*/ 31 w 146"/>
                <a:gd name="T23" fmla="*/ 11 h 34"/>
                <a:gd name="T24" fmla="*/ 22 w 146"/>
                <a:gd name="T25" fmla="*/ 15 h 34"/>
                <a:gd name="T26" fmla="*/ 15 w 146"/>
                <a:gd name="T27" fmla="*/ 19 h 34"/>
                <a:gd name="T28" fmla="*/ 9 w 146"/>
                <a:gd name="T29" fmla="*/ 22 h 34"/>
                <a:gd name="T30" fmla="*/ 2 w 146"/>
                <a:gd name="T31" fmla="*/ 26 h 34"/>
                <a:gd name="T32" fmla="*/ 0 w 146"/>
                <a:gd name="T33" fmla="*/ 30 h 34"/>
                <a:gd name="T34" fmla="*/ 0 w 146"/>
                <a:gd name="T35" fmla="*/ 30 h 34"/>
                <a:gd name="T36" fmla="*/ 2 w 146"/>
                <a:gd name="T37" fmla="*/ 26 h 34"/>
                <a:gd name="T38" fmla="*/ 6 w 146"/>
                <a:gd name="T39" fmla="*/ 23 h 34"/>
                <a:gd name="T40" fmla="*/ 9 w 146"/>
                <a:gd name="T41" fmla="*/ 22 h 34"/>
                <a:gd name="T42" fmla="*/ 15 w 146"/>
                <a:gd name="T43" fmla="*/ 20 h 34"/>
                <a:gd name="T44" fmla="*/ 24 w 146"/>
                <a:gd name="T45" fmla="*/ 20 h 34"/>
                <a:gd name="T46" fmla="*/ 31 w 146"/>
                <a:gd name="T47" fmla="*/ 22 h 34"/>
                <a:gd name="T48" fmla="*/ 40 w 146"/>
                <a:gd name="T49" fmla="*/ 23 h 34"/>
                <a:gd name="T50" fmla="*/ 49 w 146"/>
                <a:gd name="T51" fmla="*/ 26 h 34"/>
                <a:gd name="T52" fmla="*/ 58 w 146"/>
                <a:gd name="T53" fmla="*/ 28 h 34"/>
                <a:gd name="T54" fmla="*/ 67 w 146"/>
                <a:gd name="T55" fmla="*/ 30 h 34"/>
                <a:gd name="T56" fmla="*/ 76 w 146"/>
                <a:gd name="T57" fmla="*/ 31 h 34"/>
                <a:gd name="T58" fmla="*/ 83 w 146"/>
                <a:gd name="T59" fmla="*/ 33 h 34"/>
                <a:gd name="T60" fmla="*/ 92 w 146"/>
                <a:gd name="T61" fmla="*/ 34 h 34"/>
                <a:gd name="T62" fmla="*/ 101 w 146"/>
                <a:gd name="T63" fmla="*/ 33 h 34"/>
                <a:gd name="T64" fmla="*/ 107 w 146"/>
                <a:gd name="T65" fmla="*/ 33 h 34"/>
                <a:gd name="T66" fmla="*/ 116 w 146"/>
                <a:gd name="T67" fmla="*/ 30 h 34"/>
                <a:gd name="T68" fmla="*/ 125 w 146"/>
                <a:gd name="T69" fmla="*/ 26 h 34"/>
                <a:gd name="T70" fmla="*/ 132 w 146"/>
                <a:gd name="T71" fmla="*/ 25 h 34"/>
                <a:gd name="T72" fmla="*/ 141 w 146"/>
                <a:gd name="T73" fmla="*/ 23 h 34"/>
                <a:gd name="T74" fmla="*/ 143 w 146"/>
                <a:gd name="T75" fmla="*/ 2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34"/>
                <a:gd name="T116" fmla="*/ 146 w 1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34">
                  <a:moveTo>
                    <a:pt x="143" y="22"/>
                  </a:moveTo>
                  <a:lnTo>
                    <a:pt x="139" y="20"/>
                  </a:lnTo>
                  <a:lnTo>
                    <a:pt x="137" y="19"/>
                  </a:lnTo>
                  <a:lnTo>
                    <a:pt x="132" y="15"/>
                  </a:lnTo>
                  <a:lnTo>
                    <a:pt x="128" y="14"/>
                  </a:lnTo>
                  <a:lnTo>
                    <a:pt x="125" y="12"/>
                  </a:lnTo>
                  <a:lnTo>
                    <a:pt x="121" y="11"/>
                  </a:lnTo>
                  <a:lnTo>
                    <a:pt x="116" y="9"/>
                  </a:lnTo>
                  <a:lnTo>
                    <a:pt x="112" y="6"/>
                  </a:lnTo>
                  <a:lnTo>
                    <a:pt x="105" y="4"/>
                  </a:lnTo>
                  <a:lnTo>
                    <a:pt x="103" y="3"/>
                  </a:lnTo>
                  <a:lnTo>
                    <a:pt x="96" y="3"/>
                  </a:lnTo>
                  <a:lnTo>
                    <a:pt x="92" y="1"/>
                  </a:lnTo>
                  <a:lnTo>
                    <a:pt x="87" y="1"/>
                  </a:lnTo>
                  <a:lnTo>
                    <a:pt x="83" y="0"/>
                  </a:lnTo>
                  <a:lnTo>
                    <a:pt x="76" y="0"/>
                  </a:lnTo>
                  <a:lnTo>
                    <a:pt x="72" y="0"/>
                  </a:lnTo>
                  <a:lnTo>
                    <a:pt x="65" y="0"/>
                  </a:lnTo>
                  <a:lnTo>
                    <a:pt x="60" y="1"/>
                  </a:lnTo>
                  <a:lnTo>
                    <a:pt x="54" y="3"/>
                  </a:lnTo>
                  <a:lnTo>
                    <a:pt x="49" y="4"/>
                  </a:lnTo>
                  <a:lnTo>
                    <a:pt x="42" y="6"/>
                  </a:lnTo>
                  <a:lnTo>
                    <a:pt x="38" y="9"/>
                  </a:lnTo>
                  <a:lnTo>
                    <a:pt x="31" y="11"/>
                  </a:lnTo>
                  <a:lnTo>
                    <a:pt x="27" y="14"/>
                  </a:lnTo>
                  <a:lnTo>
                    <a:pt x="22" y="15"/>
                  </a:lnTo>
                  <a:lnTo>
                    <a:pt x="20" y="17"/>
                  </a:lnTo>
                  <a:lnTo>
                    <a:pt x="15" y="19"/>
                  </a:lnTo>
                  <a:lnTo>
                    <a:pt x="13" y="20"/>
                  </a:lnTo>
                  <a:lnTo>
                    <a:pt x="9" y="22"/>
                  </a:lnTo>
                  <a:lnTo>
                    <a:pt x="6" y="23"/>
                  </a:lnTo>
                  <a:lnTo>
                    <a:pt x="2" y="26"/>
                  </a:lnTo>
                  <a:lnTo>
                    <a:pt x="0" y="28"/>
                  </a:lnTo>
                  <a:lnTo>
                    <a:pt x="0" y="30"/>
                  </a:lnTo>
                  <a:lnTo>
                    <a:pt x="0" y="31"/>
                  </a:lnTo>
                  <a:lnTo>
                    <a:pt x="0" y="30"/>
                  </a:lnTo>
                  <a:lnTo>
                    <a:pt x="2" y="28"/>
                  </a:lnTo>
                  <a:lnTo>
                    <a:pt x="2" y="26"/>
                  </a:lnTo>
                  <a:lnTo>
                    <a:pt x="4" y="26"/>
                  </a:lnTo>
                  <a:lnTo>
                    <a:pt x="6" y="23"/>
                  </a:lnTo>
                  <a:lnTo>
                    <a:pt x="6" y="22"/>
                  </a:lnTo>
                  <a:lnTo>
                    <a:pt x="9" y="22"/>
                  </a:lnTo>
                  <a:lnTo>
                    <a:pt x="11" y="20"/>
                  </a:lnTo>
                  <a:lnTo>
                    <a:pt x="15" y="20"/>
                  </a:lnTo>
                  <a:lnTo>
                    <a:pt x="20" y="20"/>
                  </a:lnTo>
                  <a:lnTo>
                    <a:pt x="24" y="20"/>
                  </a:lnTo>
                  <a:lnTo>
                    <a:pt x="29" y="22"/>
                  </a:lnTo>
                  <a:lnTo>
                    <a:pt x="31" y="22"/>
                  </a:lnTo>
                  <a:lnTo>
                    <a:pt x="38" y="23"/>
                  </a:lnTo>
                  <a:lnTo>
                    <a:pt x="40" y="23"/>
                  </a:lnTo>
                  <a:lnTo>
                    <a:pt x="45" y="23"/>
                  </a:lnTo>
                  <a:lnTo>
                    <a:pt x="49" y="26"/>
                  </a:lnTo>
                  <a:lnTo>
                    <a:pt x="54" y="26"/>
                  </a:lnTo>
                  <a:lnTo>
                    <a:pt x="58" y="28"/>
                  </a:lnTo>
                  <a:lnTo>
                    <a:pt x="63" y="28"/>
                  </a:lnTo>
                  <a:lnTo>
                    <a:pt x="67" y="30"/>
                  </a:lnTo>
                  <a:lnTo>
                    <a:pt x="72" y="30"/>
                  </a:lnTo>
                  <a:lnTo>
                    <a:pt x="76" y="31"/>
                  </a:lnTo>
                  <a:lnTo>
                    <a:pt x="78" y="33"/>
                  </a:lnTo>
                  <a:lnTo>
                    <a:pt x="83" y="33"/>
                  </a:lnTo>
                  <a:lnTo>
                    <a:pt x="87" y="34"/>
                  </a:lnTo>
                  <a:lnTo>
                    <a:pt x="92" y="34"/>
                  </a:lnTo>
                  <a:lnTo>
                    <a:pt x="96" y="34"/>
                  </a:lnTo>
                  <a:lnTo>
                    <a:pt x="101" y="33"/>
                  </a:lnTo>
                  <a:lnTo>
                    <a:pt x="103" y="33"/>
                  </a:lnTo>
                  <a:lnTo>
                    <a:pt x="107" y="33"/>
                  </a:lnTo>
                  <a:lnTo>
                    <a:pt x="112" y="31"/>
                  </a:lnTo>
                  <a:lnTo>
                    <a:pt x="116" y="30"/>
                  </a:lnTo>
                  <a:lnTo>
                    <a:pt x="121" y="28"/>
                  </a:lnTo>
                  <a:lnTo>
                    <a:pt x="125" y="26"/>
                  </a:lnTo>
                  <a:lnTo>
                    <a:pt x="128" y="26"/>
                  </a:lnTo>
                  <a:lnTo>
                    <a:pt x="132" y="25"/>
                  </a:lnTo>
                  <a:lnTo>
                    <a:pt x="137" y="23"/>
                  </a:lnTo>
                  <a:lnTo>
                    <a:pt x="141" y="23"/>
                  </a:lnTo>
                  <a:lnTo>
                    <a:pt x="146" y="23"/>
                  </a:lnTo>
                  <a:lnTo>
                    <a:pt x="143" y="23"/>
                  </a:lnTo>
                  <a:lnTo>
                    <a:pt x="143" y="2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39"/>
            <p:cNvSpPr>
              <a:spLocks/>
            </p:cNvSpPr>
            <p:nvPr/>
          </p:nvSpPr>
          <p:spPr bwMode="auto">
            <a:xfrm>
              <a:off x="2480" y="1324"/>
              <a:ext cx="9" cy="65"/>
            </a:xfrm>
            <a:custGeom>
              <a:avLst/>
              <a:gdLst>
                <a:gd name="T0" fmla="*/ 9 w 9"/>
                <a:gd name="T1" fmla="*/ 44 h 65"/>
                <a:gd name="T2" fmla="*/ 5 w 9"/>
                <a:gd name="T3" fmla="*/ 11 h 65"/>
                <a:gd name="T4" fmla="*/ 0 w 9"/>
                <a:gd name="T5" fmla="*/ 0 h 65"/>
                <a:gd name="T6" fmla="*/ 2 w 9"/>
                <a:gd name="T7" fmla="*/ 16 h 65"/>
                <a:gd name="T8" fmla="*/ 5 w 9"/>
                <a:gd name="T9" fmla="*/ 32 h 65"/>
                <a:gd name="T10" fmla="*/ 5 w 9"/>
                <a:gd name="T11" fmla="*/ 49 h 65"/>
                <a:gd name="T12" fmla="*/ 5 w 9"/>
                <a:gd name="T13" fmla="*/ 65 h 65"/>
                <a:gd name="T14" fmla="*/ 7 w 9"/>
                <a:gd name="T15" fmla="*/ 60 h 65"/>
                <a:gd name="T16" fmla="*/ 7 w 9"/>
                <a:gd name="T17" fmla="*/ 58 h 65"/>
                <a:gd name="T18" fmla="*/ 7 w 9"/>
                <a:gd name="T19" fmla="*/ 57 h 65"/>
                <a:gd name="T20" fmla="*/ 5 w 9"/>
                <a:gd name="T21" fmla="*/ 57 h 65"/>
                <a:gd name="T22" fmla="*/ 5 w 9"/>
                <a:gd name="T23" fmla="*/ 55 h 65"/>
                <a:gd name="T24" fmla="*/ 9 w 9"/>
                <a:gd name="T25" fmla="*/ 4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65"/>
                <a:gd name="T41" fmla="*/ 9 w 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65">
                  <a:moveTo>
                    <a:pt x="9" y="44"/>
                  </a:moveTo>
                  <a:lnTo>
                    <a:pt x="5" y="11"/>
                  </a:lnTo>
                  <a:lnTo>
                    <a:pt x="0" y="0"/>
                  </a:lnTo>
                  <a:lnTo>
                    <a:pt x="2" y="16"/>
                  </a:lnTo>
                  <a:lnTo>
                    <a:pt x="5" y="32"/>
                  </a:lnTo>
                  <a:lnTo>
                    <a:pt x="5" y="49"/>
                  </a:lnTo>
                  <a:lnTo>
                    <a:pt x="5" y="65"/>
                  </a:lnTo>
                  <a:lnTo>
                    <a:pt x="7" y="60"/>
                  </a:lnTo>
                  <a:lnTo>
                    <a:pt x="7" y="58"/>
                  </a:lnTo>
                  <a:lnTo>
                    <a:pt x="7" y="57"/>
                  </a:lnTo>
                  <a:lnTo>
                    <a:pt x="5" y="57"/>
                  </a:lnTo>
                  <a:lnTo>
                    <a:pt x="5" y="55"/>
                  </a:lnTo>
                  <a:lnTo>
                    <a:pt x="9" y="44"/>
                  </a:lnTo>
                  <a:close/>
                </a:path>
              </a:pathLst>
            </a:custGeom>
            <a:solidFill>
              <a:srgbClr val="33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 name="Freeform 40"/>
            <p:cNvSpPr>
              <a:spLocks/>
            </p:cNvSpPr>
            <p:nvPr/>
          </p:nvSpPr>
          <p:spPr bwMode="auto">
            <a:xfrm>
              <a:off x="2440" y="1145"/>
              <a:ext cx="38" cy="116"/>
            </a:xfrm>
            <a:custGeom>
              <a:avLst/>
              <a:gdLst>
                <a:gd name="T0" fmla="*/ 38 w 38"/>
                <a:gd name="T1" fmla="*/ 63 h 116"/>
                <a:gd name="T2" fmla="*/ 38 w 38"/>
                <a:gd name="T3" fmla="*/ 53 h 116"/>
                <a:gd name="T4" fmla="*/ 38 w 38"/>
                <a:gd name="T5" fmla="*/ 45 h 116"/>
                <a:gd name="T6" fmla="*/ 36 w 38"/>
                <a:gd name="T7" fmla="*/ 38 h 116"/>
                <a:gd name="T8" fmla="*/ 33 w 38"/>
                <a:gd name="T9" fmla="*/ 28 h 116"/>
                <a:gd name="T10" fmla="*/ 29 w 38"/>
                <a:gd name="T11" fmla="*/ 20 h 116"/>
                <a:gd name="T12" fmla="*/ 24 w 38"/>
                <a:gd name="T13" fmla="*/ 14 h 116"/>
                <a:gd name="T14" fmla="*/ 20 w 38"/>
                <a:gd name="T15" fmla="*/ 6 h 116"/>
                <a:gd name="T16" fmla="*/ 15 w 38"/>
                <a:gd name="T17" fmla="*/ 0 h 116"/>
                <a:gd name="T18" fmla="*/ 18 w 38"/>
                <a:gd name="T19" fmla="*/ 14 h 116"/>
                <a:gd name="T20" fmla="*/ 15 w 38"/>
                <a:gd name="T21" fmla="*/ 28 h 116"/>
                <a:gd name="T22" fmla="*/ 13 w 38"/>
                <a:gd name="T23" fmla="*/ 42 h 116"/>
                <a:gd name="T24" fmla="*/ 11 w 38"/>
                <a:gd name="T25" fmla="*/ 58 h 116"/>
                <a:gd name="T26" fmla="*/ 6 w 38"/>
                <a:gd name="T27" fmla="*/ 72 h 116"/>
                <a:gd name="T28" fmla="*/ 2 w 38"/>
                <a:gd name="T29" fmla="*/ 86 h 116"/>
                <a:gd name="T30" fmla="*/ 0 w 38"/>
                <a:gd name="T31" fmla="*/ 102 h 116"/>
                <a:gd name="T32" fmla="*/ 0 w 38"/>
                <a:gd name="T33" fmla="*/ 116 h 116"/>
                <a:gd name="T34" fmla="*/ 2 w 38"/>
                <a:gd name="T35" fmla="*/ 115 h 116"/>
                <a:gd name="T36" fmla="*/ 4 w 38"/>
                <a:gd name="T37" fmla="*/ 113 h 116"/>
                <a:gd name="T38" fmla="*/ 6 w 38"/>
                <a:gd name="T39" fmla="*/ 111 h 116"/>
                <a:gd name="T40" fmla="*/ 9 w 38"/>
                <a:gd name="T41" fmla="*/ 110 h 116"/>
                <a:gd name="T42" fmla="*/ 11 w 38"/>
                <a:gd name="T43" fmla="*/ 110 h 116"/>
                <a:gd name="T44" fmla="*/ 13 w 38"/>
                <a:gd name="T45" fmla="*/ 110 h 116"/>
                <a:gd name="T46" fmla="*/ 15 w 38"/>
                <a:gd name="T47" fmla="*/ 105 h 116"/>
                <a:gd name="T48" fmla="*/ 20 w 38"/>
                <a:gd name="T49" fmla="*/ 99 h 116"/>
                <a:gd name="T50" fmla="*/ 22 w 38"/>
                <a:gd name="T51" fmla="*/ 96 h 116"/>
                <a:gd name="T52" fmla="*/ 27 w 38"/>
                <a:gd name="T53" fmla="*/ 89 h 116"/>
                <a:gd name="T54" fmla="*/ 29 w 38"/>
                <a:gd name="T55" fmla="*/ 85 h 116"/>
                <a:gd name="T56" fmla="*/ 33 w 38"/>
                <a:gd name="T57" fmla="*/ 80 h 116"/>
                <a:gd name="T58" fmla="*/ 36 w 38"/>
                <a:gd name="T59" fmla="*/ 74 h 116"/>
                <a:gd name="T60" fmla="*/ 38 w 38"/>
                <a:gd name="T61" fmla="*/ 67 h 116"/>
                <a:gd name="T62" fmla="*/ 38 w 38"/>
                <a:gd name="T63" fmla="*/ 66 h 116"/>
                <a:gd name="T64" fmla="*/ 38 w 38"/>
                <a:gd name="T65" fmla="*/ 64 h 116"/>
                <a:gd name="T66" fmla="*/ 38 w 38"/>
                <a:gd name="T67" fmla="*/ 63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116"/>
                <a:gd name="T104" fmla="*/ 38 w 3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116">
                  <a:moveTo>
                    <a:pt x="38" y="63"/>
                  </a:moveTo>
                  <a:lnTo>
                    <a:pt x="38" y="53"/>
                  </a:lnTo>
                  <a:lnTo>
                    <a:pt x="38" y="45"/>
                  </a:lnTo>
                  <a:lnTo>
                    <a:pt x="36" y="38"/>
                  </a:lnTo>
                  <a:lnTo>
                    <a:pt x="33" y="28"/>
                  </a:lnTo>
                  <a:lnTo>
                    <a:pt x="29" y="20"/>
                  </a:lnTo>
                  <a:lnTo>
                    <a:pt x="24" y="14"/>
                  </a:lnTo>
                  <a:lnTo>
                    <a:pt x="20" y="6"/>
                  </a:lnTo>
                  <a:lnTo>
                    <a:pt x="15" y="0"/>
                  </a:lnTo>
                  <a:lnTo>
                    <a:pt x="18" y="14"/>
                  </a:lnTo>
                  <a:lnTo>
                    <a:pt x="15" y="28"/>
                  </a:lnTo>
                  <a:lnTo>
                    <a:pt x="13" y="42"/>
                  </a:lnTo>
                  <a:lnTo>
                    <a:pt x="11" y="58"/>
                  </a:lnTo>
                  <a:lnTo>
                    <a:pt x="6" y="72"/>
                  </a:lnTo>
                  <a:lnTo>
                    <a:pt x="2" y="86"/>
                  </a:lnTo>
                  <a:lnTo>
                    <a:pt x="0" y="102"/>
                  </a:lnTo>
                  <a:lnTo>
                    <a:pt x="0" y="116"/>
                  </a:lnTo>
                  <a:lnTo>
                    <a:pt x="2" y="115"/>
                  </a:lnTo>
                  <a:lnTo>
                    <a:pt x="4" y="113"/>
                  </a:lnTo>
                  <a:lnTo>
                    <a:pt x="6" y="111"/>
                  </a:lnTo>
                  <a:lnTo>
                    <a:pt x="9" y="110"/>
                  </a:lnTo>
                  <a:lnTo>
                    <a:pt x="11" y="110"/>
                  </a:lnTo>
                  <a:lnTo>
                    <a:pt x="13" y="110"/>
                  </a:lnTo>
                  <a:lnTo>
                    <a:pt x="15" y="105"/>
                  </a:lnTo>
                  <a:lnTo>
                    <a:pt x="20" y="99"/>
                  </a:lnTo>
                  <a:lnTo>
                    <a:pt x="22" y="96"/>
                  </a:lnTo>
                  <a:lnTo>
                    <a:pt x="27" y="89"/>
                  </a:lnTo>
                  <a:lnTo>
                    <a:pt x="29" y="85"/>
                  </a:lnTo>
                  <a:lnTo>
                    <a:pt x="33" y="80"/>
                  </a:lnTo>
                  <a:lnTo>
                    <a:pt x="36" y="74"/>
                  </a:lnTo>
                  <a:lnTo>
                    <a:pt x="38" y="67"/>
                  </a:lnTo>
                  <a:lnTo>
                    <a:pt x="38" y="66"/>
                  </a:lnTo>
                  <a:lnTo>
                    <a:pt x="38" y="64"/>
                  </a:lnTo>
                  <a:lnTo>
                    <a:pt x="38" y="6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 name="Freeform 41"/>
            <p:cNvSpPr>
              <a:spLocks/>
            </p:cNvSpPr>
            <p:nvPr/>
          </p:nvSpPr>
          <p:spPr bwMode="auto">
            <a:xfrm>
              <a:off x="2471" y="1425"/>
              <a:ext cx="5" cy="23"/>
            </a:xfrm>
            <a:custGeom>
              <a:avLst/>
              <a:gdLst>
                <a:gd name="T0" fmla="*/ 5 w 5"/>
                <a:gd name="T1" fmla="*/ 15 h 23"/>
                <a:gd name="T2" fmla="*/ 2 w 5"/>
                <a:gd name="T3" fmla="*/ 0 h 23"/>
                <a:gd name="T4" fmla="*/ 0 w 5"/>
                <a:gd name="T5" fmla="*/ 23 h 23"/>
                <a:gd name="T6" fmla="*/ 5 w 5"/>
                <a:gd name="T7" fmla="*/ 15 h 23"/>
                <a:gd name="T8" fmla="*/ 0 60000 65536"/>
                <a:gd name="T9" fmla="*/ 0 60000 65536"/>
                <a:gd name="T10" fmla="*/ 0 60000 65536"/>
                <a:gd name="T11" fmla="*/ 0 60000 65536"/>
                <a:gd name="T12" fmla="*/ 0 w 5"/>
                <a:gd name="T13" fmla="*/ 0 h 23"/>
                <a:gd name="T14" fmla="*/ 5 w 5"/>
                <a:gd name="T15" fmla="*/ 23 h 23"/>
              </a:gdLst>
              <a:ahLst/>
              <a:cxnLst>
                <a:cxn ang="T8">
                  <a:pos x="T0" y="T1"/>
                </a:cxn>
                <a:cxn ang="T9">
                  <a:pos x="T2" y="T3"/>
                </a:cxn>
                <a:cxn ang="T10">
                  <a:pos x="T4" y="T5"/>
                </a:cxn>
                <a:cxn ang="T11">
                  <a:pos x="T6" y="T7"/>
                </a:cxn>
              </a:cxnLst>
              <a:rect l="T12" t="T13" r="T14" b="T15"/>
              <a:pathLst>
                <a:path w="5" h="23">
                  <a:moveTo>
                    <a:pt x="5" y="15"/>
                  </a:moveTo>
                  <a:lnTo>
                    <a:pt x="2" y="0"/>
                  </a:lnTo>
                  <a:lnTo>
                    <a:pt x="0" y="23"/>
                  </a:lnTo>
                  <a:lnTo>
                    <a:pt x="5" y="15"/>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 name="Freeform 42"/>
            <p:cNvSpPr>
              <a:spLocks/>
            </p:cNvSpPr>
            <p:nvPr/>
          </p:nvSpPr>
          <p:spPr bwMode="auto">
            <a:xfrm>
              <a:off x="2455" y="1260"/>
              <a:ext cx="18" cy="6"/>
            </a:xfrm>
            <a:custGeom>
              <a:avLst/>
              <a:gdLst>
                <a:gd name="T0" fmla="*/ 18 w 18"/>
                <a:gd name="T1" fmla="*/ 3 h 6"/>
                <a:gd name="T2" fmla="*/ 16 w 18"/>
                <a:gd name="T3" fmla="*/ 3 h 6"/>
                <a:gd name="T4" fmla="*/ 14 w 18"/>
                <a:gd name="T5" fmla="*/ 3 h 6"/>
                <a:gd name="T6" fmla="*/ 12 w 18"/>
                <a:gd name="T7" fmla="*/ 3 h 6"/>
                <a:gd name="T8" fmla="*/ 9 w 18"/>
                <a:gd name="T9" fmla="*/ 1 h 6"/>
                <a:gd name="T10" fmla="*/ 7 w 18"/>
                <a:gd name="T11" fmla="*/ 0 h 6"/>
                <a:gd name="T12" fmla="*/ 5 w 18"/>
                <a:gd name="T13" fmla="*/ 0 h 6"/>
                <a:gd name="T14" fmla="*/ 3 w 18"/>
                <a:gd name="T15" fmla="*/ 0 h 6"/>
                <a:gd name="T16" fmla="*/ 0 w 18"/>
                <a:gd name="T17" fmla="*/ 0 h 6"/>
                <a:gd name="T18" fmla="*/ 0 w 18"/>
                <a:gd name="T19" fmla="*/ 6 h 6"/>
                <a:gd name="T20" fmla="*/ 18 w 18"/>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3"/>
                  </a:moveTo>
                  <a:lnTo>
                    <a:pt x="16" y="3"/>
                  </a:lnTo>
                  <a:lnTo>
                    <a:pt x="14" y="3"/>
                  </a:lnTo>
                  <a:lnTo>
                    <a:pt x="12" y="3"/>
                  </a:lnTo>
                  <a:lnTo>
                    <a:pt x="9" y="1"/>
                  </a:lnTo>
                  <a:lnTo>
                    <a:pt x="7" y="0"/>
                  </a:lnTo>
                  <a:lnTo>
                    <a:pt x="5" y="0"/>
                  </a:lnTo>
                  <a:lnTo>
                    <a:pt x="3" y="0"/>
                  </a:lnTo>
                  <a:lnTo>
                    <a:pt x="0" y="0"/>
                  </a:lnTo>
                  <a:lnTo>
                    <a:pt x="0" y="6"/>
                  </a:lnTo>
                  <a:lnTo>
                    <a:pt x="18" y="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 name="Freeform 43"/>
            <p:cNvSpPr>
              <a:spLocks/>
            </p:cNvSpPr>
            <p:nvPr/>
          </p:nvSpPr>
          <p:spPr bwMode="auto">
            <a:xfrm>
              <a:off x="2431" y="1429"/>
              <a:ext cx="40" cy="140"/>
            </a:xfrm>
            <a:custGeom>
              <a:avLst/>
              <a:gdLst>
                <a:gd name="T0" fmla="*/ 40 w 40"/>
                <a:gd name="T1" fmla="*/ 37 h 140"/>
                <a:gd name="T2" fmla="*/ 38 w 40"/>
                <a:gd name="T3" fmla="*/ 29 h 140"/>
                <a:gd name="T4" fmla="*/ 38 w 40"/>
                <a:gd name="T5" fmla="*/ 30 h 140"/>
                <a:gd name="T6" fmla="*/ 36 w 40"/>
                <a:gd name="T7" fmla="*/ 30 h 140"/>
                <a:gd name="T8" fmla="*/ 33 w 40"/>
                <a:gd name="T9" fmla="*/ 32 h 140"/>
                <a:gd name="T10" fmla="*/ 31 w 40"/>
                <a:gd name="T11" fmla="*/ 32 h 140"/>
                <a:gd name="T12" fmla="*/ 29 w 40"/>
                <a:gd name="T13" fmla="*/ 32 h 140"/>
                <a:gd name="T14" fmla="*/ 27 w 40"/>
                <a:gd name="T15" fmla="*/ 30 h 140"/>
                <a:gd name="T16" fmla="*/ 18 w 40"/>
                <a:gd name="T17" fmla="*/ 0 h 140"/>
                <a:gd name="T18" fmla="*/ 22 w 40"/>
                <a:gd name="T19" fmla="*/ 16 h 140"/>
                <a:gd name="T20" fmla="*/ 22 w 40"/>
                <a:gd name="T21" fmla="*/ 33 h 140"/>
                <a:gd name="T22" fmla="*/ 22 w 40"/>
                <a:gd name="T23" fmla="*/ 52 h 140"/>
                <a:gd name="T24" fmla="*/ 18 w 40"/>
                <a:gd name="T25" fmla="*/ 70 h 140"/>
                <a:gd name="T26" fmla="*/ 15 w 40"/>
                <a:gd name="T27" fmla="*/ 87 h 140"/>
                <a:gd name="T28" fmla="*/ 9 w 40"/>
                <a:gd name="T29" fmla="*/ 106 h 140"/>
                <a:gd name="T30" fmla="*/ 4 w 40"/>
                <a:gd name="T31" fmla="*/ 123 h 140"/>
                <a:gd name="T32" fmla="*/ 0 w 40"/>
                <a:gd name="T33" fmla="*/ 140 h 140"/>
                <a:gd name="T34" fmla="*/ 9 w 40"/>
                <a:gd name="T35" fmla="*/ 131 h 140"/>
                <a:gd name="T36" fmla="*/ 18 w 40"/>
                <a:gd name="T37" fmla="*/ 118 h 140"/>
                <a:gd name="T38" fmla="*/ 22 w 40"/>
                <a:gd name="T39" fmla="*/ 106 h 140"/>
                <a:gd name="T40" fmla="*/ 24 w 40"/>
                <a:gd name="T41" fmla="*/ 92 h 140"/>
                <a:gd name="T42" fmla="*/ 27 w 40"/>
                <a:gd name="T43" fmla="*/ 77 h 140"/>
                <a:gd name="T44" fmla="*/ 31 w 40"/>
                <a:gd name="T45" fmla="*/ 63 h 140"/>
                <a:gd name="T46" fmla="*/ 36 w 40"/>
                <a:gd name="T47" fmla="*/ 49 h 140"/>
                <a:gd name="T48" fmla="*/ 40 w 40"/>
                <a:gd name="T49" fmla="*/ 37 h 1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40"/>
                <a:gd name="T77" fmla="*/ 40 w 40"/>
                <a:gd name="T78" fmla="*/ 140 h 1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40">
                  <a:moveTo>
                    <a:pt x="40" y="37"/>
                  </a:moveTo>
                  <a:lnTo>
                    <a:pt x="38" y="29"/>
                  </a:lnTo>
                  <a:lnTo>
                    <a:pt x="38" y="30"/>
                  </a:lnTo>
                  <a:lnTo>
                    <a:pt x="36" y="30"/>
                  </a:lnTo>
                  <a:lnTo>
                    <a:pt x="33" y="32"/>
                  </a:lnTo>
                  <a:lnTo>
                    <a:pt x="31" y="32"/>
                  </a:lnTo>
                  <a:lnTo>
                    <a:pt x="29" y="32"/>
                  </a:lnTo>
                  <a:lnTo>
                    <a:pt x="27" y="30"/>
                  </a:lnTo>
                  <a:lnTo>
                    <a:pt x="18" y="0"/>
                  </a:lnTo>
                  <a:lnTo>
                    <a:pt x="22" y="16"/>
                  </a:lnTo>
                  <a:lnTo>
                    <a:pt x="22" y="33"/>
                  </a:lnTo>
                  <a:lnTo>
                    <a:pt x="22" y="52"/>
                  </a:lnTo>
                  <a:lnTo>
                    <a:pt x="18" y="70"/>
                  </a:lnTo>
                  <a:lnTo>
                    <a:pt x="15" y="87"/>
                  </a:lnTo>
                  <a:lnTo>
                    <a:pt x="9" y="106"/>
                  </a:lnTo>
                  <a:lnTo>
                    <a:pt x="4" y="123"/>
                  </a:lnTo>
                  <a:lnTo>
                    <a:pt x="0" y="140"/>
                  </a:lnTo>
                  <a:lnTo>
                    <a:pt x="9" y="131"/>
                  </a:lnTo>
                  <a:lnTo>
                    <a:pt x="18" y="118"/>
                  </a:lnTo>
                  <a:lnTo>
                    <a:pt x="22" y="106"/>
                  </a:lnTo>
                  <a:lnTo>
                    <a:pt x="24" y="92"/>
                  </a:lnTo>
                  <a:lnTo>
                    <a:pt x="27" y="77"/>
                  </a:lnTo>
                  <a:lnTo>
                    <a:pt x="31" y="63"/>
                  </a:lnTo>
                  <a:lnTo>
                    <a:pt x="36" y="49"/>
                  </a:lnTo>
                  <a:lnTo>
                    <a:pt x="40" y="3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44"/>
            <p:cNvSpPr>
              <a:spLocks/>
            </p:cNvSpPr>
            <p:nvPr/>
          </p:nvSpPr>
          <p:spPr bwMode="auto">
            <a:xfrm>
              <a:off x="2442" y="1255"/>
              <a:ext cx="16" cy="25"/>
            </a:xfrm>
            <a:custGeom>
              <a:avLst/>
              <a:gdLst>
                <a:gd name="T0" fmla="*/ 16 w 16"/>
                <a:gd name="T1" fmla="*/ 11 h 25"/>
                <a:gd name="T2" fmla="*/ 16 w 16"/>
                <a:gd name="T3" fmla="*/ 9 h 25"/>
                <a:gd name="T4" fmla="*/ 16 w 16"/>
                <a:gd name="T5" fmla="*/ 8 h 25"/>
                <a:gd name="T6" fmla="*/ 13 w 16"/>
                <a:gd name="T7" fmla="*/ 5 h 25"/>
                <a:gd name="T8" fmla="*/ 13 w 16"/>
                <a:gd name="T9" fmla="*/ 3 h 25"/>
                <a:gd name="T10" fmla="*/ 11 w 16"/>
                <a:gd name="T11" fmla="*/ 1 h 25"/>
                <a:gd name="T12" fmla="*/ 9 w 16"/>
                <a:gd name="T13" fmla="*/ 0 h 25"/>
                <a:gd name="T14" fmla="*/ 7 w 16"/>
                <a:gd name="T15" fmla="*/ 0 h 25"/>
                <a:gd name="T16" fmla="*/ 4 w 16"/>
                <a:gd name="T17" fmla="*/ 0 h 25"/>
                <a:gd name="T18" fmla="*/ 2 w 16"/>
                <a:gd name="T19" fmla="*/ 1 h 25"/>
                <a:gd name="T20" fmla="*/ 2 w 16"/>
                <a:gd name="T21" fmla="*/ 3 h 25"/>
                <a:gd name="T22" fmla="*/ 4 w 16"/>
                <a:gd name="T23" fmla="*/ 6 h 25"/>
                <a:gd name="T24" fmla="*/ 4 w 16"/>
                <a:gd name="T25" fmla="*/ 9 h 25"/>
                <a:gd name="T26" fmla="*/ 7 w 16"/>
                <a:gd name="T27" fmla="*/ 11 h 25"/>
                <a:gd name="T28" fmla="*/ 9 w 16"/>
                <a:gd name="T29" fmla="*/ 9 h 25"/>
                <a:gd name="T30" fmla="*/ 9 w 16"/>
                <a:gd name="T31" fmla="*/ 8 h 25"/>
                <a:gd name="T32" fmla="*/ 9 w 16"/>
                <a:gd name="T33" fmla="*/ 9 h 25"/>
                <a:gd name="T34" fmla="*/ 9 w 16"/>
                <a:gd name="T35" fmla="*/ 12 h 25"/>
                <a:gd name="T36" fmla="*/ 9 w 16"/>
                <a:gd name="T37" fmla="*/ 14 h 25"/>
                <a:gd name="T38" fmla="*/ 9 w 16"/>
                <a:gd name="T39" fmla="*/ 16 h 25"/>
                <a:gd name="T40" fmla="*/ 7 w 16"/>
                <a:gd name="T41" fmla="*/ 17 h 25"/>
                <a:gd name="T42" fmla="*/ 7 w 16"/>
                <a:gd name="T43" fmla="*/ 19 h 25"/>
                <a:gd name="T44" fmla="*/ 4 w 16"/>
                <a:gd name="T45" fmla="*/ 20 h 25"/>
                <a:gd name="T46" fmla="*/ 2 w 16"/>
                <a:gd name="T47" fmla="*/ 22 h 25"/>
                <a:gd name="T48" fmla="*/ 0 w 16"/>
                <a:gd name="T49" fmla="*/ 22 h 25"/>
                <a:gd name="T50" fmla="*/ 2 w 16"/>
                <a:gd name="T51" fmla="*/ 23 h 25"/>
                <a:gd name="T52" fmla="*/ 4 w 16"/>
                <a:gd name="T53" fmla="*/ 25 h 25"/>
                <a:gd name="T54" fmla="*/ 16 w 16"/>
                <a:gd name="T55" fmla="*/ 11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25"/>
                <a:gd name="T86" fmla="*/ 16 w 16"/>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25">
                  <a:moveTo>
                    <a:pt x="16" y="11"/>
                  </a:moveTo>
                  <a:lnTo>
                    <a:pt x="16" y="9"/>
                  </a:lnTo>
                  <a:lnTo>
                    <a:pt x="16" y="8"/>
                  </a:lnTo>
                  <a:lnTo>
                    <a:pt x="13" y="5"/>
                  </a:lnTo>
                  <a:lnTo>
                    <a:pt x="13" y="3"/>
                  </a:lnTo>
                  <a:lnTo>
                    <a:pt x="11" y="1"/>
                  </a:lnTo>
                  <a:lnTo>
                    <a:pt x="9" y="0"/>
                  </a:lnTo>
                  <a:lnTo>
                    <a:pt x="7" y="0"/>
                  </a:lnTo>
                  <a:lnTo>
                    <a:pt x="4" y="0"/>
                  </a:lnTo>
                  <a:lnTo>
                    <a:pt x="2" y="1"/>
                  </a:lnTo>
                  <a:lnTo>
                    <a:pt x="2" y="3"/>
                  </a:lnTo>
                  <a:lnTo>
                    <a:pt x="4" y="6"/>
                  </a:lnTo>
                  <a:lnTo>
                    <a:pt x="4" y="9"/>
                  </a:lnTo>
                  <a:lnTo>
                    <a:pt x="7" y="11"/>
                  </a:lnTo>
                  <a:lnTo>
                    <a:pt x="9" y="9"/>
                  </a:lnTo>
                  <a:lnTo>
                    <a:pt x="9" y="8"/>
                  </a:lnTo>
                  <a:lnTo>
                    <a:pt x="9" y="9"/>
                  </a:lnTo>
                  <a:lnTo>
                    <a:pt x="9" y="12"/>
                  </a:lnTo>
                  <a:lnTo>
                    <a:pt x="9" y="14"/>
                  </a:lnTo>
                  <a:lnTo>
                    <a:pt x="9" y="16"/>
                  </a:lnTo>
                  <a:lnTo>
                    <a:pt x="7" y="17"/>
                  </a:lnTo>
                  <a:lnTo>
                    <a:pt x="7" y="19"/>
                  </a:lnTo>
                  <a:lnTo>
                    <a:pt x="4" y="20"/>
                  </a:lnTo>
                  <a:lnTo>
                    <a:pt x="2" y="22"/>
                  </a:lnTo>
                  <a:lnTo>
                    <a:pt x="0" y="22"/>
                  </a:lnTo>
                  <a:lnTo>
                    <a:pt x="2" y="23"/>
                  </a:lnTo>
                  <a:lnTo>
                    <a:pt x="4" y="25"/>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45"/>
            <p:cNvSpPr>
              <a:spLocks/>
            </p:cNvSpPr>
            <p:nvPr/>
          </p:nvSpPr>
          <p:spPr bwMode="auto">
            <a:xfrm>
              <a:off x="2285" y="1206"/>
              <a:ext cx="166" cy="104"/>
            </a:xfrm>
            <a:custGeom>
              <a:avLst/>
              <a:gdLst>
                <a:gd name="T0" fmla="*/ 166 w 166"/>
                <a:gd name="T1" fmla="*/ 93 h 104"/>
                <a:gd name="T2" fmla="*/ 161 w 166"/>
                <a:gd name="T3" fmla="*/ 85 h 104"/>
                <a:gd name="T4" fmla="*/ 161 w 166"/>
                <a:gd name="T5" fmla="*/ 83 h 104"/>
                <a:gd name="T6" fmla="*/ 161 w 166"/>
                <a:gd name="T7" fmla="*/ 80 h 104"/>
                <a:gd name="T8" fmla="*/ 161 w 166"/>
                <a:gd name="T9" fmla="*/ 79 h 104"/>
                <a:gd name="T10" fmla="*/ 161 w 166"/>
                <a:gd name="T11" fmla="*/ 76 h 104"/>
                <a:gd name="T12" fmla="*/ 155 w 166"/>
                <a:gd name="T13" fmla="*/ 69 h 104"/>
                <a:gd name="T14" fmla="*/ 148 w 166"/>
                <a:gd name="T15" fmla="*/ 63 h 104"/>
                <a:gd name="T16" fmla="*/ 144 w 166"/>
                <a:gd name="T17" fmla="*/ 57 h 104"/>
                <a:gd name="T18" fmla="*/ 137 w 166"/>
                <a:gd name="T19" fmla="*/ 52 h 104"/>
                <a:gd name="T20" fmla="*/ 132 w 166"/>
                <a:gd name="T21" fmla="*/ 46 h 104"/>
                <a:gd name="T22" fmla="*/ 126 w 166"/>
                <a:gd name="T23" fmla="*/ 39 h 104"/>
                <a:gd name="T24" fmla="*/ 119 w 166"/>
                <a:gd name="T25" fmla="*/ 33 h 104"/>
                <a:gd name="T26" fmla="*/ 112 w 166"/>
                <a:gd name="T27" fmla="*/ 28 h 104"/>
                <a:gd name="T28" fmla="*/ 105 w 166"/>
                <a:gd name="T29" fmla="*/ 22 h 104"/>
                <a:gd name="T30" fmla="*/ 99 w 166"/>
                <a:gd name="T31" fmla="*/ 17 h 104"/>
                <a:gd name="T32" fmla="*/ 92 w 166"/>
                <a:gd name="T33" fmla="*/ 14 h 104"/>
                <a:gd name="T34" fmla="*/ 85 w 166"/>
                <a:gd name="T35" fmla="*/ 10 h 104"/>
                <a:gd name="T36" fmla="*/ 78 w 166"/>
                <a:gd name="T37" fmla="*/ 6 h 104"/>
                <a:gd name="T38" fmla="*/ 69 w 166"/>
                <a:gd name="T39" fmla="*/ 3 h 104"/>
                <a:gd name="T40" fmla="*/ 60 w 166"/>
                <a:gd name="T41" fmla="*/ 2 h 104"/>
                <a:gd name="T42" fmla="*/ 54 w 166"/>
                <a:gd name="T43" fmla="*/ 0 h 104"/>
                <a:gd name="T44" fmla="*/ 45 w 166"/>
                <a:gd name="T45" fmla="*/ 0 h 104"/>
                <a:gd name="T46" fmla="*/ 38 w 166"/>
                <a:gd name="T47" fmla="*/ 0 h 104"/>
                <a:gd name="T48" fmla="*/ 34 w 166"/>
                <a:gd name="T49" fmla="*/ 0 h 104"/>
                <a:gd name="T50" fmla="*/ 27 w 166"/>
                <a:gd name="T51" fmla="*/ 2 h 104"/>
                <a:gd name="T52" fmla="*/ 20 w 166"/>
                <a:gd name="T53" fmla="*/ 3 h 104"/>
                <a:gd name="T54" fmla="*/ 16 w 166"/>
                <a:gd name="T55" fmla="*/ 5 h 104"/>
                <a:gd name="T56" fmla="*/ 11 w 166"/>
                <a:gd name="T57" fmla="*/ 6 h 104"/>
                <a:gd name="T58" fmla="*/ 4 w 166"/>
                <a:gd name="T59" fmla="*/ 6 h 104"/>
                <a:gd name="T60" fmla="*/ 0 w 166"/>
                <a:gd name="T61" fmla="*/ 8 h 104"/>
                <a:gd name="T62" fmla="*/ 7 w 166"/>
                <a:gd name="T63" fmla="*/ 11 h 104"/>
                <a:gd name="T64" fmla="*/ 13 w 166"/>
                <a:gd name="T65" fmla="*/ 16 h 104"/>
                <a:gd name="T66" fmla="*/ 20 w 166"/>
                <a:gd name="T67" fmla="*/ 19 h 104"/>
                <a:gd name="T68" fmla="*/ 27 w 166"/>
                <a:gd name="T69" fmla="*/ 22 h 104"/>
                <a:gd name="T70" fmla="*/ 34 w 166"/>
                <a:gd name="T71" fmla="*/ 25 h 104"/>
                <a:gd name="T72" fmla="*/ 40 w 166"/>
                <a:gd name="T73" fmla="*/ 30 h 104"/>
                <a:gd name="T74" fmla="*/ 47 w 166"/>
                <a:gd name="T75" fmla="*/ 32 h 104"/>
                <a:gd name="T76" fmla="*/ 54 w 166"/>
                <a:gd name="T77" fmla="*/ 36 h 104"/>
                <a:gd name="T78" fmla="*/ 60 w 166"/>
                <a:gd name="T79" fmla="*/ 38 h 104"/>
                <a:gd name="T80" fmla="*/ 67 w 166"/>
                <a:gd name="T81" fmla="*/ 41 h 104"/>
                <a:gd name="T82" fmla="*/ 74 w 166"/>
                <a:gd name="T83" fmla="*/ 43 h 104"/>
                <a:gd name="T84" fmla="*/ 81 w 166"/>
                <a:gd name="T85" fmla="*/ 44 h 104"/>
                <a:gd name="T86" fmla="*/ 87 w 166"/>
                <a:gd name="T87" fmla="*/ 47 h 104"/>
                <a:gd name="T88" fmla="*/ 94 w 166"/>
                <a:gd name="T89" fmla="*/ 49 h 104"/>
                <a:gd name="T90" fmla="*/ 101 w 166"/>
                <a:gd name="T91" fmla="*/ 50 h 104"/>
                <a:gd name="T92" fmla="*/ 108 w 166"/>
                <a:gd name="T93" fmla="*/ 54 h 104"/>
                <a:gd name="T94" fmla="*/ 114 w 166"/>
                <a:gd name="T95" fmla="*/ 55 h 104"/>
                <a:gd name="T96" fmla="*/ 119 w 166"/>
                <a:gd name="T97" fmla="*/ 58 h 104"/>
                <a:gd name="T98" fmla="*/ 126 w 166"/>
                <a:gd name="T99" fmla="*/ 61 h 104"/>
                <a:gd name="T100" fmla="*/ 132 w 166"/>
                <a:gd name="T101" fmla="*/ 65 h 104"/>
                <a:gd name="T102" fmla="*/ 137 w 166"/>
                <a:gd name="T103" fmla="*/ 68 h 104"/>
                <a:gd name="T104" fmla="*/ 141 w 166"/>
                <a:gd name="T105" fmla="*/ 71 h 104"/>
                <a:gd name="T106" fmla="*/ 146 w 166"/>
                <a:gd name="T107" fmla="*/ 76 h 104"/>
                <a:gd name="T108" fmla="*/ 150 w 166"/>
                <a:gd name="T109" fmla="*/ 80 h 104"/>
                <a:gd name="T110" fmla="*/ 155 w 166"/>
                <a:gd name="T111" fmla="*/ 87 h 104"/>
                <a:gd name="T112" fmla="*/ 159 w 166"/>
                <a:gd name="T113" fmla="*/ 91 h 104"/>
                <a:gd name="T114" fmla="*/ 161 w 166"/>
                <a:gd name="T115" fmla="*/ 98 h 104"/>
                <a:gd name="T116" fmla="*/ 161 w 166"/>
                <a:gd name="T117" fmla="*/ 104 h 104"/>
                <a:gd name="T118" fmla="*/ 166 w 166"/>
                <a:gd name="T119" fmla="*/ 93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6"/>
                <a:gd name="T181" fmla="*/ 0 h 104"/>
                <a:gd name="T182" fmla="*/ 166 w 166"/>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6" h="104">
                  <a:moveTo>
                    <a:pt x="166" y="93"/>
                  </a:moveTo>
                  <a:lnTo>
                    <a:pt x="161" y="85"/>
                  </a:lnTo>
                  <a:lnTo>
                    <a:pt x="161" y="83"/>
                  </a:lnTo>
                  <a:lnTo>
                    <a:pt x="161" y="80"/>
                  </a:lnTo>
                  <a:lnTo>
                    <a:pt x="161" y="79"/>
                  </a:lnTo>
                  <a:lnTo>
                    <a:pt x="161" y="76"/>
                  </a:lnTo>
                  <a:lnTo>
                    <a:pt x="155" y="69"/>
                  </a:lnTo>
                  <a:lnTo>
                    <a:pt x="148" y="63"/>
                  </a:lnTo>
                  <a:lnTo>
                    <a:pt x="144" y="57"/>
                  </a:lnTo>
                  <a:lnTo>
                    <a:pt x="137" y="52"/>
                  </a:lnTo>
                  <a:lnTo>
                    <a:pt x="132" y="46"/>
                  </a:lnTo>
                  <a:lnTo>
                    <a:pt x="126" y="39"/>
                  </a:lnTo>
                  <a:lnTo>
                    <a:pt x="119" y="33"/>
                  </a:lnTo>
                  <a:lnTo>
                    <a:pt x="112" y="28"/>
                  </a:lnTo>
                  <a:lnTo>
                    <a:pt x="105" y="22"/>
                  </a:lnTo>
                  <a:lnTo>
                    <a:pt x="99" y="17"/>
                  </a:lnTo>
                  <a:lnTo>
                    <a:pt x="92" y="14"/>
                  </a:lnTo>
                  <a:lnTo>
                    <a:pt x="85" y="10"/>
                  </a:lnTo>
                  <a:lnTo>
                    <a:pt x="78" y="6"/>
                  </a:lnTo>
                  <a:lnTo>
                    <a:pt x="69" y="3"/>
                  </a:lnTo>
                  <a:lnTo>
                    <a:pt x="60" y="2"/>
                  </a:lnTo>
                  <a:lnTo>
                    <a:pt x="54" y="0"/>
                  </a:lnTo>
                  <a:lnTo>
                    <a:pt x="45" y="0"/>
                  </a:lnTo>
                  <a:lnTo>
                    <a:pt x="38" y="0"/>
                  </a:lnTo>
                  <a:lnTo>
                    <a:pt x="34" y="0"/>
                  </a:lnTo>
                  <a:lnTo>
                    <a:pt x="27" y="2"/>
                  </a:lnTo>
                  <a:lnTo>
                    <a:pt x="20" y="3"/>
                  </a:lnTo>
                  <a:lnTo>
                    <a:pt x="16" y="5"/>
                  </a:lnTo>
                  <a:lnTo>
                    <a:pt x="11" y="6"/>
                  </a:lnTo>
                  <a:lnTo>
                    <a:pt x="4" y="6"/>
                  </a:lnTo>
                  <a:lnTo>
                    <a:pt x="0" y="8"/>
                  </a:lnTo>
                  <a:lnTo>
                    <a:pt x="7" y="11"/>
                  </a:lnTo>
                  <a:lnTo>
                    <a:pt x="13" y="16"/>
                  </a:lnTo>
                  <a:lnTo>
                    <a:pt x="20" y="19"/>
                  </a:lnTo>
                  <a:lnTo>
                    <a:pt x="27" y="22"/>
                  </a:lnTo>
                  <a:lnTo>
                    <a:pt x="34" y="25"/>
                  </a:lnTo>
                  <a:lnTo>
                    <a:pt x="40" y="30"/>
                  </a:lnTo>
                  <a:lnTo>
                    <a:pt x="47" y="32"/>
                  </a:lnTo>
                  <a:lnTo>
                    <a:pt x="54" y="36"/>
                  </a:lnTo>
                  <a:lnTo>
                    <a:pt x="60" y="38"/>
                  </a:lnTo>
                  <a:lnTo>
                    <a:pt x="67" y="41"/>
                  </a:lnTo>
                  <a:lnTo>
                    <a:pt x="74" y="43"/>
                  </a:lnTo>
                  <a:lnTo>
                    <a:pt x="81" y="44"/>
                  </a:lnTo>
                  <a:lnTo>
                    <a:pt x="87" y="47"/>
                  </a:lnTo>
                  <a:lnTo>
                    <a:pt x="94" y="49"/>
                  </a:lnTo>
                  <a:lnTo>
                    <a:pt x="101" y="50"/>
                  </a:lnTo>
                  <a:lnTo>
                    <a:pt x="108" y="54"/>
                  </a:lnTo>
                  <a:lnTo>
                    <a:pt x="114" y="55"/>
                  </a:lnTo>
                  <a:lnTo>
                    <a:pt x="119" y="58"/>
                  </a:lnTo>
                  <a:lnTo>
                    <a:pt x="126" y="61"/>
                  </a:lnTo>
                  <a:lnTo>
                    <a:pt x="132" y="65"/>
                  </a:lnTo>
                  <a:lnTo>
                    <a:pt x="137" y="68"/>
                  </a:lnTo>
                  <a:lnTo>
                    <a:pt x="141" y="71"/>
                  </a:lnTo>
                  <a:lnTo>
                    <a:pt x="146" y="76"/>
                  </a:lnTo>
                  <a:lnTo>
                    <a:pt x="150" y="80"/>
                  </a:lnTo>
                  <a:lnTo>
                    <a:pt x="155" y="87"/>
                  </a:lnTo>
                  <a:lnTo>
                    <a:pt x="159" y="91"/>
                  </a:lnTo>
                  <a:lnTo>
                    <a:pt x="161" y="98"/>
                  </a:lnTo>
                  <a:lnTo>
                    <a:pt x="161" y="104"/>
                  </a:lnTo>
                  <a:lnTo>
                    <a:pt x="166" y="9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46"/>
            <p:cNvSpPr>
              <a:spLocks/>
            </p:cNvSpPr>
            <p:nvPr/>
          </p:nvSpPr>
          <p:spPr bwMode="auto">
            <a:xfrm>
              <a:off x="2420" y="1293"/>
              <a:ext cx="22" cy="34"/>
            </a:xfrm>
            <a:custGeom>
              <a:avLst/>
              <a:gdLst>
                <a:gd name="T0" fmla="*/ 22 w 22"/>
                <a:gd name="T1" fmla="*/ 12 h 34"/>
                <a:gd name="T2" fmla="*/ 22 w 22"/>
                <a:gd name="T3" fmla="*/ 4 h 34"/>
                <a:gd name="T4" fmla="*/ 20 w 22"/>
                <a:gd name="T5" fmla="*/ 3 h 34"/>
                <a:gd name="T6" fmla="*/ 20 w 22"/>
                <a:gd name="T7" fmla="*/ 1 h 34"/>
                <a:gd name="T8" fmla="*/ 20 w 22"/>
                <a:gd name="T9" fmla="*/ 0 h 34"/>
                <a:gd name="T10" fmla="*/ 17 w 22"/>
                <a:gd name="T11" fmla="*/ 0 h 34"/>
                <a:gd name="T12" fmla="*/ 0 w 22"/>
                <a:gd name="T13" fmla="*/ 28 h 34"/>
                <a:gd name="T14" fmla="*/ 2 w 22"/>
                <a:gd name="T15" fmla="*/ 29 h 34"/>
                <a:gd name="T16" fmla="*/ 2 w 22"/>
                <a:gd name="T17" fmla="*/ 31 h 34"/>
                <a:gd name="T18" fmla="*/ 4 w 22"/>
                <a:gd name="T19" fmla="*/ 31 h 34"/>
                <a:gd name="T20" fmla="*/ 6 w 22"/>
                <a:gd name="T21" fmla="*/ 33 h 34"/>
                <a:gd name="T22" fmla="*/ 9 w 22"/>
                <a:gd name="T23" fmla="*/ 33 h 34"/>
                <a:gd name="T24" fmla="*/ 11 w 22"/>
                <a:gd name="T25" fmla="*/ 33 h 34"/>
                <a:gd name="T26" fmla="*/ 13 w 22"/>
                <a:gd name="T27" fmla="*/ 34 h 34"/>
                <a:gd name="T28" fmla="*/ 15 w 22"/>
                <a:gd name="T29" fmla="*/ 34 h 34"/>
                <a:gd name="T30" fmla="*/ 17 w 22"/>
                <a:gd name="T31" fmla="*/ 33 h 34"/>
                <a:gd name="T32" fmla="*/ 22 w 22"/>
                <a:gd name="T33" fmla="*/ 12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4"/>
                <a:gd name="T53" fmla="*/ 22 w 2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4">
                  <a:moveTo>
                    <a:pt x="22" y="12"/>
                  </a:moveTo>
                  <a:lnTo>
                    <a:pt x="22" y="4"/>
                  </a:lnTo>
                  <a:lnTo>
                    <a:pt x="20" y="3"/>
                  </a:lnTo>
                  <a:lnTo>
                    <a:pt x="20" y="1"/>
                  </a:lnTo>
                  <a:lnTo>
                    <a:pt x="20" y="0"/>
                  </a:lnTo>
                  <a:lnTo>
                    <a:pt x="17" y="0"/>
                  </a:lnTo>
                  <a:lnTo>
                    <a:pt x="0" y="28"/>
                  </a:lnTo>
                  <a:lnTo>
                    <a:pt x="2" y="29"/>
                  </a:lnTo>
                  <a:lnTo>
                    <a:pt x="2" y="31"/>
                  </a:lnTo>
                  <a:lnTo>
                    <a:pt x="4" y="31"/>
                  </a:lnTo>
                  <a:lnTo>
                    <a:pt x="6" y="33"/>
                  </a:lnTo>
                  <a:lnTo>
                    <a:pt x="9" y="33"/>
                  </a:lnTo>
                  <a:lnTo>
                    <a:pt x="11" y="33"/>
                  </a:lnTo>
                  <a:lnTo>
                    <a:pt x="13" y="34"/>
                  </a:lnTo>
                  <a:lnTo>
                    <a:pt x="15" y="34"/>
                  </a:lnTo>
                  <a:lnTo>
                    <a:pt x="17" y="33"/>
                  </a:lnTo>
                  <a:lnTo>
                    <a:pt x="22" y="12"/>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47"/>
            <p:cNvSpPr>
              <a:spLocks/>
            </p:cNvSpPr>
            <p:nvPr/>
          </p:nvSpPr>
          <p:spPr bwMode="auto">
            <a:xfrm>
              <a:off x="2242" y="1293"/>
              <a:ext cx="200" cy="149"/>
            </a:xfrm>
            <a:custGeom>
              <a:avLst/>
              <a:gdLst>
                <a:gd name="T0" fmla="*/ 193 w 200"/>
                <a:gd name="T1" fmla="*/ 34 h 149"/>
                <a:gd name="T2" fmla="*/ 182 w 200"/>
                <a:gd name="T3" fmla="*/ 33 h 149"/>
                <a:gd name="T4" fmla="*/ 180 w 200"/>
                <a:gd name="T5" fmla="*/ 29 h 149"/>
                <a:gd name="T6" fmla="*/ 184 w 200"/>
                <a:gd name="T7" fmla="*/ 3 h 149"/>
                <a:gd name="T8" fmla="*/ 162 w 200"/>
                <a:gd name="T9" fmla="*/ 0 h 149"/>
                <a:gd name="T10" fmla="*/ 137 w 200"/>
                <a:gd name="T11" fmla="*/ 0 h 149"/>
                <a:gd name="T12" fmla="*/ 112 w 200"/>
                <a:gd name="T13" fmla="*/ 4 h 149"/>
                <a:gd name="T14" fmla="*/ 88 w 200"/>
                <a:gd name="T15" fmla="*/ 9 h 149"/>
                <a:gd name="T16" fmla="*/ 63 w 200"/>
                <a:gd name="T17" fmla="*/ 15 h 149"/>
                <a:gd name="T18" fmla="*/ 54 w 200"/>
                <a:gd name="T19" fmla="*/ 20 h 149"/>
                <a:gd name="T20" fmla="*/ 43 w 200"/>
                <a:gd name="T21" fmla="*/ 26 h 149"/>
                <a:gd name="T22" fmla="*/ 34 w 200"/>
                <a:gd name="T23" fmla="*/ 33 h 149"/>
                <a:gd name="T24" fmla="*/ 27 w 200"/>
                <a:gd name="T25" fmla="*/ 36 h 149"/>
                <a:gd name="T26" fmla="*/ 20 w 200"/>
                <a:gd name="T27" fmla="*/ 41 h 149"/>
                <a:gd name="T28" fmla="*/ 14 w 200"/>
                <a:gd name="T29" fmla="*/ 45 h 149"/>
                <a:gd name="T30" fmla="*/ 7 w 200"/>
                <a:gd name="T31" fmla="*/ 50 h 149"/>
                <a:gd name="T32" fmla="*/ 0 w 200"/>
                <a:gd name="T33" fmla="*/ 53 h 149"/>
                <a:gd name="T34" fmla="*/ 14 w 200"/>
                <a:gd name="T35" fmla="*/ 55 h 149"/>
                <a:gd name="T36" fmla="*/ 27 w 200"/>
                <a:gd name="T37" fmla="*/ 55 h 149"/>
                <a:gd name="T38" fmla="*/ 43 w 200"/>
                <a:gd name="T39" fmla="*/ 53 h 149"/>
                <a:gd name="T40" fmla="*/ 56 w 200"/>
                <a:gd name="T41" fmla="*/ 52 h 149"/>
                <a:gd name="T42" fmla="*/ 70 w 200"/>
                <a:gd name="T43" fmla="*/ 48 h 149"/>
                <a:gd name="T44" fmla="*/ 79 w 200"/>
                <a:gd name="T45" fmla="*/ 45 h 149"/>
                <a:gd name="T46" fmla="*/ 83 w 200"/>
                <a:gd name="T47" fmla="*/ 42 h 149"/>
                <a:gd name="T48" fmla="*/ 90 w 200"/>
                <a:gd name="T49" fmla="*/ 41 h 149"/>
                <a:gd name="T50" fmla="*/ 92 w 200"/>
                <a:gd name="T51" fmla="*/ 34 h 149"/>
                <a:gd name="T52" fmla="*/ 101 w 200"/>
                <a:gd name="T53" fmla="*/ 37 h 149"/>
                <a:gd name="T54" fmla="*/ 108 w 200"/>
                <a:gd name="T55" fmla="*/ 39 h 149"/>
                <a:gd name="T56" fmla="*/ 108 w 200"/>
                <a:gd name="T57" fmla="*/ 37 h 149"/>
                <a:gd name="T58" fmla="*/ 106 w 200"/>
                <a:gd name="T59" fmla="*/ 31 h 149"/>
                <a:gd name="T60" fmla="*/ 117 w 200"/>
                <a:gd name="T61" fmla="*/ 18 h 149"/>
                <a:gd name="T62" fmla="*/ 130 w 200"/>
                <a:gd name="T63" fmla="*/ 25 h 149"/>
                <a:gd name="T64" fmla="*/ 137 w 200"/>
                <a:gd name="T65" fmla="*/ 20 h 149"/>
                <a:gd name="T66" fmla="*/ 144 w 200"/>
                <a:gd name="T67" fmla="*/ 17 h 149"/>
                <a:gd name="T68" fmla="*/ 148 w 200"/>
                <a:gd name="T69" fmla="*/ 14 h 149"/>
                <a:gd name="T70" fmla="*/ 157 w 200"/>
                <a:gd name="T71" fmla="*/ 25 h 149"/>
                <a:gd name="T72" fmla="*/ 153 w 200"/>
                <a:gd name="T73" fmla="*/ 34 h 149"/>
                <a:gd name="T74" fmla="*/ 144 w 200"/>
                <a:gd name="T75" fmla="*/ 41 h 149"/>
                <a:gd name="T76" fmla="*/ 133 w 200"/>
                <a:gd name="T77" fmla="*/ 42 h 149"/>
                <a:gd name="T78" fmla="*/ 128 w 200"/>
                <a:gd name="T79" fmla="*/ 41 h 149"/>
                <a:gd name="T80" fmla="*/ 121 w 200"/>
                <a:gd name="T81" fmla="*/ 45 h 149"/>
                <a:gd name="T82" fmla="*/ 117 w 200"/>
                <a:gd name="T83" fmla="*/ 55 h 149"/>
                <a:gd name="T84" fmla="*/ 108 w 200"/>
                <a:gd name="T85" fmla="*/ 66 h 149"/>
                <a:gd name="T86" fmla="*/ 99 w 200"/>
                <a:gd name="T87" fmla="*/ 74 h 149"/>
                <a:gd name="T88" fmla="*/ 92 w 200"/>
                <a:gd name="T89" fmla="*/ 83 h 149"/>
                <a:gd name="T90" fmla="*/ 29 w 200"/>
                <a:gd name="T91" fmla="*/ 149 h 149"/>
                <a:gd name="T92" fmla="*/ 50 w 200"/>
                <a:gd name="T93" fmla="*/ 149 h 149"/>
                <a:gd name="T94" fmla="*/ 68 w 200"/>
                <a:gd name="T95" fmla="*/ 143 h 149"/>
                <a:gd name="T96" fmla="*/ 85 w 200"/>
                <a:gd name="T97" fmla="*/ 135 h 149"/>
                <a:gd name="T98" fmla="*/ 101 w 200"/>
                <a:gd name="T99" fmla="*/ 124 h 149"/>
                <a:gd name="T100" fmla="*/ 115 w 200"/>
                <a:gd name="T101" fmla="*/ 114 h 149"/>
                <a:gd name="T102" fmla="*/ 135 w 200"/>
                <a:gd name="T103" fmla="*/ 97 h 149"/>
                <a:gd name="T104" fmla="*/ 151 w 200"/>
                <a:gd name="T105" fmla="*/ 75 h 149"/>
                <a:gd name="T106" fmla="*/ 164 w 200"/>
                <a:gd name="T107" fmla="*/ 52 h 149"/>
                <a:gd name="T108" fmla="*/ 169 w 200"/>
                <a:gd name="T109" fmla="*/ 45 h 149"/>
                <a:gd name="T110" fmla="*/ 173 w 200"/>
                <a:gd name="T111" fmla="*/ 41 h 149"/>
                <a:gd name="T112" fmla="*/ 180 w 200"/>
                <a:gd name="T113" fmla="*/ 44 h 149"/>
                <a:gd name="T114" fmla="*/ 187 w 200"/>
                <a:gd name="T115" fmla="*/ 48 h 149"/>
                <a:gd name="T116" fmla="*/ 195 w 200"/>
                <a:gd name="T117" fmla="*/ 48 h 149"/>
                <a:gd name="T118" fmla="*/ 200 w 200"/>
                <a:gd name="T119" fmla="*/ 41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149"/>
                <a:gd name="T182" fmla="*/ 200 w 200"/>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149">
                  <a:moveTo>
                    <a:pt x="200" y="41"/>
                  </a:moveTo>
                  <a:lnTo>
                    <a:pt x="200" y="34"/>
                  </a:lnTo>
                  <a:lnTo>
                    <a:pt x="193" y="34"/>
                  </a:lnTo>
                  <a:lnTo>
                    <a:pt x="191" y="34"/>
                  </a:lnTo>
                  <a:lnTo>
                    <a:pt x="184" y="33"/>
                  </a:lnTo>
                  <a:lnTo>
                    <a:pt x="182" y="33"/>
                  </a:lnTo>
                  <a:lnTo>
                    <a:pt x="180" y="33"/>
                  </a:lnTo>
                  <a:lnTo>
                    <a:pt x="180" y="31"/>
                  </a:lnTo>
                  <a:lnTo>
                    <a:pt x="180" y="29"/>
                  </a:lnTo>
                  <a:lnTo>
                    <a:pt x="178" y="28"/>
                  </a:lnTo>
                  <a:lnTo>
                    <a:pt x="191" y="4"/>
                  </a:lnTo>
                  <a:lnTo>
                    <a:pt x="184" y="3"/>
                  </a:lnTo>
                  <a:lnTo>
                    <a:pt x="178" y="0"/>
                  </a:lnTo>
                  <a:lnTo>
                    <a:pt x="169" y="0"/>
                  </a:lnTo>
                  <a:lnTo>
                    <a:pt x="162" y="0"/>
                  </a:lnTo>
                  <a:lnTo>
                    <a:pt x="153" y="0"/>
                  </a:lnTo>
                  <a:lnTo>
                    <a:pt x="146" y="0"/>
                  </a:lnTo>
                  <a:lnTo>
                    <a:pt x="137" y="0"/>
                  </a:lnTo>
                  <a:lnTo>
                    <a:pt x="128" y="1"/>
                  </a:lnTo>
                  <a:lnTo>
                    <a:pt x="121" y="3"/>
                  </a:lnTo>
                  <a:lnTo>
                    <a:pt x="112" y="4"/>
                  </a:lnTo>
                  <a:lnTo>
                    <a:pt x="103" y="4"/>
                  </a:lnTo>
                  <a:lnTo>
                    <a:pt x="97" y="6"/>
                  </a:lnTo>
                  <a:lnTo>
                    <a:pt x="88" y="9"/>
                  </a:lnTo>
                  <a:lnTo>
                    <a:pt x="81" y="11"/>
                  </a:lnTo>
                  <a:lnTo>
                    <a:pt x="72" y="12"/>
                  </a:lnTo>
                  <a:lnTo>
                    <a:pt x="63" y="15"/>
                  </a:lnTo>
                  <a:lnTo>
                    <a:pt x="61" y="17"/>
                  </a:lnTo>
                  <a:lnTo>
                    <a:pt x="56" y="18"/>
                  </a:lnTo>
                  <a:lnTo>
                    <a:pt x="54" y="20"/>
                  </a:lnTo>
                  <a:lnTo>
                    <a:pt x="52" y="22"/>
                  </a:lnTo>
                  <a:lnTo>
                    <a:pt x="47" y="25"/>
                  </a:lnTo>
                  <a:lnTo>
                    <a:pt x="43" y="26"/>
                  </a:lnTo>
                  <a:lnTo>
                    <a:pt x="41" y="28"/>
                  </a:lnTo>
                  <a:lnTo>
                    <a:pt x="38" y="29"/>
                  </a:lnTo>
                  <a:lnTo>
                    <a:pt x="34" y="33"/>
                  </a:lnTo>
                  <a:lnTo>
                    <a:pt x="32" y="34"/>
                  </a:lnTo>
                  <a:lnTo>
                    <a:pt x="29" y="34"/>
                  </a:lnTo>
                  <a:lnTo>
                    <a:pt x="27" y="36"/>
                  </a:lnTo>
                  <a:lnTo>
                    <a:pt x="25" y="37"/>
                  </a:lnTo>
                  <a:lnTo>
                    <a:pt x="23" y="39"/>
                  </a:lnTo>
                  <a:lnTo>
                    <a:pt x="20" y="41"/>
                  </a:lnTo>
                  <a:lnTo>
                    <a:pt x="16" y="42"/>
                  </a:lnTo>
                  <a:lnTo>
                    <a:pt x="14" y="44"/>
                  </a:lnTo>
                  <a:lnTo>
                    <a:pt x="14" y="45"/>
                  </a:lnTo>
                  <a:lnTo>
                    <a:pt x="9" y="47"/>
                  </a:lnTo>
                  <a:lnTo>
                    <a:pt x="7" y="48"/>
                  </a:lnTo>
                  <a:lnTo>
                    <a:pt x="7" y="50"/>
                  </a:lnTo>
                  <a:lnTo>
                    <a:pt x="5" y="52"/>
                  </a:lnTo>
                  <a:lnTo>
                    <a:pt x="2" y="52"/>
                  </a:lnTo>
                  <a:lnTo>
                    <a:pt x="0" y="53"/>
                  </a:lnTo>
                  <a:lnTo>
                    <a:pt x="5" y="53"/>
                  </a:lnTo>
                  <a:lnTo>
                    <a:pt x="9" y="55"/>
                  </a:lnTo>
                  <a:lnTo>
                    <a:pt x="14" y="55"/>
                  </a:lnTo>
                  <a:lnTo>
                    <a:pt x="18" y="55"/>
                  </a:lnTo>
                  <a:lnTo>
                    <a:pt x="23" y="55"/>
                  </a:lnTo>
                  <a:lnTo>
                    <a:pt x="27" y="55"/>
                  </a:lnTo>
                  <a:lnTo>
                    <a:pt x="32" y="55"/>
                  </a:lnTo>
                  <a:lnTo>
                    <a:pt x="36" y="53"/>
                  </a:lnTo>
                  <a:lnTo>
                    <a:pt x="43" y="53"/>
                  </a:lnTo>
                  <a:lnTo>
                    <a:pt x="47" y="53"/>
                  </a:lnTo>
                  <a:lnTo>
                    <a:pt x="52" y="52"/>
                  </a:lnTo>
                  <a:lnTo>
                    <a:pt x="56" y="52"/>
                  </a:lnTo>
                  <a:lnTo>
                    <a:pt x="61" y="50"/>
                  </a:lnTo>
                  <a:lnTo>
                    <a:pt x="65" y="48"/>
                  </a:lnTo>
                  <a:lnTo>
                    <a:pt x="70" y="48"/>
                  </a:lnTo>
                  <a:lnTo>
                    <a:pt x="74" y="47"/>
                  </a:lnTo>
                  <a:lnTo>
                    <a:pt x="77" y="45"/>
                  </a:lnTo>
                  <a:lnTo>
                    <a:pt x="79" y="45"/>
                  </a:lnTo>
                  <a:lnTo>
                    <a:pt x="81" y="44"/>
                  </a:lnTo>
                  <a:lnTo>
                    <a:pt x="81" y="42"/>
                  </a:lnTo>
                  <a:lnTo>
                    <a:pt x="83" y="42"/>
                  </a:lnTo>
                  <a:lnTo>
                    <a:pt x="85" y="42"/>
                  </a:lnTo>
                  <a:lnTo>
                    <a:pt x="88" y="42"/>
                  </a:lnTo>
                  <a:lnTo>
                    <a:pt x="90" y="41"/>
                  </a:lnTo>
                  <a:lnTo>
                    <a:pt x="90" y="39"/>
                  </a:lnTo>
                  <a:lnTo>
                    <a:pt x="92" y="37"/>
                  </a:lnTo>
                  <a:lnTo>
                    <a:pt x="92" y="34"/>
                  </a:lnTo>
                  <a:lnTo>
                    <a:pt x="97" y="34"/>
                  </a:lnTo>
                  <a:lnTo>
                    <a:pt x="97" y="36"/>
                  </a:lnTo>
                  <a:lnTo>
                    <a:pt x="101" y="37"/>
                  </a:lnTo>
                  <a:lnTo>
                    <a:pt x="103" y="39"/>
                  </a:lnTo>
                  <a:lnTo>
                    <a:pt x="106" y="39"/>
                  </a:lnTo>
                  <a:lnTo>
                    <a:pt x="108" y="39"/>
                  </a:lnTo>
                  <a:lnTo>
                    <a:pt x="110" y="41"/>
                  </a:lnTo>
                  <a:lnTo>
                    <a:pt x="108" y="39"/>
                  </a:lnTo>
                  <a:lnTo>
                    <a:pt x="108" y="37"/>
                  </a:lnTo>
                  <a:lnTo>
                    <a:pt x="106" y="34"/>
                  </a:lnTo>
                  <a:lnTo>
                    <a:pt x="106" y="33"/>
                  </a:lnTo>
                  <a:lnTo>
                    <a:pt x="106" y="31"/>
                  </a:lnTo>
                  <a:lnTo>
                    <a:pt x="112" y="22"/>
                  </a:lnTo>
                  <a:lnTo>
                    <a:pt x="115" y="20"/>
                  </a:lnTo>
                  <a:lnTo>
                    <a:pt x="117" y="18"/>
                  </a:lnTo>
                  <a:lnTo>
                    <a:pt x="119" y="18"/>
                  </a:lnTo>
                  <a:lnTo>
                    <a:pt x="130" y="26"/>
                  </a:lnTo>
                  <a:lnTo>
                    <a:pt x="130" y="25"/>
                  </a:lnTo>
                  <a:lnTo>
                    <a:pt x="133" y="22"/>
                  </a:lnTo>
                  <a:lnTo>
                    <a:pt x="135" y="22"/>
                  </a:lnTo>
                  <a:lnTo>
                    <a:pt x="137" y="20"/>
                  </a:lnTo>
                  <a:lnTo>
                    <a:pt x="137" y="18"/>
                  </a:lnTo>
                  <a:lnTo>
                    <a:pt x="142" y="17"/>
                  </a:lnTo>
                  <a:lnTo>
                    <a:pt x="144" y="17"/>
                  </a:lnTo>
                  <a:lnTo>
                    <a:pt x="144" y="14"/>
                  </a:lnTo>
                  <a:lnTo>
                    <a:pt x="146" y="15"/>
                  </a:lnTo>
                  <a:lnTo>
                    <a:pt x="148" y="14"/>
                  </a:lnTo>
                  <a:lnTo>
                    <a:pt x="153" y="17"/>
                  </a:lnTo>
                  <a:lnTo>
                    <a:pt x="155" y="20"/>
                  </a:lnTo>
                  <a:lnTo>
                    <a:pt x="157" y="25"/>
                  </a:lnTo>
                  <a:lnTo>
                    <a:pt x="157" y="29"/>
                  </a:lnTo>
                  <a:lnTo>
                    <a:pt x="155" y="33"/>
                  </a:lnTo>
                  <a:lnTo>
                    <a:pt x="153" y="34"/>
                  </a:lnTo>
                  <a:lnTo>
                    <a:pt x="151" y="37"/>
                  </a:lnTo>
                  <a:lnTo>
                    <a:pt x="146" y="39"/>
                  </a:lnTo>
                  <a:lnTo>
                    <a:pt x="144" y="41"/>
                  </a:lnTo>
                  <a:lnTo>
                    <a:pt x="139" y="42"/>
                  </a:lnTo>
                  <a:lnTo>
                    <a:pt x="137" y="42"/>
                  </a:lnTo>
                  <a:lnTo>
                    <a:pt x="133" y="42"/>
                  </a:lnTo>
                  <a:lnTo>
                    <a:pt x="130" y="42"/>
                  </a:lnTo>
                  <a:lnTo>
                    <a:pt x="130" y="41"/>
                  </a:lnTo>
                  <a:lnTo>
                    <a:pt x="128" y="41"/>
                  </a:lnTo>
                  <a:lnTo>
                    <a:pt x="126" y="41"/>
                  </a:lnTo>
                  <a:lnTo>
                    <a:pt x="124" y="42"/>
                  </a:lnTo>
                  <a:lnTo>
                    <a:pt x="121" y="45"/>
                  </a:lnTo>
                  <a:lnTo>
                    <a:pt x="119" y="45"/>
                  </a:lnTo>
                  <a:lnTo>
                    <a:pt x="119" y="52"/>
                  </a:lnTo>
                  <a:lnTo>
                    <a:pt x="117" y="55"/>
                  </a:lnTo>
                  <a:lnTo>
                    <a:pt x="115" y="59"/>
                  </a:lnTo>
                  <a:lnTo>
                    <a:pt x="110" y="63"/>
                  </a:lnTo>
                  <a:lnTo>
                    <a:pt x="108" y="66"/>
                  </a:lnTo>
                  <a:lnTo>
                    <a:pt x="106" y="69"/>
                  </a:lnTo>
                  <a:lnTo>
                    <a:pt x="103" y="72"/>
                  </a:lnTo>
                  <a:lnTo>
                    <a:pt x="99" y="74"/>
                  </a:lnTo>
                  <a:lnTo>
                    <a:pt x="97" y="77"/>
                  </a:lnTo>
                  <a:lnTo>
                    <a:pt x="94" y="80"/>
                  </a:lnTo>
                  <a:lnTo>
                    <a:pt x="92" y="83"/>
                  </a:lnTo>
                  <a:lnTo>
                    <a:pt x="92" y="86"/>
                  </a:lnTo>
                  <a:lnTo>
                    <a:pt x="38" y="136"/>
                  </a:lnTo>
                  <a:lnTo>
                    <a:pt x="29" y="149"/>
                  </a:lnTo>
                  <a:lnTo>
                    <a:pt x="36" y="149"/>
                  </a:lnTo>
                  <a:lnTo>
                    <a:pt x="43" y="149"/>
                  </a:lnTo>
                  <a:lnTo>
                    <a:pt x="50" y="149"/>
                  </a:lnTo>
                  <a:lnTo>
                    <a:pt x="56" y="147"/>
                  </a:lnTo>
                  <a:lnTo>
                    <a:pt x="63" y="144"/>
                  </a:lnTo>
                  <a:lnTo>
                    <a:pt x="68" y="143"/>
                  </a:lnTo>
                  <a:lnTo>
                    <a:pt x="74" y="140"/>
                  </a:lnTo>
                  <a:lnTo>
                    <a:pt x="79" y="138"/>
                  </a:lnTo>
                  <a:lnTo>
                    <a:pt x="85" y="135"/>
                  </a:lnTo>
                  <a:lnTo>
                    <a:pt x="90" y="132"/>
                  </a:lnTo>
                  <a:lnTo>
                    <a:pt x="94" y="129"/>
                  </a:lnTo>
                  <a:lnTo>
                    <a:pt x="101" y="124"/>
                  </a:lnTo>
                  <a:lnTo>
                    <a:pt x="106" y="121"/>
                  </a:lnTo>
                  <a:lnTo>
                    <a:pt x="110" y="118"/>
                  </a:lnTo>
                  <a:lnTo>
                    <a:pt x="115" y="114"/>
                  </a:lnTo>
                  <a:lnTo>
                    <a:pt x="119" y="110"/>
                  </a:lnTo>
                  <a:lnTo>
                    <a:pt x="128" y="103"/>
                  </a:lnTo>
                  <a:lnTo>
                    <a:pt x="135" y="97"/>
                  </a:lnTo>
                  <a:lnTo>
                    <a:pt x="139" y="91"/>
                  </a:lnTo>
                  <a:lnTo>
                    <a:pt x="146" y="83"/>
                  </a:lnTo>
                  <a:lnTo>
                    <a:pt x="151" y="75"/>
                  </a:lnTo>
                  <a:lnTo>
                    <a:pt x="155" y="67"/>
                  </a:lnTo>
                  <a:lnTo>
                    <a:pt x="160" y="59"/>
                  </a:lnTo>
                  <a:lnTo>
                    <a:pt x="164" y="52"/>
                  </a:lnTo>
                  <a:lnTo>
                    <a:pt x="166" y="48"/>
                  </a:lnTo>
                  <a:lnTo>
                    <a:pt x="166" y="47"/>
                  </a:lnTo>
                  <a:lnTo>
                    <a:pt x="169" y="45"/>
                  </a:lnTo>
                  <a:lnTo>
                    <a:pt x="169" y="42"/>
                  </a:lnTo>
                  <a:lnTo>
                    <a:pt x="171" y="41"/>
                  </a:lnTo>
                  <a:lnTo>
                    <a:pt x="173" y="41"/>
                  </a:lnTo>
                  <a:lnTo>
                    <a:pt x="175" y="42"/>
                  </a:lnTo>
                  <a:lnTo>
                    <a:pt x="178" y="42"/>
                  </a:lnTo>
                  <a:lnTo>
                    <a:pt x="180" y="44"/>
                  </a:lnTo>
                  <a:lnTo>
                    <a:pt x="182" y="45"/>
                  </a:lnTo>
                  <a:lnTo>
                    <a:pt x="184" y="47"/>
                  </a:lnTo>
                  <a:lnTo>
                    <a:pt x="187" y="48"/>
                  </a:lnTo>
                  <a:lnTo>
                    <a:pt x="189" y="48"/>
                  </a:lnTo>
                  <a:lnTo>
                    <a:pt x="191" y="48"/>
                  </a:lnTo>
                  <a:lnTo>
                    <a:pt x="195" y="48"/>
                  </a:lnTo>
                  <a:lnTo>
                    <a:pt x="198" y="45"/>
                  </a:lnTo>
                  <a:lnTo>
                    <a:pt x="198" y="42"/>
                  </a:lnTo>
                  <a:lnTo>
                    <a:pt x="200" y="4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48"/>
            <p:cNvSpPr>
              <a:spLocks/>
            </p:cNvSpPr>
            <p:nvPr/>
          </p:nvSpPr>
          <p:spPr bwMode="auto">
            <a:xfrm>
              <a:off x="2370" y="1310"/>
              <a:ext cx="29" cy="24"/>
            </a:xfrm>
            <a:custGeom>
              <a:avLst/>
              <a:gdLst>
                <a:gd name="T0" fmla="*/ 29 w 29"/>
                <a:gd name="T1" fmla="*/ 5 h 24"/>
                <a:gd name="T2" fmla="*/ 25 w 29"/>
                <a:gd name="T3" fmla="*/ 1 h 24"/>
                <a:gd name="T4" fmla="*/ 23 w 29"/>
                <a:gd name="T5" fmla="*/ 1 h 24"/>
                <a:gd name="T6" fmla="*/ 20 w 29"/>
                <a:gd name="T7" fmla="*/ 1 h 24"/>
                <a:gd name="T8" fmla="*/ 18 w 29"/>
                <a:gd name="T9" fmla="*/ 0 h 24"/>
                <a:gd name="T10" fmla="*/ 16 w 29"/>
                <a:gd name="T11" fmla="*/ 0 h 24"/>
                <a:gd name="T12" fmla="*/ 14 w 29"/>
                <a:gd name="T13" fmla="*/ 1 h 24"/>
                <a:gd name="T14" fmla="*/ 11 w 29"/>
                <a:gd name="T15" fmla="*/ 3 h 24"/>
                <a:gd name="T16" fmla="*/ 11 w 29"/>
                <a:gd name="T17" fmla="*/ 5 h 24"/>
                <a:gd name="T18" fmla="*/ 9 w 29"/>
                <a:gd name="T19" fmla="*/ 8 h 24"/>
                <a:gd name="T20" fmla="*/ 7 w 29"/>
                <a:gd name="T21" fmla="*/ 9 h 24"/>
                <a:gd name="T22" fmla="*/ 5 w 29"/>
                <a:gd name="T23" fmla="*/ 12 h 24"/>
                <a:gd name="T24" fmla="*/ 5 w 29"/>
                <a:gd name="T25" fmla="*/ 16 h 24"/>
                <a:gd name="T26" fmla="*/ 5 w 29"/>
                <a:gd name="T27" fmla="*/ 19 h 24"/>
                <a:gd name="T28" fmla="*/ 2 w 29"/>
                <a:gd name="T29" fmla="*/ 20 h 24"/>
                <a:gd name="T30" fmla="*/ 2 w 29"/>
                <a:gd name="T31" fmla="*/ 22 h 24"/>
                <a:gd name="T32" fmla="*/ 0 w 29"/>
                <a:gd name="T33" fmla="*/ 24 h 24"/>
                <a:gd name="T34" fmla="*/ 5 w 29"/>
                <a:gd name="T35" fmla="*/ 24 h 24"/>
                <a:gd name="T36" fmla="*/ 7 w 29"/>
                <a:gd name="T37" fmla="*/ 24 h 24"/>
                <a:gd name="T38" fmla="*/ 11 w 29"/>
                <a:gd name="T39" fmla="*/ 24 h 24"/>
                <a:gd name="T40" fmla="*/ 16 w 29"/>
                <a:gd name="T41" fmla="*/ 22 h 24"/>
                <a:gd name="T42" fmla="*/ 18 w 29"/>
                <a:gd name="T43" fmla="*/ 20 h 24"/>
                <a:gd name="T44" fmla="*/ 23 w 29"/>
                <a:gd name="T45" fmla="*/ 19 h 24"/>
                <a:gd name="T46" fmla="*/ 25 w 29"/>
                <a:gd name="T47" fmla="*/ 17 h 24"/>
                <a:gd name="T48" fmla="*/ 27 w 29"/>
                <a:gd name="T49" fmla="*/ 16 h 24"/>
                <a:gd name="T50" fmla="*/ 29 w 29"/>
                <a:gd name="T51" fmla="*/ 11 h 24"/>
                <a:gd name="T52" fmla="*/ 29 w 29"/>
                <a:gd name="T53" fmla="*/ 8 h 24"/>
                <a:gd name="T54" fmla="*/ 29 w 29"/>
                <a:gd name="T55" fmla="*/ 6 h 24"/>
                <a:gd name="T56" fmla="*/ 29 w 29"/>
                <a:gd name="T57" fmla="*/ 5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4"/>
                <a:gd name="T89" fmla="*/ 29 w 29"/>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4">
                  <a:moveTo>
                    <a:pt x="29" y="5"/>
                  </a:moveTo>
                  <a:lnTo>
                    <a:pt x="25" y="1"/>
                  </a:lnTo>
                  <a:lnTo>
                    <a:pt x="23" y="1"/>
                  </a:lnTo>
                  <a:lnTo>
                    <a:pt x="20" y="1"/>
                  </a:lnTo>
                  <a:lnTo>
                    <a:pt x="18" y="0"/>
                  </a:lnTo>
                  <a:lnTo>
                    <a:pt x="16" y="0"/>
                  </a:lnTo>
                  <a:lnTo>
                    <a:pt x="14" y="1"/>
                  </a:lnTo>
                  <a:lnTo>
                    <a:pt x="11" y="3"/>
                  </a:lnTo>
                  <a:lnTo>
                    <a:pt x="11" y="5"/>
                  </a:lnTo>
                  <a:lnTo>
                    <a:pt x="9" y="8"/>
                  </a:lnTo>
                  <a:lnTo>
                    <a:pt x="7" y="9"/>
                  </a:lnTo>
                  <a:lnTo>
                    <a:pt x="5" y="12"/>
                  </a:lnTo>
                  <a:lnTo>
                    <a:pt x="5" y="16"/>
                  </a:lnTo>
                  <a:lnTo>
                    <a:pt x="5" y="19"/>
                  </a:lnTo>
                  <a:lnTo>
                    <a:pt x="2" y="20"/>
                  </a:lnTo>
                  <a:lnTo>
                    <a:pt x="2" y="22"/>
                  </a:lnTo>
                  <a:lnTo>
                    <a:pt x="0" y="24"/>
                  </a:lnTo>
                  <a:lnTo>
                    <a:pt x="5" y="24"/>
                  </a:lnTo>
                  <a:lnTo>
                    <a:pt x="7" y="24"/>
                  </a:lnTo>
                  <a:lnTo>
                    <a:pt x="11" y="24"/>
                  </a:lnTo>
                  <a:lnTo>
                    <a:pt x="16" y="22"/>
                  </a:lnTo>
                  <a:lnTo>
                    <a:pt x="18" y="20"/>
                  </a:lnTo>
                  <a:lnTo>
                    <a:pt x="23" y="19"/>
                  </a:lnTo>
                  <a:lnTo>
                    <a:pt x="25" y="17"/>
                  </a:lnTo>
                  <a:lnTo>
                    <a:pt x="27" y="16"/>
                  </a:lnTo>
                  <a:lnTo>
                    <a:pt x="29" y="11"/>
                  </a:lnTo>
                  <a:lnTo>
                    <a:pt x="29" y="8"/>
                  </a:lnTo>
                  <a:lnTo>
                    <a:pt x="29" y="6"/>
                  </a:lnTo>
                  <a:lnTo>
                    <a:pt x="2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49"/>
            <p:cNvSpPr>
              <a:spLocks/>
            </p:cNvSpPr>
            <p:nvPr/>
          </p:nvSpPr>
          <p:spPr bwMode="auto">
            <a:xfrm>
              <a:off x="2384" y="1316"/>
              <a:ext cx="9" cy="10"/>
            </a:xfrm>
            <a:custGeom>
              <a:avLst/>
              <a:gdLst>
                <a:gd name="T0" fmla="*/ 9 w 9"/>
                <a:gd name="T1" fmla="*/ 0 h 10"/>
                <a:gd name="T2" fmla="*/ 9 w 9"/>
                <a:gd name="T3" fmla="*/ 2 h 10"/>
                <a:gd name="T4" fmla="*/ 6 w 9"/>
                <a:gd name="T5" fmla="*/ 2 h 10"/>
                <a:gd name="T6" fmla="*/ 6 w 9"/>
                <a:gd name="T7" fmla="*/ 3 h 10"/>
                <a:gd name="T8" fmla="*/ 4 w 9"/>
                <a:gd name="T9" fmla="*/ 3 h 10"/>
                <a:gd name="T10" fmla="*/ 2 w 9"/>
                <a:gd name="T11" fmla="*/ 5 h 10"/>
                <a:gd name="T12" fmla="*/ 0 w 9"/>
                <a:gd name="T13" fmla="*/ 5 h 10"/>
                <a:gd name="T14" fmla="*/ 0 w 9"/>
                <a:gd name="T15" fmla="*/ 8 h 10"/>
                <a:gd name="T16" fmla="*/ 0 w 9"/>
                <a:gd name="T17" fmla="*/ 10 h 10"/>
                <a:gd name="T18" fmla="*/ 2 w 9"/>
                <a:gd name="T19" fmla="*/ 8 h 10"/>
                <a:gd name="T20" fmla="*/ 4 w 9"/>
                <a:gd name="T21" fmla="*/ 5 h 10"/>
                <a:gd name="T22" fmla="*/ 6 w 9"/>
                <a:gd name="T23" fmla="*/ 3 h 10"/>
                <a:gd name="T24" fmla="*/ 9 w 9"/>
                <a:gd name="T25" fmla="*/ 2 h 10"/>
                <a:gd name="T26" fmla="*/ 9 w 9"/>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
                <a:gd name="T44" fmla="*/ 9 w 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
                  <a:moveTo>
                    <a:pt x="9" y="0"/>
                  </a:moveTo>
                  <a:lnTo>
                    <a:pt x="9" y="2"/>
                  </a:lnTo>
                  <a:lnTo>
                    <a:pt x="6" y="2"/>
                  </a:lnTo>
                  <a:lnTo>
                    <a:pt x="6" y="3"/>
                  </a:lnTo>
                  <a:lnTo>
                    <a:pt x="4" y="3"/>
                  </a:lnTo>
                  <a:lnTo>
                    <a:pt x="2" y="5"/>
                  </a:lnTo>
                  <a:lnTo>
                    <a:pt x="0" y="5"/>
                  </a:lnTo>
                  <a:lnTo>
                    <a:pt x="0" y="8"/>
                  </a:lnTo>
                  <a:lnTo>
                    <a:pt x="0" y="10"/>
                  </a:lnTo>
                  <a:lnTo>
                    <a:pt x="2" y="8"/>
                  </a:lnTo>
                  <a:lnTo>
                    <a:pt x="4" y="5"/>
                  </a:lnTo>
                  <a:lnTo>
                    <a:pt x="6" y="3"/>
                  </a:lnTo>
                  <a:lnTo>
                    <a:pt x="9" y="2"/>
                  </a:lnTo>
                  <a:lnTo>
                    <a:pt x="9"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50"/>
            <p:cNvSpPr>
              <a:spLocks/>
            </p:cNvSpPr>
            <p:nvPr/>
          </p:nvSpPr>
          <p:spPr bwMode="auto">
            <a:xfrm>
              <a:off x="2348" y="1311"/>
              <a:ext cx="22" cy="24"/>
            </a:xfrm>
            <a:custGeom>
              <a:avLst/>
              <a:gdLst>
                <a:gd name="T0" fmla="*/ 22 w 22"/>
                <a:gd name="T1" fmla="*/ 11 h 24"/>
                <a:gd name="T2" fmla="*/ 20 w 22"/>
                <a:gd name="T3" fmla="*/ 4 h 24"/>
                <a:gd name="T4" fmla="*/ 18 w 22"/>
                <a:gd name="T5" fmla="*/ 2 h 24"/>
                <a:gd name="T6" fmla="*/ 15 w 22"/>
                <a:gd name="T7" fmla="*/ 2 h 24"/>
                <a:gd name="T8" fmla="*/ 13 w 22"/>
                <a:gd name="T9" fmla="*/ 2 h 24"/>
                <a:gd name="T10" fmla="*/ 11 w 22"/>
                <a:gd name="T11" fmla="*/ 0 h 24"/>
                <a:gd name="T12" fmla="*/ 0 w 22"/>
                <a:gd name="T13" fmla="*/ 13 h 24"/>
                <a:gd name="T14" fmla="*/ 0 w 22"/>
                <a:gd name="T15" fmla="*/ 15 h 24"/>
                <a:gd name="T16" fmla="*/ 2 w 22"/>
                <a:gd name="T17" fmla="*/ 18 h 24"/>
                <a:gd name="T18" fmla="*/ 4 w 22"/>
                <a:gd name="T19" fmla="*/ 21 h 24"/>
                <a:gd name="T20" fmla="*/ 6 w 22"/>
                <a:gd name="T21" fmla="*/ 23 h 24"/>
                <a:gd name="T22" fmla="*/ 13 w 22"/>
                <a:gd name="T23" fmla="*/ 24 h 24"/>
                <a:gd name="T24" fmla="*/ 18 w 22"/>
                <a:gd name="T25" fmla="*/ 21 h 24"/>
                <a:gd name="T26" fmla="*/ 18 w 22"/>
                <a:gd name="T27" fmla="*/ 19 h 24"/>
                <a:gd name="T28" fmla="*/ 20 w 22"/>
                <a:gd name="T29" fmla="*/ 15 h 24"/>
                <a:gd name="T30" fmla="*/ 22 w 22"/>
                <a:gd name="T31" fmla="*/ 11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4"/>
                <a:gd name="T50" fmla="*/ 22 w 2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4">
                  <a:moveTo>
                    <a:pt x="22" y="11"/>
                  </a:moveTo>
                  <a:lnTo>
                    <a:pt x="20" y="4"/>
                  </a:lnTo>
                  <a:lnTo>
                    <a:pt x="18" y="2"/>
                  </a:lnTo>
                  <a:lnTo>
                    <a:pt x="15" y="2"/>
                  </a:lnTo>
                  <a:lnTo>
                    <a:pt x="13" y="2"/>
                  </a:lnTo>
                  <a:lnTo>
                    <a:pt x="11" y="0"/>
                  </a:lnTo>
                  <a:lnTo>
                    <a:pt x="0" y="13"/>
                  </a:lnTo>
                  <a:lnTo>
                    <a:pt x="0" y="15"/>
                  </a:lnTo>
                  <a:lnTo>
                    <a:pt x="2" y="18"/>
                  </a:lnTo>
                  <a:lnTo>
                    <a:pt x="4" y="21"/>
                  </a:lnTo>
                  <a:lnTo>
                    <a:pt x="6" y="23"/>
                  </a:lnTo>
                  <a:lnTo>
                    <a:pt x="13" y="24"/>
                  </a:lnTo>
                  <a:lnTo>
                    <a:pt x="18" y="21"/>
                  </a:lnTo>
                  <a:lnTo>
                    <a:pt x="18" y="19"/>
                  </a:lnTo>
                  <a:lnTo>
                    <a:pt x="20" y="15"/>
                  </a:lnTo>
                  <a:lnTo>
                    <a:pt x="22" y="11"/>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51"/>
            <p:cNvSpPr>
              <a:spLocks/>
            </p:cNvSpPr>
            <p:nvPr/>
          </p:nvSpPr>
          <p:spPr bwMode="auto">
            <a:xfrm>
              <a:off x="2707" y="2299"/>
              <a:ext cx="750" cy="446"/>
            </a:xfrm>
            <a:custGeom>
              <a:avLst/>
              <a:gdLst>
                <a:gd name="T0" fmla="*/ 727 w 750"/>
                <a:gd name="T1" fmla="*/ 6 h 446"/>
                <a:gd name="T2" fmla="*/ 696 w 750"/>
                <a:gd name="T3" fmla="*/ 1 h 446"/>
                <a:gd name="T4" fmla="*/ 649 w 750"/>
                <a:gd name="T5" fmla="*/ 0 h 446"/>
                <a:gd name="T6" fmla="*/ 604 w 750"/>
                <a:gd name="T7" fmla="*/ 0 h 446"/>
                <a:gd name="T8" fmla="*/ 559 w 750"/>
                <a:gd name="T9" fmla="*/ 6 h 446"/>
                <a:gd name="T10" fmla="*/ 527 w 750"/>
                <a:gd name="T11" fmla="*/ 9 h 446"/>
                <a:gd name="T12" fmla="*/ 498 w 750"/>
                <a:gd name="T13" fmla="*/ 17 h 446"/>
                <a:gd name="T14" fmla="*/ 471 w 750"/>
                <a:gd name="T15" fmla="*/ 26 h 446"/>
                <a:gd name="T16" fmla="*/ 444 w 750"/>
                <a:gd name="T17" fmla="*/ 34 h 446"/>
                <a:gd name="T18" fmla="*/ 420 w 750"/>
                <a:gd name="T19" fmla="*/ 42 h 446"/>
                <a:gd name="T20" fmla="*/ 395 w 750"/>
                <a:gd name="T21" fmla="*/ 47 h 446"/>
                <a:gd name="T22" fmla="*/ 368 w 750"/>
                <a:gd name="T23" fmla="*/ 53 h 446"/>
                <a:gd name="T24" fmla="*/ 339 w 750"/>
                <a:gd name="T25" fmla="*/ 63 h 446"/>
                <a:gd name="T26" fmla="*/ 312 w 750"/>
                <a:gd name="T27" fmla="*/ 72 h 446"/>
                <a:gd name="T28" fmla="*/ 289 w 750"/>
                <a:gd name="T29" fmla="*/ 83 h 446"/>
                <a:gd name="T30" fmla="*/ 274 w 750"/>
                <a:gd name="T31" fmla="*/ 92 h 446"/>
                <a:gd name="T32" fmla="*/ 247 w 750"/>
                <a:gd name="T33" fmla="*/ 107 h 446"/>
                <a:gd name="T34" fmla="*/ 220 w 750"/>
                <a:gd name="T35" fmla="*/ 122 h 446"/>
                <a:gd name="T36" fmla="*/ 193 w 750"/>
                <a:gd name="T37" fmla="*/ 141 h 446"/>
                <a:gd name="T38" fmla="*/ 170 w 750"/>
                <a:gd name="T39" fmla="*/ 155 h 446"/>
                <a:gd name="T40" fmla="*/ 153 w 750"/>
                <a:gd name="T41" fmla="*/ 168 h 446"/>
                <a:gd name="T42" fmla="*/ 132 w 750"/>
                <a:gd name="T43" fmla="*/ 182 h 446"/>
                <a:gd name="T44" fmla="*/ 108 w 750"/>
                <a:gd name="T45" fmla="*/ 213 h 446"/>
                <a:gd name="T46" fmla="*/ 81 w 750"/>
                <a:gd name="T47" fmla="*/ 273 h 446"/>
                <a:gd name="T48" fmla="*/ 60 w 750"/>
                <a:gd name="T49" fmla="*/ 312 h 446"/>
                <a:gd name="T50" fmla="*/ 43 w 750"/>
                <a:gd name="T51" fmla="*/ 349 h 446"/>
                <a:gd name="T52" fmla="*/ 25 w 750"/>
                <a:gd name="T53" fmla="*/ 385 h 446"/>
                <a:gd name="T54" fmla="*/ 13 w 750"/>
                <a:gd name="T55" fmla="*/ 413 h 446"/>
                <a:gd name="T56" fmla="*/ 2 w 750"/>
                <a:gd name="T57" fmla="*/ 438 h 446"/>
                <a:gd name="T58" fmla="*/ 4 w 750"/>
                <a:gd name="T59" fmla="*/ 445 h 446"/>
                <a:gd name="T60" fmla="*/ 29 w 750"/>
                <a:gd name="T61" fmla="*/ 429 h 446"/>
                <a:gd name="T62" fmla="*/ 69 w 750"/>
                <a:gd name="T63" fmla="*/ 394 h 446"/>
                <a:gd name="T64" fmla="*/ 121 w 750"/>
                <a:gd name="T65" fmla="*/ 350 h 446"/>
                <a:gd name="T66" fmla="*/ 173 w 750"/>
                <a:gd name="T67" fmla="*/ 309 h 446"/>
                <a:gd name="T68" fmla="*/ 227 w 750"/>
                <a:gd name="T69" fmla="*/ 270 h 446"/>
                <a:gd name="T70" fmla="*/ 280 w 750"/>
                <a:gd name="T71" fmla="*/ 235 h 446"/>
                <a:gd name="T72" fmla="*/ 337 w 750"/>
                <a:gd name="T73" fmla="*/ 201 h 446"/>
                <a:gd name="T74" fmla="*/ 386 w 750"/>
                <a:gd name="T75" fmla="*/ 174 h 446"/>
                <a:gd name="T76" fmla="*/ 408 w 750"/>
                <a:gd name="T77" fmla="*/ 163 h 446"/>
                <a:gd name="T78" fmla="*/ 431 w 750"/>
                <a:gd name="T79" fmla="*/ 152 h 446"/>
                <a:gd name="T80" fmla="*/ 456 w 750"/>
                <a:gd name="T81" fmla="*/ 144 h 446"/>
                <a:gd name="T82" fmla="*/ 487 w 750"/>
                <a:gd name="T83" fmla="*/ 125 h 446"/>
                <a:gd name="T84" fmla="*/ 521 w 750"/>
                <a:gd name="T85" fmla="*/ 111 h 446"/>
                <a:gd name="T86" fmla="*/ 552 w 750"/>
                <a:gd name="T87" fmla="*/ 97 h 446"/>
                <a:gd name="T88" fmla="*/ 566 w 750"/>
                <a:gd name="T89" fmla="*/ 94 h 446"/>
                <a:gd name="T90" fmla="*/ 584 w 750"/>
                <a:gd name="T91" fmla="*/ 83 h 446"/>
                <a:gd name="T92" fmla="*/ 601 w 750"/>
                <a:gd name="T93" fmla="*/ 75 h 446"/>
                <a:gd name="T94" fmla="*/ 619 w 750"/>
                <a:gd name="T95" fmla="*/ 66 h 446"/>
                <a:gd name="T96" fmla="*/ 644 w 750"/>
                <a:gd name="T97" fmla="*/ 58 h 446"/>
                <a:gd name="T98" fmla="*/ 667 w 750"/>
                <a:gd name="T99" fmla="*/ 47 h 446"/>
                <a:gd name="T100" fmla="*/ 687 w 750"/>
                <a:gd name="T101" fmla="*/ 37 h 446"/>
                <a:gd name="T102" fmla="*/ 709 w 750"/>
                <a:gd name="T103" fmla="*/ 31 h 446"/>
                <a:gd name="T104" fmla="*/ 732 w 750"/>
                <a:gd name="T105" fmla="*/ 22 h 446"/>
                <a:gd name="T106" fmla="*/ 743 w 750"/>
                <a:gd name="T107" fmla="*/ 15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0"/>
                <a:gd name="T163" fmla="*/ 0 h 446"/>
                <a:gd name="T164" fmla="*/ 750 w 750"/>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0" h="446">
                  <a:moveTo>
                    <a:pt x="750" y="12"/>
                  </a:moveTo>
                  <a:lnTo>
                    <a:pt x="745" y="9"/>
                  </a:lnTo>
                  <a:lnTo>
                    <a:pt x="738" y="9"/>
                  </a:lnTo>
                  <a:lnTo>
                    <a:pt x="734" y="6"/>
                  </a:lnTo>
                  <a:lnTo>
                    <a:pt x="727" y="6"/>
                  </a:lnTo>
                  <a:lnTo>
                    <a:pt x="723" y="4"/>
                  </a:lnTo>
                  <a:lnTo>
                    <a:pt x="716" y="4"/>
                  </a:lnTo>
                  <a:lnTo>
                    <a:pt x="711" y="3"/>
                  </a:lnTo>
                  <a:lnTo>
                    <a:pt x="705" y="1"/>
                  </a:lnTo>
                  <a:lnTo>
                    <a:pt x="696" y="1"/>
                  </a:lnTo>
                  <a:lnTo>
                    <a:pt x="687" y="0"/>
                  </a:lnTo>
                  <a:lnTo>
                    <a:pt x="678" y="0"/>
                  </a:lnTo>
                  <a:lnTo>
                    <a:pt x="669" y="0"/>
                  </a:lnTo>
                  <a:lnTo>
                    <a:pt x="660" y="0"/>
                  </a:lnTo>
                  <a:lnTo>
                    <a:pt x="649" y="0"/>
                  </a:lnTo>
                  <a:lnTo>
                    <a:pt x="640" y="0"/>
                  </a:lnTo>
                  <a:lnTo>
                    <a:pt x="631" y="0"/>
                  </a:lnTo>
                  <a:lnTo>
                    <a:pt x="622" y="0"/>
                  </a:lnTo>
                  <a:lnTo>
                    <a:pt x="613" y="0"/>
                  </a:lnTo>
                  <a:lnTo>
                    <a:pt x="604" y="0"/>
                  </a:lnTo>
                  <a:lnTo>
                    <a:pt x="595" y="1"/>
                  </a:lnTo>
                  <a:lnTo>
                    <a:pt x="586" y="3"/>
                  </a:lnTo>
                  <a:lnTo>
                    <a:pt x="577" y="3"/>
                  </a:lnTo>
                  <a:lnTo>
                    <a:pt x="568" y="4"/>
                  </a:lnTo>
                  <a:lnTo>
                    <a:pt x="559" y="6"/>
                  </a:lnTo>
                  <a:lnTo>
                    <a:pt x="552" y="6"/>
                  </a:lnTo>
                  <a:lnTo>
                    <a:pt x="545" y="6"/>
                  </a:lnTo>
                  <a:lnTo>
                    <a:pt x="539" y="8"/>
                  </a:lnTo>
                  <a:lnTo>
                    <a:pt x="534" y="9"/>
                  </a:lnTo>
                  <a:lnTo>
                    <a:pt x="527" y="9"/>
                  </a:lnTo>
                  <a:lnTo>
                    <a:pt x="521" y="11"/>
                  </a:lnTo>
                  <a:lnTo>
                    <a:pt x="516" y="12"/>
                  </a:lnTo>
                  <a:lnTo>
                    <a:pt x="509" y="12"/>
                  </a:lnTo>
                  <a:lnTo>
                    <a:pt x="503" y="15"/>
                  </a:lnTo>
                  <a:lnTo>
                    <a:pt x="498" y="17"/>
                  </a:lnTo>
                  <a:lnTo>
                    <a:pt x="491" y="19"/>
                  </a:lnTo>
                  <a:lnTo>
                    <a:pt x="487" y="20"/>
                  </a:lnTo>
                  <a:lnTo>
                    <a:pt x="483" y="22"/>
                  </a:lnTo>
                  <a:lnTo>
                    <a:pt x="476" y="23"/>
                  </a:lnTo>
                  <a:lnTo>
                    <a:pt x="471" y="26"/>
                  </a:lnTo>
                  <a:lnTo>
                    <a:pt x="467" y="28"/>
                  </a:lnTo>
                  <a:lnTo>
                    <a:pt x="460" y="30"/>
                  </a:lnTo>
                  <a:lnTo>
                    <a:pt x="456" y="31"/>
                  </a:lnTo>
                  <a:lnTo>
                    <a:pt x="449" y="33"/>
                  </a:lnTo>
                  <a:lnTo>
                    <a:pt x="444" y="34"/>
                  </a:lnTo>
                  <a:lnTo>
                    <a:pt x="440" y="37"/>
                  </a:lnTo>
                  <a:lnTo>
                    <a:pt x="433" y="39"/>
                  </a:lnTo>
                  <a:lnTo>
                    <a:pt x="429" y="41"/>
                  </a:lnTo>
                  <a:lnTo>
                    <a:pt x="422" y="41"/>
                  </a:lnTo>
                  <a:lnTo>
                    <a:pt x="420" y="42"/>
                  </a:lnTo>
                  <a:lnTo>
                    <a:pt x="415" y="44"/>
                  </a:lnTo>
                  <a:lnTo>
                    <a:pt x="408" y="45"/>
                  </a:lnTo>
                  <a:lnTo>
                    <a:pt x="404" y="45"/>
                  </a:lnTo>
                  <a:lnTo>
                    <a:pt x="399" y="47"/>
                  </a:lnTo>
                  <a:lnTo>
                    <a:pt x="395" y="47"/>
                  </a:lnTo>
                  <a:lnTo>
                    <a:pt x="393" y="48"/>
                  </a:lnTo>
                  <a:lnTo>
                    <a:pt x="388" y="48"/>
                  </a:lnTo>
                  <a:lnTo>
                    <a:pt x="381" y="52"/>
                  </a:lnTo>
                  <a:lnTo>
                    <a:pt x="375" y="52"/>
                  </a:lnTo>
                  <a:lnTo>
                    <a:pt x="368" y="53"/>
                  </a:lnTo>
                  <a:lnTo>
                    <a:pt x="364" y="55"/>
                  </a:lnTo>
                  <a:lnTo>
                    <a:pt x="357" y="56"/>
                  </a:lnTo>
                  <a:lnTo>
                    <a:pt x="350" y="59"/>
                  </a:lnTo>
                  <a:lnTo>
                    <a:pt x="346" y="61"/>
                  </a:lnTo>
                  <a:lnTo>
                    <a:pt x="339" y="63"/>
                  </a:lnTo>
                  <a:lnTo>
                    <a:pt x="334" y="64"/>
                  </a:lnTo>
                  <a:lnTo>
                    <a:pt x="330" y="66"/>
                  </a:lnTo>
                  <a:lnTo>
                    <a:pt x="323" y="69"/>
                  </a:lnTo>
                  <a:lnTo>
                    <a:pt x="319" y="70"/>
                  </a:lnTo>
                  <a:lnTo>
                    <a:pt x="312" y="72"/>
                  </a:lnTo>
                  <a:lnTo>
                    <a:pt x="307" y="75"/>
                  </a:lnTo>
                  <a:lnTo>
                    <a:pt x="303" y="77"/>
                  </a:lnTo>
                  <a:lnTo>
                    <a:pt x="296" y="80"/>
                  </a:lnTo>
                  <a:lnTo>
                    <a:pt x="294" y="81"/>
                  </a:lnTo>
                  <a:lnTo>
                    <a:pt x="289" y="83"/>
                  </a:lnTo>
                  <a:lnTo>
                    <a:pt x="287" y="86"/>
                  </a:lnTo>
                  <a:lnTo>
                    <a:pt x="283" y="86"/>
                  </a:lnTo>
                  <a:lnTo>
                    <a:pt x="280" y="88"/>
                  </a:lnTo>
                  <a:lnTo>
                    <a:pt x="276" y="91"/>
                  </a:lnTo>
                  <a:lnTo>
                    <a:pt x="274" y="92"/>
                  </a:lnTo>
                  <a:lnTo>
                    <a:pt x="269" y="94"/>
                  </a:lnTo>
                  <a:lnTo>
                    <a:pt x="265" y="97"/>
                  </a:lnTo>
                  <a:lnTo>
                    <a:pt x="258" y="100"/>
                  </a:lnTo>
                  <a:lnTo>
                    <a:pt x="254" y="103"/>
                  </a:lnTo>
                  <a:lnTo>
                    <a:pt x="247" y="107"/>
                  </a:lnTo>
                  <a:lnTo>
                    <a:pt x="242" y="110"/>
                  </a:lnTo>
                  <a:lnTo>
                    <a:pt x="236" y="113"/>
                  </a:lnTo>
                  <a:lnTo>
                    <a:pt x="231" y="116"/>
                  </a:lnTo>
                  <a:lnTo>
                    <a:pt x="224" y="119"/>
                  </a:lnTo>
                  <a:lnTo>
                    <a:pt x="220" y="122"/>
                  </a:lnTo>
                  <a:lnTo>
                    <a:pt x="215" y="127"/>
                  </a:lnTo>
                  <a:lnTo>
                    <a:pt x="209" y="130"/>
                  </a:lnTo>
                  <a:lnTo>
                    <a:pt x="204" y="133"/>
                  </a:lnTo>
                  <a:lnTo>
                    <a:pt x="197" y="136"/>
                  </a:lnTo>
                  <a:lnTo>
                    <a:pt x="193" y="141"/>
                  </a:lnTo>
                  <a:lnTo>
                    <a:pt x="188" y="144"/>
                  </a:lnTo>
                  <a:lnTo>
                    <a:pt x="184" y="147"/>
                  </a:lnTo>
                  <a:lnTo>
                    <a:pt x="179" y="151"/>
                  </a:lnTo>
                  <a:lnTo>
                    <a:pt x="175" y="152"/>
                  </a:lnTo>
                  <a:lnTo>
                    <a:pt x="170" y="155"/>
                  </a:lnTo>
                  <a:lnTo>
                    <a:pt x="168" y="158"/>
                  </a:lnTo>
                  <a:lnTo>
                    <a:pt x="164" y="162"/>
                  </a:lnTo>
                  <a:lnTo>
                    <a:pt x="159" y="163"/>
                  </a:lnTo>
                  <a:lnTo>
                    <a:pt x="157" y="166"/>
                  </a:lnTo>
                  <a:lnTo>
                    <a:pt x="153" y="168"/>
                  </a:lnTo>
                  <a:lnTo>
                    <a:pt x="148" y="171"/>
                  </a:lnTo>
                  <a:lnTo>
                    <a:pt x="144" y="173"/>
                  </a:lnTo>
                  <a:lnTo>
                    <a:pt x="139" y="176"/>
                  </a:lnTo>
                  <a:lnTo>
                    <a:pt x="137" y="179"/>
                  </a:lnTo>
                  <a:lnTo>
                    <a:pt x="132" y="182"/>
                  </a:lnTo>
                  <a:lnTo>
                    <a:pt x="130" y="185"/>
                  </a:lnTo>
                  <a:lnTo>
                    <a:pt x="126" y="187"/>
                  </a:lnTo>
                  <a:lnTo>
                    <a:pt x="121" y="191"/>
                  </a:lnTo>
                  <a:lnTo>
                    <a:pt x="114" y="201"/>
                  </a:lnTo>
                  <a:lnTo>
                    <a:pt x="108" y="213"/>
                  </a:lnTo>
                  <a:lnTo>
                    <a:pt x="101" y="224"/>
                  </a:lnTo>
                  <a:lnTo>
                    <a:pt x="96" y="237"/>
                  </a:lnTo>
                  <a:lnTo>
                    <a:pt x="92" y="248"/>
                  </a:lnTo>
                  <a:lnTo>
                    <a:pt x="85" y="261"/>
                  </a:lnTo>
                  <a:lnTo>
                    <a:pt x="81" y="273"/>
                  </a:lnTo>
                  <a:lnTo>
                    <a:pt x="74" y="284"/>
                  </a:lnTo>
                  <a:lnTo>
                    <a:pt x="72" y="290"/>
                  </a:lnTo>
                  <a:lnTo>
                    <a:pt x="67" y="298"/>
                  </a:lnTo>
                  <a:lnTo>
                    <a:pt x="63" y="306"/>
                  </a:lnTo>
                  <a:lnTo>
                    <a:pt x="60" y="312"/>
                  </a:lnTo>
                  <a:lnTo>
                    <a:pt x="56" y="319"/>
                  </a:lnTo>
                  <a:lnTo>
                    <a:pt x="52" y="327"/>
                  </a:lnTo>
                  <a:lnTo>
                    <a:pt x="49" y="334"/>
                  </a:lnTo>
                  <a:lnTo>
                    <a:pt x="45" y="341"/>
                  </a:lnTo>
                  <a:lnTo>
                    <a:pt x="43" y="349"/>
                  </a:lnTo>
                  <a:lnTo>
                    <a:pt x="38" y="355"/>
                  </a:lnTo>
                  <a:lnTo>
                    <a:pt x="34" y="363"/>
                  </a:lnTo>
                  <a:lnTo>
                    <a:pt x="31" y="369"/>
                  </a:lnTo>
                  <a:lnTo>
                    <a:pt x="27" y="377"/>
                  </a:lnTo>
                  <a:lnTo>
                    <a:pt x="25" y="385"/>
                  </a:lnTo>
                  <a:lnTo>
                    <a:pt x="20" y="391"/>
                  </a:lnTo>
                  <a:lnTo>
                    <a:pt x="18" y="399"/>
                  </a:lnTo>
                  <a:lnTo>
                    <a:pt x="16" y="404"/>
                  </a:lnTo>
                  <a:lnTo>
                    <a:pt x="13" y="408"/>
                  </a:lnTo>
                  <a:lnTo>
                    <a:pt x="13" y="413"/>
                  </a:lnTo>
                  <a:lnTo>
                    <a:pt x="11" y="419"/>
                  </a:lnTo>
                  <a:lnTo>
                    <a:pt x="9" y="423"/>
                  </a:lnTo>
                  <a:lnTo>
                    <a:pt x="7" y="429"/>
                  </a:lnTo>
                  <a:lnTo>
                    <a:pt x="4" y="434"/>
                  </a:lnTo>
                  <a:lnTo>
                    <a:pt x="2" y="438"/>
                  </a:lnTo>
                  <a:lnTo>
                    <a:pt x="2" y="440"/>
                  </a:lnTo>
                  <a:lnTo>
                    <a:pt x="0" y="441"/>
                  </a:lnTo>
                  <a:lnTo>
                    <a:pt x="0" y="443"/>
                  </a:lnTo>
                  <a:lnTo>
                    <a:pt x="0" y="446"/>
                  </a:lnTo>
                  <a:lnTo>
                    <a:pt x="4" y="445"/>
                  </a:lnTo>
                  <a:lnTo>
                    <a:pt x="11" y="443"/>
                  </a:lnTo>
                  <a:lnTo>
                    <a:pt x="16" y="440"/>
                  </a:lnTo>
                  <a:lnTo>
                    <a:pt x="20" y="437"/>
                  </a:lnTo>
                  <a:lnTo>
                    <a:pt x="25" y="432"/>
                  </a:lnTo>
                  <a:lnTo>
                    <a:pt x="29" y="429"/>
                  </a:lnTo>
                  <a:lnTo>
                    <a:pt x="36" y="426"/>
                  </a:lnTo>
                  <a:lnTo>
                    <a:pt x="40" y="423"/>
                  </a:lnTo>
                  <a:lnTo>
                    <a:pt x="49" y="413"/>
                  </a:lnTo>
                  <a:lnTo>
                    <a:pt x="60" y="402"/>
                  </a:lnTo>
                  <a:lnTo>
                    <a:pt x="69" y="394"/>
                  </a:lnTo>
                  <a:lnTo>
                    <a:pt x="81" y="385"/>
                  </a:lnTo>
                  <a:lnTo>
                    <a:pt x="90" y="375"/>
                  </a:lnTo>
                  <a:lnTo>
                    <a:pt x="101" y="367"/>
                  </a:lnTo>
                  <a:lnTo>
                    <a:pt x="110" y="358"/>
                  </a:lnTo>
                  <a:lnTo>
                    <a:pt x="121" y="350"/>
                  </a:lnTo>
                  <a:lnTo>
                    <a:pt x="132" y="341"/>
                  </a:lnTo>
                  <a:lnTo>
                    <a:pt x="141" y="333"/>
                  </a:lnTo>
                  <a:lnTo>
                    <a:pt x="153" y="325"/>
                  </a:lnTo>
                  <a:lnTo>
                    <a:pt x="161" y="316"/>
                  </a:lnTo>
                  <a:lnTo>
                    <a:pt x="173" y="309"/>
                  </a:lnTo>
                  <a:lnTo>
                    <a:pt x="184" y="301"/>
                  </a:lnTo>
                  <a:lnTo>
                    <a:pt x="195" y="294"/>
                  </a:lnTo>
                  <a:lnTo>
                    <a:pt x="206" y="286"/>
                  </a:lnTo>
                  <a:lnTo>
                    <a:pt x="215" y="278"/>
                  </a:lnTo>
                  <a:lnTo>
                    <a:pt x="227" y="270"/>
                  </a:lnTo>
                  <a:lnTo>
                    <a:pt x="238" y="264"/>
                  </a:lnTo>
                  <a:lnTo>
                    <a:pt x="249" y="256"/>
                  </a:lnTo>
                  <a:lnTo>
                    <a:pt x="258" y="250"/>
                  </a:lnTo>
                  <a:lnTo>
                    <a:pt x="269" y="242"/>
                  </a:lnTo>
                  <a:lnTo>
                    <a:pt x="280" y="235"/>
                  </a:lnTo>
                  <a:lnTo>
                    <a:pt x="292" y="228"/>
                  </a:lnTo>
                  <a:lnTo>
                    <a:pt x="303" y="221"/>
                  </a:lnTo>
                  <a:lnTo>
                    <a:pt x="314" y="215"/>
                  </a:lnTo>
                  <a:lnTo>
                    <a:pt x="325" y="207"/>
                  </a:lnTo>
                  <a:lnTo>
                    <a:pt x="337" y="201"/>
                  </a:lnTo>
                  <a:lnTo>
                    <a:pt x="348" y="195"/>
                  </a:lnTo>
                  <a:lnTo>
                    <a:pt x="359" y="188"/>
                  </a:lnTo>
                  <a:lnTo>
                    <a:pt x="368" y="182"/>
                  </a:lnTo>
                  <a:lnTo>
                    <a:pt x="381" y="176"/>
                  </a:lnTo>
                  <a:lnTo>
                    <a:pt x="386" y="174"/>
                  </a:lnTo>
                  <a:lnTo>
                    <a:pt x="390" y="173"/>
                  </a:lnTo>
                  <a:lnTo>
                    <a:pt x="395" y="171"/>
                  </a:lnTo>
                  <a:lnTo>
                    <a:pt x="399" y="168"/>
                  </a:lnTo>
                  <a:lnTo>
                    <a:pt x="404" y="166"/>
                  </a:lnTo>
                  <a:lnTo>
                    <a:pt x="408" y="163"/>
                  </a:lnTo>
                  <a:lnTo>
                    <a:pt x="413" y="162"/>
                  </a:lnTo>
                  <a:lnTo>
                    <a:pt x="417" y="160"/>
                  </a:lnTo>
                  <a:lnTo>
                    <a:pt x="422" y="157"/>
                  </a:lnTo>
                  <a:lnTo>
                    <a:pt x="426" y="155"/>
                  </a:lnTo>
                  <a:lnTo>
                    <a:pt x="431" y="152"/>
                  </a:lnTo>
                  <a:lnTo>
                    <a:pt x="435" y="151"/>
                  </a:lnTo>
                  <a:lnTo>
                    <a:pt x="440" y="149"/>
                  </a:lnTo>
                  <a:lnTo>
                    <a:pt x="444" y="147"/>
                  </a:lnTo>
                  <a:lnTo>
                    <a:pt x="449" y="144"/>
                  </a:lnTo>
                  <a:lnTo>
                    <a:pt x="456" y="144"/>
                  </a:lnTo>
                  <a:lnTo>
                    <a:pt x="460" y="140"/>
                  </a:lnTo>
                  <a:lnTo>
                    <a:pt x="469" y="136"/>
                  </a:lnTo>
                  <a:lnTo>
                    <a:pt x="476" y="132"/>
                  </a:lnTo>
                  <a:lnTo>
                    <a:pt x="483" y="129"/>
                  </a:lnTo>
                  <a:lnTo>
                    <a:pt x="487" y="125"/>
                  </a:lnTo>
                  <a:lnTo>
                    <a:pt x="494" y="122"/>
                  </a:lnTo>
                  <a:lnTo>
                    <a:pt x="500" y="119"/>
                  </a:lnTo>
                  <a:lnTo>
                    <a:pt x="507" y="116"/>
                  </a:lnTo>
                  <a:lnTo>
                    <a:pt x="514" y="114"/>
                  </a:lnTo>
                  <a:lnTo>
                    <a:pt x="521" y="111"/>
                  </a:lnTo>
                  <a:lnTo>
                    <a:pt x="527" y="108"/>
                  </a:lnTo>
                  <a:lnTo>
                    <a:pt x="534" y="105"/>
                  </a:lnTo>
                  <a:lnTo>
                    <a:pt x="539" y="103"/>
                  </a:lnTo>
                  <a:lnTo>
                    <a:pt x="545" y="100"/>
                  </a:lnTo>
                  <a:lnTo>
                    <a:pt x="552" y="97"/>
                  </a:lnTo>
                  <a:lnTo>
                    <a:pt x="559" y="97"/>
                  </a:lnTo>
                  <a:lnTo>
                    <a:pt x="559" y="96"/>
                  </a:lnTo>
                  <a:lnTo>
                    <a:pt x="561" y="96"/>
                  </a:lnTo>
                  <a:lnTo>
                    <a:pt x="563" y="94"/>
                  </a:lnTo>
                  <a:lnTo>
                    <a:pt x="566" y="94"/>
                  </a:lnTo>
                  <a:lnTo>
                    <a:pt x="568" y="91"/>
                  </a:lnTo>
                  <a:lnTo>
                    <a:pt x="572" y="89"/>
                  </a:lnTo>
                  <a:lnTo>
                    <a:pt x="575" y="86"/>
                  </a:lnTo>
                  <a:lnTo>
                    <a:pt x="579" y="85"/>
                  </a:lnTo>
                  <a:lnTo>
                    <a:pt x="584" y="83"/>
                  </a:lnTo>
                  <a:lnTo>
                    <a:pt x="586" y="81"/>
                  </a:lnTo>
                  <a:lnTo>
                    <a:pt x="590" y="80"/>
                  </a:lnTo>
                  <a:lnTo>
                    <a:pt x="595" y="78"/>
                  </a:lnTo>
                  <a:lnTo>
                    <a:pt x="599" y="77"/>
                  </a:lnTo>
                  <a:lnTo>
                    <a:pt x="601" y="75"/>
                  </a:lnTo>
                  <a:lnTo>
                    <a:pt x="606" y="74"/>
                  </a:lnTo>
                  <a:lnTo>
                    <a:pt x="608" y="72"/>
                  </a:lnTo>
                  <a:lnTo>
                    <a:pt x="613" y="69"/>
                  </a:lnTo>
                  <a:lnTo>
                    <a:pt x="617" y="67"/>
                  </a:lnTo>
                  <a:lnTo>
                    <a:pt x="619" y="66"/>
                  </a:lnTo>
                  <a:lnTo>
                    <a:pt x="624" y="64"/>
                  </a:lnTo>
                  <a:lnTo>
                    <a:pt x="628" y="63"/>
                  </a:lnTo>
                  <a:lnTo>
                    <a:pt x="633" y="61"/>
                  </a:lnTo>
                  <a:lnTo>
                    <a:pt x="637" y="59"/>
                  </a:lnTo>
                  <a:lnTo>
                    <a:pt x="644" y="58"/>
                  </a:lnTo>
                  <a:lnTo>
                    <a:pt x="649" y="55"/>
                  </a:lnTo>
                  <a:lnTo>
                    <a:pt x="653" y="53"/>
                  </a:lnTo>
                  <a:lnTo>
                    <a:pt x="658" y="52"/>
                  </a:lnTo>
                  <a:lnTo>
                    <a:pt x="662" y="48"/>
                  </a:lnTo>
                  <a:lnTo>
                    <a:pt x="667" y="47"/>
                  </a:lnTo>
                  <a:lnTo>
                    <a:pt x="669" y="45"/>
                  </a:lnTo>
                  <a:lnTo>
                    <a:pt x="673" y="42"/>
                  </a:lnTo>
                  <a:lnTo>
                    <a:pt x="678" y="41"/>
                  </a:lnTo>
                  <a:lnTo>
                    <a:pt x="682" y="39"/>
                  </a:lnTo>
                  <a:lnTo>
                    <a:pt x="687" y="37"/>
                  </a:lnTo>
                  <a:lnTo>
                    <a:pt x="691" y="36"/>
                  </a:lnTo>
                  <a:lnTo>
                    <a:pt x="696" y="34"/>
                  </a:lnTo>
                  <a:lnTo>
                    <a:pt x="700" y="33"/>
                  </a:lnTo>
                  <a:lnTo>
                    <a:pt x="705" y="33"/>
                  </a:lnTo>
                  <a:lnTo>
                    <a:pt x="709" y="31"/>
                  </a:lnTo>
                  <a:lnTo>
                    <a:pt x="714" y="30"/>
                  </a:lnTo>
                  <a:lnTo>
                    <a:pt x="718" y="28"/>
                  </a:lnTo>
                  <a:lnTo>
                    <a:pt x="723" y="26"/>
                  </a:lnTo>
                  <a:lnTo>
                    <a:pt x="727" y="25"/>
                  </a:lnTo>
                  <a:lnTo>
                    <a:pt x="732" y="22"/>
                  </a:lnTo>
                  <a:lnTo>
                    <a:pt x="734" y="20"/>
                  </a:lnTo>
                  <a:lnTo>
                    <a:pt x="736" y="20"/>
                  </a:lnTo>
                  <a:lnTo>
                    <a:pt x="738" y="19"/>
                  </a:lnTo>
                  <a:lnTo>
                    <a:pt x="741" y="17"/>
                  </a:lnTo>
                  <a:lnTo>
                    <a:pt x="743" y="15"/>
                  </a:lnTo>
                  <a:lnTo>
                    <a:pt x="745" y="14"/>
                  </a:lnTo>
                  <a:lnTo>
                    <a:pt x="747" y="12"/>
                  </a:lnTo>
                  <a:lnTo>
                    <a:pt x="75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52"/>
            <p:cNvSpPr>
              <a:spLocks/>
            </p:cNvSpPr>
            <p:nvPr/>
          </p:nvSpPr>
          <p:spPr bwMode="auto">
            <a:xfrm>
              <a:off x="2606" y="2674"/>
              <a:ext cx="368" cy="341"/>
            </a:xfrm>
            <a:custGeom>
              <a:avLst/>
              <a:gdLst>
                <a:gd name="T0" fmla="*/ 361 w 368"/>
                <a:gd name="T1" fmla="*/ 2 h 341"/>
                <a:gd name="T2" fmla="*/ 355 w 368"/>
                <a:gd name="T3" fmla="*/ 7 h 341"/>
                <a:gd name="T4" fmla="*/ 348 w 368"/>
                <a:gd name="T5" fmla="*/ 10 h 341"/>
                <a:gd name="T6" fmla="*/ 339 w 368"/>
                <a:gd name="T7" fmla="*/ 14 h 341"/>
                <a:gd name="T8" fmla="*/ 332 w 368"/>
                <a:gd name="T9" fmla="*/ 19 h 341"/>
                <a:gd name="T10" fmla="*/ 325 w 368"/>
                <a:gd name="T11" fmla="*/ 24 h 341"/>
                <a:gd name="T12" fmla="*/ 319 w 368"/>
                <a:gd name="T13" fmla="*/ 29 h 341"/>
                <a:gd name="T14" fmla="*/ 312 w 368"/>
                <a:gd name="T15" fmla="*/ 33 h 341"/>
                <a:gd name="T16" fmla="*/ 301 w 368"/>
                <a:gd name="T17" fmla="*/ 40 h 341"/>
                <a:gd name="T18" fmla="*/ 289 w 368"/>
                <a:gd name="T19" fmla="*/ 48 h 341"/>
                <a:gd name="T20" fmla="*/ 278 w 368"/>
                <a:gd name="T21" fmla="*/ 57 h 341"/>
                <a:gd name="T22" fmla="*/ 267 w 368"/>
                <a:gd name="T23" fmla="*/ 66 h 341"/>
                <a:gd name="T24" fmla="*/ 256 w 368"/>
                <a:gd name="T25" fmla="*/ 77 h 341"/>
                <a:gd name="T26" fmla="*/ 247 w 368"/>
                <a:gd name="T27" fmla="*/ 88 h 341"/>
                <a:gd name="T28" fmla="*/ 238 w 368"/>
                <a:gd name="T29" fmla="*/ 99 h 341"/>
                <a:gd name="T30" fmla="*/ 229 w 368"/>
                <a:gd name="T31" fmla="*/ 110 h 341"/>
                <a:gd name="T32" fmla="*/ 215 w 368"/>
                <a:gd name="T33" fmla="*/ 126 h 341"/>
                <a:gd name="T34" fmla="*/ 197 w 368"/>
                <a:gd name="T35" fmla="*/ 145 h 341"/>
                <a:gd name="T36" fmla="*/ 179 w 368"/>
                <a:gd name="T37" fmla="*/ 165 h 341"/>
                <a:gd name="T38" fmla="*/ 164 w 368"/>
                <a:gd name="T39" fmla="*/ 186 h 341"/>
                <a:gd name="T40" fmla="*/ 146 w 368"/>
                <a:gd name="T41" fmla="*/ 206 h 341"/>
                <a:gd name="T42" fmla="*/ 128 w 368"/>
                <a:gd name="T43" fmla="*/ 227 h 341"/>
                <a:gd name="T44" fmla="*/ 110 w 368"/>
                <a:gd name="T45" fmla="*/ 247 h 341"/>
                <a:gd name="T46" fmla="*/ 92 w 368"/>
                <a:gd name="T47" fmla="*/ 268 h 341"/>
                <a:gd name="T48" fmla="*/ 78 w 368"/>
                <a:gd name="T49" fmla="*/ 280 h 341"/>
                <a:gd name="T50" fmla="*/ 69 w 368"/>
                <a:gd name="T51" fmla="*/ 290 h 341"/>
                <a:gd name="T52" fmla="*/ 60 w 368"/>
                <a:gd name="T53" fmla="*/ 297 h 341"/>
                <a:gd name="T54" fmla="*/ 51 w 368"/>
                <a:gd name="T55" fmla="*/ 304 h 341"/>
                <a:gd name="T56" fmla="*/ 40 w 368"/>
                <a:gd name="T57" fmla="*/ 312 h 341"/>
                <a:gd name="T58" fmla="*/ 31 w 368"/>
                <a:gd name="T59" fmla="*/ 316 h 341"/>
                <a:gd name="T60" fmla="*/ 22 w 368"/>
                <a:gd name="T61" fmla="*/ 324 h 341"/>
                <a:gd name="T62" fmla="*/ 11 w 368"/>
                <a:gd name="T63" fmla="*/ 330 h 341"/>
                <a:gd name="T64" fmla="*/ 4 w 368"/>
                <a:gd name="T65" fmla="*/ 335 h 341"/>
                <a:gd name="T66" fmla="*/ 2 w 368"/>
                <a:gd name="T67" fmla="*/ 338 h 341"/>
                <a:gd name="T68" fmla="*/ 2 w 368"/>
                <a:gd name="T69" fmla="*/ 338 h 341"/>
                <a:gd name="T70" fmla="*/ 4 w 368"/>
                <a:gd name="T71" fmla="*/ 341 h 341"/>
                <a:gd name="T72" fmla="*/ 25 w 368"/>
                <a:gd name="T73" fmla="*/ 341 h 341"/>
                <a:gd name="T74" fmla="*/ 45 w 368"/>
                <a:gd name="T75" fmla="*/ 338 h 341"/>
                <a:gd name="T76" fmla="*/ 63 w 368"/>
                <a:gd name="T77" fmla="*/ 332 h 341"/>
                <a:gd name="T78" fmla="*/ 81 w 368"/>
                <a:gd name="T79" fmla="*/ 324 h 341"/>
                <a:gd name="T80" fmla="*/ 99 w 368"/>
                <a:gd name="T81" fmla="*/ 315 h 341"/>
                <a:gd name="T82" fmla="*/ 114 w 368"/>
                <a:gd name="T83" fmla="*/ 302 h 341"/>
                <a:gd name="T84" fmla="*/ 128 w 368"/>
                <a:gd name="T85" fmla="*/ 288 h 341"/>
                <a:gd name="T86" fmla="*/ 141 w 368"/>
                <a:gd name="T87" fmla="*/ 272 h 341"/>
                <a:gd name="T88" fmla="*/ 168 w 368"/>
                <a:gd name="T89" fmla="*/ 241 h 341"/>
                <a:gd name="T90" fmla="*/ 193 w 368"/>
                <a:gd name="T91" fmla="*/ 211 h 341"/>
                <a:gd name="T92" fmla="*/ 218 w 368"/>
                <a:gd name="T93" fmla="*/ 180 h 341"/>
                <a:gd name="T94" fmla="*/ 240 w 368"/>
                <a:gd name="T95" fmla="*/ 150 h 341"/>
                <a:gd name="T96" fmla="*/ 262 w 368"/>
                <a:gd name="T97" fmla="*/ 118 h 341"/>
                <a:gd name="T98" fmla="*/ 289 w 368"/>
                <a:gd name="T99" fmla="*/ 88 h 341"/>
                <a:gd name="T100" fmla="*/ 314 w 368"/>
                <a:gd name="T101" fmla="*/ 57 h 341"/>
                <a:gd name="T102" fmla="*/ 341 w 368"/>
                <a:gd name="T103" fmla="*/ 25 h 341"/>
                <a:gd name="T104" fmla="*/ 346 w 368"/>
                <a:gd name="T105" fmla="*/ 22 h 341"/>
                <a:gd name="T106" fmla="*/ 350 w 368"/>
                <a:gd name="T107" fmla="*/ 18 h 341"/>
                <a:gd name="T108" fmla="*/ 355 w 368"/>
                <a:gd name="T109" fmla="*/ 16 h 341"/>
                <a:gd name="T110" fmla="*/ 357 w 368"/>
                <a:gd name="T111" fmla="*/ 11 h 341"/>
                <a:gd name="T112" fmla="*/ 368 w 368"/>
                <a:gd name="T113" fmla="*/ 2 h 341"/>
                <a:gd name="T114" fmla="*/ 366 w 368"/>
                <a:gd name="T115" fmla="*/ 0 h 3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8"/>
                <a:gd name="T175" fmla="*/ 0 h 341"/>
                <a:gd name="T176" fmla="*/ 368 w 368"/>
                <a:gd name="T177" fmla="*/ 341 h 3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8" h="341">
                  <a:moveTo>
                    <a:pt x="366" y="0"/>
                  </a:moveTo>
                  <a:lnTo>
                    <a:pt x="361" y="2"/>
                  </a:lnTo>
                  <a:lnTo>
                    <a:pt x="359" y="3"/>
                  </a:lnTo>
                  <a:lnTo>
                    <a:pt x="355" y="7"/>
                  </a:lnTo>
                  <a:lnTo>
                    <a:pt x="350" y="8"/>
                  </a:lnTo>
                  <a:lnTo>
                    <a:pt x="348" y="10"/>
                  </a:lnTo>
                  <a:lnTo>
                    <a:pt x="343" y="13"/>
                  </a:lnTo>
                  <a:lnTo>
                    <a:pt x="339" y="14"/>
                  </a:lnTo>
                  <a:lnTo>
                    <a:pt x="337" y="18"/>
                  </a:lnTo>
                  <a:lnTo>
                    <a:pt x="332" y="19"/>
                  </a:lnTo>
                  <a:lnTo>
                    <a:pt x="330" y="22"/>
                  </a:lnTo>
                  <a:lnTo>
                    <a:pt x="325" y="24"/>
                  </a:lnTo>
                  <a:lnTo>
                    <a:pt x="321" y="27"/>
                  </a:lnTo>
                  <a:lnTo>
                    <a:pt x="319" y="29"/>
                  </a:lnTo>
                  <a:lnTo>
                    <a:pt x="314" y="32"/>
                  </a:lnTo>
                  <a:lnTo>
                    <a:pt x="312" y="33"/>
                  </a:lnTo>
                  <a:lnTo>
                    <a:pt x="307" y="37"/>
                  </a:lnTo>
                  <a:lnTo>
                    <a:pt x="301" y="40"/>
                  </a:lnTo>
                  <a:lnTo>
                    <a:pt x="296" y="44"/>
                  </a:lnTo>
                  <a:lnTo>
                    <a:pt x="289" y="48"/>
                  </a:lnTo>
                  <a:lnTo>
                    <a:pt x="285" y="52"/>
                  </a:lnTo>
                  <a:lnTo>
                    <a:pt x="278" y="57"/>
                  </a:lnTo>
                  <a:lnTo>
                    <a:pt x="271" y="62"/>
                  </a:lnTo>
                  <a:lnTo>
                    <a:pt x="267" y="66"/>
                  </a:lnTo>
                  <a:lnTo>
                    <a:pt x="262" y="73"/>
                  </a:lnTo>
                  <a:lnTo>
                    <a:pt x="256" y="77"/>
                  </a:lnTo>
                  <a:lnTo>
                    <a:pt x="251" y="82"/>
                  </a:lnTo>
                  <a:lnTo>
                    <a:pt x="247" y="88"/>
                  </a:lnTo>
                  <a:lnTo>
                    <a:pt x="242" y="93"/>
                  </a:lnTo>
                  <a:lnTo>
                    <a:pt x="238" y="99"/>
                  </a:lnTo>
                  <a:lnTo>
                    <a:pt x="233" y="106"/>
                  </a:lnTo>
                  <a:lnTo>
                    <a:pt x="229" y="110"/>
                  </a:lnTo>
                  <a:lnTo>
                    <a:pt x="224" y="117"/>
                  </a:lnTo>
                  <a:lnTo>
                    <a:pt x="215" y="126"/>
                  </a:lnTo>
                  <a:lnTo>
                    <a:pt x="206" y="136"/>
                  </a:lnTo>
                  <a:lnTo>
                    <a:pt x="197" y="145"/>
                  </a:lnTo>
                  <a:lnTo>
                    <a:pt x="188" y="154"/>
                  </a:lnTo>
                  <a:lnTo>
                    <a:pt x="179" y="165"/>
                  </a:lnTo>
                  <a:lnTo>
                    <a:pt x="173" y="175"/>
                  </a:lnTo>
                  <a:lnTo>
                    <a:pt x="164" y="186"/>
                  </a:lnTo>
                  <a:lnTo>
                    <a:pt x="155" y="197"/>
                  </a:lnTo>
                  <a:lnTo>
                    <a:pt x="146" y="206"/>
                  </a:lnTo>
                  <a:lnTo>
                    <a:pt x="137" y="217"/>
                  </a:lnTo>
                  <a:lnTo>
                    <a:pt x="128" y="227"/>
                  </a:lnTo>
                  <a:lnTo>
                    <a:pt x="119" y="238"/>
                  </a:lnTo>
                  <a:lnTo>
                    <a:pt x="110" y="247"/>
                  </a:lnTo>
                  <a:lnTo>
                    <a:pt x="101" y="258"/>
                  </a:lnTo>
                  <a:lnTo>
                    <a:pt x="92" y="268"/>
                  </a:lnTo>
                  <a:lnTo>
                    <a:pt x="83" y="275"/>
                  </a:lnTo>
                  <a:lnTo>
                    <a:pt x="78" y="280"/>
                  </a:lnTo>
                  <a:lnTo>
                    <a:pt x="74" y="285"/>
                  </a:lnTo>
                  <a:lnTo>
                    <a:pt x="69" y="290"/>
                  </a:lnTo>
                  <a:lnTo>
                    <a:pt x="65" y="294"/>
                  </a:lnTo>
                  <a:lnTo>
                    <a:pt x="60" y="297"/>
                  </a:lnTo>
                  <a:lnTo>
                    <a:pt x="56" y="301"/>
                  </a:lnTo>
                  <a:lnTo>
                    <a:pt x="51" y="304"/>
                  </a:lnTo>
                  <a:lnTo>
                    <a:pt x="45" y="308"/>
                  </a:lnTo>
                  <a:lnTo>
                    <a:pt x="40" y="312"/>
                  </a:lnTo>
                  <a:lnTo>
                    <a:pt x="36" y="315"/>
                  </a:lnTo>
                  <a:lnTo>
                    <a:pt x="31" y="316"/>
                  </a:lnTo>
                  <a:lnTo>
                    <a:pt x="25" y="321"/>
                  </a:lnTo>
                  <a:lnTo>
                    <a:pt x="22" y="324"/>
                  </a:lnTo>
                  <a:lnTo>
                    <a:pt x="16" y="327"/>
                  </a:lnTo>
                  <a:lnTo>
                    <a:pt x="11" y="330"/>
                  </a:lnTo>
                  <a:lnTo>
                    <a:pt x="7" y="334"/>
                  </a:lnTo>
                  <a:lnTo>
                    <a:pt x="4" y="335"/>
                  </a:lnTo>
                  <a:lnTo>
                    <a:pt x="4" y="337"/>
                  </a:lnTo>
                  <a:lnTo>
                    <a:pt x="2" y="338"/>
                  </a:lnTo>
                  <a:lnTo>
                    <a:pt x="0" y="338"/>
                  </a:lnTo>
                  <a:lnTo>
                    <a:pt x="2" y="338"/>
                  </a:lnTo>
                  <a:lnTo>
                    <a:pt x="2" y="340"/>
                  </a:lnTo>
                  <a:lnTo>
                    <a:pt x="4" y="341"/>
                  </a:lnTo>
                  <a:lnTo>
                    <a:pt x="16" y="341"/>
                  </a:lnTo>
                  <a:lnTo>
                    <a:pt x="25" y="341"/>
                  </a:lnTo>
                  <a:lnTo>
                    <a:pt x="36" y="340"/>
                  </a:lnTo>
                  <a:lnTo>
                    <a:pt x="45" y="338"/>
                  </a:lnTo>
                  <a:lnTo>
                    <a:pt x="54" y="335"/>
                  </a:lnTo>
                  <a:lnTo>
                    <a:pt x="63" y="332"/>
                  </a:lnTo>
                  <a:lnTo>
                    <a:pt x="72" y="329"/>
                  </a:lnTo>
                  <a:lnTo>
                    <a:pt x="81" y="324"/>
                  </a:lnTo>
                  <a:lnTo>
                    <a:pt x="90" y="321"/>
                  </a:lnTo>
                  <a:lnTo>
                    <a:pt x="99" y="315"/>
                  </a:lnTo>
                  <a:lnTo>
                    <a:pt x="105" y="310"/>
                  </a:lnTo>
                  <a:lnTo>
                    <a:pt x="114" y="302"/>
                  </a:lnTo>
                  <a:lnTo>
                    <a:pt x="121" y="296"/>
                  </a:lnTo>
                  <a:lnTo>
                    <a:pt x="128" y="288"/>
                  </a:lnTo>
                  <a:lnTo>
                    <a:pt x="135" y="280"/>
                  </a:lnTo>
                  <a:lnTo>
                    <a:pt x="141" y="272"/>
                  </a:lnTo>
                  <a:lnTo>
                    <a:pt x="155" y="255"/>
                  </a:lnTo>
                  <a:lnTo>
                    <a:pt x="168" y="241"/>
                  </a:lnTo>
                  <a:lnTo>
                    <a:pt x="182" y="225"/>
                  </a:lnTo>
                  <a:lnTo>
                    <a:pt x="193" y="211"/>
                  </a:lnTo>
                  <a:lnTo>
                    <a:pt x="206" y="195"/>
                  </a:lnTo>
                  <a:lnTo>
                    <a:pt x="218" y="180"/>
                  </a:lnTo>
                  <a:lnTo>
                    <a:pt x="229" y="164"/>
                  </a:lnTo>
                  <a:lnTo>
                    <a:pt x="240" y="150"/>
                  </a:lnTo>
                  <a:lnTo>
                    <a:pt x="254" y="134"/>
                  </a:lnTo>
                  <a:lnTo>
                    <a:pt x="262" y="118"/>
                  </a:lnTo>
                  <a:lnTo>
                    <a:pt x="276" y="103"/>
                  </a:lnTo>
                  <a:lnTo>
                    <a:pt x="289" y="88"/>
                  </a:lnTo>
                  <a:lnTo>
                    <a:pt x="301" y="73"/>
                  </a:lnTo>
                  <a:lnTo>
                    <a:pt x="314" y="57"/>
                  </a:lnTo>
                  <a:lnTo>
                    <a:pt x="328" y="41"/>
                  </a:lnTo>
                  <a:lnTo>
                    <a:pt x="341" y="25"/>
                  </a:lnTo>
                  <a:lnTo>
                    <a:pt x="343" y="24"/>
                  </a:lnTo>
                  <a:lnTo>
                    <a:pt x="346" y="22"/>
                  </a:lnTo>
                  <a:lnTo>
                    <a:pt x="348" y="19"/>
                  </a:lnTo>
                  <a:lnTo>
                    <a:pt x="350" y="18"/>
                  </a:lnTo>
                  <a:lnTo>
                    <a:pt x="352" y="18"/>
                  </a:lnTo>
                  <a:lnTo>
                    <a:pt x="355" y="16"/>
                  </a:lnTo>
                  <a:lnTo>
                    <a:pt x="357" y="13"/>
                  </a:lnTo>
                  <a:lnTo>
                    <a:pt x="357" y="11"/>
                  </a:lnTo>
                  <a:lnTo>
                    <a:pt x="368" y="3"/>
                  </a:lnTo>
                  <a:lnTo>
                    <a:pt x="368" y="2"/>
                  </a:lnTo>
                  <a:lnTo>
                    <a:pt x="366" y="2"/>
                  </a:lnTo>
                  <a:lnTo>
                    <a:pt x="366"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53"/>
            <p:cNvSpPr>
              <a:spLocks/>
            </p:cNvSpPr>
            <p:nvPr/>
          </p:nvSpPr>
          <p:spPr bwMode="auto">
            <a:xfrm>
              <a:off x="2303" y="1937"/>
              <a:ext cx="242" cy="596"/>
            </a:xfrm>
            <a:custGeom>
              <a:avLst/>
              <a:gdLst>
                <a:gd name="T0" fmla="*/ 231 w 242"/>
                <a:gd name="T1" fmla="*/ 8 h 596"/>
                <a:gd name="T2" fmla="*/ 213 w 242"/>
                <a:gd name="T3" fmla="*/ 21 h 596"/>
                <a:gd name="T4" fmla="*/ 197 w 242"/>
                <a:gd name="T5" fmla="*/ 36 h 596"/>
                <a:gd name="T6" fmla="*/ 179 w 242"/>
                <a:gd name="T7" fmla="*/ 52 h 596"/>
                <a:gd name="T8" fmla="*/ 164 w 242"/>
                <a:gd name="T9" fmla="*/ 69 h 596"/>
                <a:gd name="T10" fmla="*/ 148 w 242"/>
                <a:gd name="T11" fmla="*/ 87 h 596"/>
                <a:gd name="T12" fmla="*/ 130 w 242"/>
                <a:gd name="T13" fmla="*/ 105 h 596"/>
                <a:gd name="T14" fmla="*/ 114 w 242"/>
                <a:gd name="T15" fmla="*/ 124 h 596"/>
                <a:gd name="T16" fmla="*/ 99 w 242"/>
                <a:gd name="T17" fmla="*/ 142 h 596"/>
                <a:gd name="T18" fmla="*/ 85 w 242"/>
                <a:gd name="T19" fmla="*/ 160 h 596"/>
                <a:gd name="T20" fmla="*/ 72 w 242"/>
                <a:gd name="T21" fmla="*/ 179 h 596"/>
                <a:gd name="T22" fmla="*/ 67 w 242"/>
                <a:gd name="T23" fmla="*/ 189 h 596"/>
                <a:gd name="T24" fmla="*/ 60 w 242"/>
                <a:gd name="T25" fmla="*/ 197 h 596"/>
                <a:gd name="T26" fmla="*/ 51 w 242"/>
                <a:gd name="T27" fmla="*/ 214 h 596"/>
                <a:gd name="T28" fmla="*/ 36 w 242"/>
                <a:gd name="T29" fmla="*/ 248 h 596"/>
                <a:gd name="T30" fmla="*/ 27 w 242"/>
                <a:gd name="T31" fmla="*/ 285 h 596"/>
                <a:gd name="T32" fmla="*/ 20 w 242"/>
                <a:gd name="T33" fmla="*/ 310 h 596"/>
                <a:gd name="T34" fmla="*/ 13 w 242"/>
                <a:gd name="T35" fmla="*/ 327 h 596"/>
                <a:gd name="T36" fmla="*/ 9 w 242"/>
                <a:gd name="T37" fmla="*/ 346 h 596"/>
                <a:gd name="T38" fmla="*/ 11 w 242"/>
                <a:gd name="T39" fmla="*/ 351 h 596"/>
                <a:gd name="T40" fmla="*/ 7 w 242"/>
                <a:gd name="T41" fmla="*/ 385 h 596"/>
                <a:gd name="T42" fmla="*/ 2 w 242"/>
                <a:gd name="T43" fmla="*/ 420 h 596"/>
                <a:gd name="T44" fmla="*/ 0 w 242"/>
                <a:gd name="T45" fmla="*/ 451 h 596"/>
                <a:gd name="T46" fmla="*/ 2 w 242"/>
                <a:gd name="T47" fmla="*/ 476 h 596"/>
                <a:gd name="T48" fmla="*/ 7 w 242"/>
                <a:gd name="T49" fmla="*/ 502 h 596"/>
                <a:gd name="T50" fmla="*/ 13 w 242"/>
                <a:gd name="T51" fmla="*/ 552 h 596"/>
                <a:gd name="T52" fmla="*/ 18 w 242"/>
                <a:gd name="T53" fmla="*/ 594 h 596"/>
                <a:gd name="T54" fmla="*/ 24 w 242"/>
                <a:gd name="T55" fmla="*/ 588 h 596"/>
                <a:gd name="T56" fmla="*/ 31 w 242"/>
                <a:gd name="T57" fmla="*/ 568 h 596"/>
                <a:gd name="T58" fmla="*/ 38 w 242"/>
                <a:gd name="T59" fmla="*/ 546 h 596"/>
                <a:gd name="T60" fmla="*/ 45 w 242"/>
                <a:gd name="T61" fmla="*/ 525 h 596"/>
                <a:gd name="T62" fmla="*/ 49 w 242"/>
                <a:gd name="T63" fmla="*/ 509 h 596"/>
                <a:gd name="T64" fmla="*/ 54 w 242"/>
                <a:gd name="T65" fmla="*/ 498 h 596"/>
                <a:gd name="T66" fmla="*/ 56 w 242"/>
                <a:gd name="T67" fmla="*/ 506 h 596"/>
                <a:gd name="T68" fmla="*/ 63 w 242"/>
                <a:gd name="T69" fmla="*/ 491 h 596"/>
                <a:gd name="T70" fmla="*/ 60 w 242"/>
                <a:gd name="T71" fmla="*/ 486 h 596"/>
                <a:gd name="T72" fmla="*/ 54 w 242"/>
                <a:gd name="T73" fmla="*/ 489 h 596"/>
                <a:gd name="T74" fmla="*/ 49 w 242"/>
                <a:gd name="T75" fmla="*/ 492 h 596"/>
                <a:gd name="T76" fmla="*/ 22 w 242"/>
                <a:gd name="T77" fmla="*/ 568 h 596"/>
                <a:gd name="T78" fmla="*/ 11 w 242"/>
                <a:gd name="T79" fmla="*/ 519 h 596"/>
                <a:gd name="T80" fmla="*/ 7 w 242"/>
                <a:gd name="T81" fmla="*/ 469 h 596"/>
                <a:gd name="T82" fmla="*/ 9 w 242"/>
                <a:gd name="T83" fmla="*/ 415 h 596"/>
                <a:gd name="T84" fmla="*/ 16 w 242"/>
                <a:gd name="T85" fmla="*/ 359 h 596"/>
                <a:gd name="T86" fmla="*/ 18 w 242"/>
                <a:gd name="T87" fmla="*/ 337 h 596"/>
                <a:gd name="T88" fmla="*/ 20 w 242"/>
                <a:gd name="T89" fmla="*/ 318 h 596"/>
                <a:gd name="T90" fmla="*/ 27 w 242"/>
                <a:gd name="T91" fmla="*/ 299 h 596"/>
                <a:gd name="T92" fmla="*/ 33 w 242"/>
                <a:gd name="T93" fmla="*/ 272 h 596"/>
                <a:gd name="T94" fmla="*/ 42 w 242"/>
                <a:gd name="T95" fmla="*/ 250 h 596"/>
                <a:gd name="T96" fmla="*/ 51 w 242"/>
                <a:gd name="T97" fmla="*/ 228 h 596"/>
                <a:gd name="T98" fmla="*/ 63 w 242"/>
                <a:gd name="T99" fmla="*/ 208 h 596"/>
                <a:gd name="T100" fmla="*/ 74 w 242"/>
                <a:gd name="T101" fmla="*/ 187 h 596"/>
                <a:gd name="T102" fmla="*/ 87 w 242"/>
                <a:gd name="T103" fmla="*/ 167 h 596"/>
                <a:gd name="T104" fmla="*/ 101 w 242"/>
                <a:gd name="T105" fmla="*/ 148 h 596"/>
                <a:gd name="T106" fmla="*/ 117 w 242"/>
                <a:gd name="T107" fmla="*/ 129 h 596"/>
                <a:gd name="T108" fmla="*/ 134 w 242"/>
                <a:gd name="T109" fmla="*/ 109 h 596"/>
                <a:gd name="T110" fmla="*/ 150 w 242"/>
                <a:gd name="T111" fmla="*/ 91 h 596"/>
                <a:gd name="T112" fmla="*/ 170 w 242"/>
                <a:gd name="T113" fmla="*/ 72 h 596"/>
                <a:gd name="T114" fmla="*/ 184 w 242"/>
                <a:gd name="T115" fmla="*/ 57 h 596"/>
                <a:gd name="T116" fmla="*/ 195 w 242"/>
                <a:gd name="T117" fmla="*/ 44 h 596"/>
                <a:gd name="T118" fmla="*/ 206 w 242"/>
                <a:gd name="T119" fmla="*/ 33 h 596"/>
                <a:gd name="T120" fmla="*/ 218 w 242"/>
                <a:gd name="T121" fmla="*/ 21 h 596"/>
                <a:gd name="T122" fmla="*/ 231 w 242"/>
                <a:gd name="T123" fmla="*/ 10 h 596"/>
                <a:gd name="T124" fmla="*/ 242 w 242"/>
                <a:gd name="T125" fmla="*/ 0 h 5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596"/>
                <a:gd name="T191" fmla="*/ 242 w 242"/>
                <a:gd name="T192" fmla="*/ 596 h 5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596">
                  <a:moveTo>
                    <a:pt x="242" y="0"/>
                  </a:moveTo>
                  <a:lnTo>
                    <a:pt x="236" y="3"/>
                  </a:lnTo>
                  <a:lnTo>
                    <a:pt x="231" y="8"/>
                  </a:lnTo>
                  <a:lnTo>
                    <a:pt x="224" y="13"/>
                  </a:lnTo>
                  <a:lnTo>
                    <a:pt x="220" y="17"/>
                  </a:lnTo>
                  <a:lnTo>
                    <a:pt x="213" y="21"/>
                  </a:lnTo>
                  <a:lnTo>
                    <a:pt x="209" y="27"/>
                  </a:lnTo>
                  <a:lnTo>
                    <a:pt x="202" y="32"/>
                  </a:lnTo>
                  <a:lnTo>
                    <a:pt x="197" y="36"/>
                  </a:lnTo>
                  <a:lnTo>
                    <a:pt x="193" y="41"/>
                  </a:lnTo>
                  <a:lnTo>
                    <a:pt x="186" y="47"/>
                  </a:lnTo>
                  <a:lnTo>
                    <a:pt x="179" y="52"/>
                  </a:lnTo>
                  <a:lnTo>
                    <a:pt x="175" y="58"/>
                  </a:lnTo>
                  <a:lnTo>
                    <a:pt x="170" y="63"/>
                  </a:lnTo>
                  <a:lnTo>
                    <a:pt x="164" y="69"/>
                  </a:lnTo>
                  <a:lnTo>
                    <a:pt x="159" y="74"/>
                  </a:lnTo>
                  <a:lnTo>
                    <a:pt x="152" y="80"/>
                  </a:lnTo>
                  <a:lnTo>
                    <a:pt x="148" y="87"/>
                  </a:lnTo>
                  <a:lnTo>
                    <a:pt x="141" y="93"/>
                  </a:lnTo>
                  <a:lnTo>
                    <a:pt x="134" y="99"/>
                  </a:lnTo>
                  <a:lnTo>
                    <a:pt x="130" y="105"/>
                  </a:lnTo>
                  <a:lnTo>
                    <a:pt x="123" y="112"/>
                  </a:lnTo>
                  <a:lnTo>
                    <a:pt x="119" y="118"/>
                  </a:lnTo>
                  <a:lnTo>
                    <a:pt x="114" y="124"/>
                  </a:lnTo>
                  <a:lnTo>
                    <a:pt x="108" y="131"/>
                  </a:lnTo>
                  <a:lnTo>
                    <a:pt x="103" y="137"/>
                  </a:lnTo>
                  <a:lnTo>
                    <a:pt x="99" y="142"/>
                  </a:lnTo>
                  <a:lnTo>
                    <a:pt x="94" y="148"/>
                  </a:lnTo>
                  <a:lnTo>
                    <a:pt x="90" y="154"/>
                  </a:lnTo>
                  <a:lnTo>
                    <a:pt x="85" y="160"/>
                  </a:lnTo>
                  <a:lnTo>
                    <a:pt x="81" y="167"/>
                  </a:lnTo>
                  <a:lnTo>
                    <a:pt x="76" y="173"/>
                  </a:lnTo>
                  <a:lnTo>
                    <a:pt x="72" y="179"/>
                  </a:lnTo>
                  <a:lnTo>
                    <a:pt x="72" y="182"/>
                  </a:lnTo>
                  <a:lnTo>
                    <a:pt x="69" y="186"/>
                  </a:lnTo>
                  <a:lnTo>
                    <a:pt x="67" y="189"/>
                  </a:lnTo>
                  <a:lnTo>
                    <a:pt x="65" y="190"/>
                  </a:lnTo>
                  <a:lnTo>
                    <a:pt x="63" y="193"/>
                  </a:lnTo>
                  <a:lnTo>
                    <a:pt x="60" y="197"/>
                  </a:lnTo>
                  <a:lnTo>
                    <a:pt x="58" y="200"/>
                  </a:lnTo>
                  <a:lnTo>
                    <a:pt x="56" y="203"/>
                  </a:lnTo>
                  <a:lnTo>
                    <a:pt x="51" y="214"/>
                  </a:lnTo>
                  <a:lnTo>
                    <a:pt x="45" y="225"/>
                  </a:lnTo>
                  <a:lnTo>
                    <a:pt x="40" y="236"/>
                  </a:lnTo>
                  <a:lnTo>
                    <a:pt x="36" y="248"/>
                  </a:lnTo>
                  <a:lnTo>
                    <a:pt x="31" y="261"/>
                  </a:lnTo>
                  <a:lnTo>
                    <a:pt x="29" y="272"/>
                  </a:lnTo>
                  <a:lnTo>
                    <a:pt x="27" y="285"/>
                  </a:lnTo>
                  <a:lnTo>
                    <a:pt x="22" y="297"/>
                  </a:lnTo>
                  <a:lnTo>
                    <a:pt x="22" y="303"/>
                  </a:lnTo>
                  <a:lnTo>
                    <a:pt x="20" y="310"/>
                  </a:lnTo>
                  <a:lnTo>
                    <a:pt x="18" y="316"/>
                  </a:lnTo>
                  <a:lnTo>
                    <a:pt x="16" y="322"/>
                  </a:lnTo>
                  <a:lnTo>
                    <a:pt x="13" y="327"/>
                  </a:lnTo>
                  <a:lnTo>
                    <a:pt x="13" y="333"/>
                  </a:lnTo>
                  <a:lnTo>
                    <a:pt x="11" y="340"/>
                  </a:lnTo>
                  <a:lnTo>
                    <a:pt x="9" y="346"/>
                  </a:lnTo>
                  <a:lnTo>
                    <a:pt x="9" y="348"/>
                  </a:lnTo>
                  <a:lnTo>
                    <a:pt x="11" y="349"/>
                  </a:lnTo>
                  <a:lnTo>
                    <a:pt x="11" y="351"/>
                  </a:lnTo>
                  <a:lnTo>
                    <a:pt x="11" y="362"/>
                  </a:lnTo>
                  <a:lnTo>
                    <a:pt x="9" y="373"/>
                  </a:lnTo>
                  <a:lnTo>
                    <a:pt x="7" y="385"/>
                  </a:lnTo>
                  <a:lnTo>
                    <a:pt x="7" y="396"/>
                  </a:lnTo>
                  <a:lnTo>
                    <a:pt x="4" y="407"/>
                  </a:lnTo>
                  <a:lnTo>
                    <a:pt x="2" y="420"/>
                  </a:lnTo>
                  <a:lnTo>
                    <a:pt x="2" y="431"/>
                  </a:lnTo>
                  <a:lnTo>
                    <a:pt x="0" y="442"/>
                  </a:lnTo>
                  <a:lnTo>
                    <a:pt x="0" y="451"/>
                  </a:lnTo>
                  <a:lnTo>
                    <a:pt x="0" y="459"/>
                  </a:lnTo>
                  <a:lnTo>
                    <a:pt x="0" y="469"/>
                  </a:lnTo>
                  <a:lnTo>
                    <a:pt x="2" y="476"/>
                  </a:lnTo>
                  <a:lnTo>
                    <a:pt x="4" y="484"/>
                  </a:lnTo>
                  <a:lnTo>
                    <a:pt x="7" y="492"/>
                  </a:lnTo>
                  <a:lnTo>
                    <a:pt x="7" y="502"/>
                  </a:lnTo>
                  <a:lnTo>
                    <a:pt x="9" y="511"/>
                  </a:lnTo>
                  <a:lnTo>
                    <a:pt x="11" y="531"/>
                  </a:lnTo>
                  <a:lnTo>
                    <a:pt x="13" y="552"/>
                  </a:lnTo>
                  <a:lnTo>
                    <a:pt x="13" y="574"/>
                  </a:lnTo>
                  <a:lnTo>
                    <a:pt x="16" y="594"/>
                  </a:lnTo>
                  <a:lnTo>
                    <a:pt x="18" y="594"/>
                  </a:lnTo>
                  <a:lnTo>
                    <a:pt x="20" y="596"/>
                  </a:lnTo>
                  <a:lnTo>
                    <a:pt x="22" y="596"/>
                  </a:lnTo>
                  <a:lnTo>
                    <a:pt x="24" y="588"/>
                  </a:lnTo>
                  <a:lnTo>
                    <a:pt x="27" y="582"/>
                  </a:lnTo>
                  <a:lnTo>
                    <a:pt x="29" y="574"/>
                  </a:lnTo>
                  <a:lnTo>
                    <a:pt x="31" y="568"/>
                  </a:lnTo>
                  <a:lnTo>
                    <a:pt x="33" y="560"/>
                  </a:lnTo>
                  <a:lnTo>
                    <a:pt x="36" y="553"/>
                  </a:lnTo>
                  <a:lnTo>
                    <a:pt x="38" y="546"/>
                  </a:lnTo>
                  <a:lnTo>
                    <a:pt x="40" y="539"/>
                  </a:lnTo>
                  <a:lnTo>
                    <a:pt x="42" y="531"/>
                  </a:lnTo>
                  <a:lnTo>
                    <a:pt x="45" y="525"/>
                  </a:lnTo>
                  <a:lnTo>
                    <a:pt x="47" y="519"/>
                  </a:lnTo>
                  <a:lnTo>
                    <a:pt x="49" y="513"/>
                  </a:lnTo>
                  <a:lnTo>
                    <a:pt x="49" y="509"/>
                  </a:lnTo>
                  <a:lnTo>
                    <a:pt x="49" y="505"/>
                  </a:lnTo>
                  <a:lnTo>
                    <a:pt x="51" y="500"/>
                  </a:lnTo>
                  <a:lnTo>
                    <a:pt x="54" y="498"/>
                  </a:lnTo>
                  <a:lnTo>
                    <a:pt x="54" y="502"/>
                  </a:lnTo>
                  <a:lnTo>
                    <a:pt x="56" y="503"/>
                  </a:lnTo>
                  <a:lnTo>
                    <a:pt x="56" y="506"/>
                  </a:lnTo>
                  <a:lnTo>
                    <a:pt x="56" y="509"/>
                  </a:lnTo>
                  <a:lnTo>
                    <a:pt x="65" y="491"/>
                  </a:lnTo>
                  <a:lnTo>
                    <a:pt x="63" y="491"/>
                  </a:lnTo>
                  <a:lnTo>
                    <a:pt x="63" y="487"/>
                  </a:lnTo>
                  <a:lnTo>
                    <a:pt x="63" y="486"/>
                  </a:lnTo>
                  <a:lnTo>
                    <a:pt x="60" y="486"/>
                  </a:lnTo>
                  <a:lnTo>
                    <a:pt x="58" y="487"/>
                  </a:lnTo>
                  <a:lnTo>
                    <a:pt x="56" y="489"/>
                  </a:lnTo>
                  <a:lnTo>
                    <a:pt x="54" y="489"/>
                  </a:lnTo>
                  <a:lnTo>
                    <a:pt x="51" y="489"/>
                  </a:lnTo>
                  <a:lnTo>
                    <a:pt x="49" y="491"/>
                  </a:lnTo>
                  <a:lnTo>
                    <a:pt x="49" y="492"/>
                  </a:lnTo>
                  <a:lnTo>
                    <a:pt x="47" y="494"/>
                  </a:lnTo>
                  <a:lnTo>
                    <a:pt x="47" y="495"/>
                  </a:lnTo>
                  <a:lnTo>
                    <a:pt x="22" y="568"/>
                  </a:lnTo>
                  <a:lnTo>
                    <a:pt x="18" y="552"/>
                  </a:lnTo>
                  <a:lnTo>
                    <a:pt x="16" y="536"/>
                  </a:lnTo>
                  <a:lnTo>
                    <a:pt x="11" y="519"/>
                  </a:lnTo>
                  <a:lnTo>
                    <a:pt x="9" y="503"/>
                  </a:lnTo>
                  <a:lnTo>
                    <a:pt x="7" y="486"/>
                  </a:lnTo>
                  <a:lnTo>
                    <a:pt x="7" y="469"/>
                  </a:lnTo>
                  <a:lnTo>
                    <a:pt x="7" y="451"/>
                  </a:lnTo>
                  <a:lnTo>
                    <a:pt x="7" y="434"/>
                  </a:lnTo>
                  <a:lnTo>
                    <a:pt x="9" y="415"/>
                  </a:lnTo>
                  <a:lnTo>
                    <a:pt x="11" y="396"/>
                  </a:lnTo>
                  <a:lnTo>
                    <a:pt x="11" y="377"/>
                  </a:lnTo>
                  <a:lnTo>
                    <a:pt x="16" y="359"/>
                  </a:lnTo>
                  <a:lnTo>
                    <a:pt x="16" y="352"/>
                  </a:lnTo>
                  <a:lnTo>
                    <a:pt x="16" y="344"/>
                  </a:lnTo>
                  <a:lnTo>
                    <a:pt x="18" y="337"/>
                  </a:lnTo>
                  <a:lnTo>
                    <a:pt x="18" y="329"/>
                  </a:lnTo>
                  <a:lnTo>
                    <a:pt x="20" y="324"/>
                  </a:lnTo>
                  <a:lnTo>
                    <a:pt x="20" y="318"/>
                  </a:lnTo>
                  <a:lnTo>
                    <a:pt x="22" y="313"/>
                  </a:lnTo>
                  <a:lnTo>
                    <a:pt x="24" y="308"/>
                  </a:lnTo>
                  <a:lnTo>
                    <a:pt x="27" y="299"/>
                  </a:lnTo>
                  <a:lnTo>
                    <a:pt x="29" y="291"/>
                  </a:lnTo>
                  <a:lnTo>
                    <a:pt x="31" y="281"/>
                  </a:lnTo>
                  <a:lnTo>
                    <a:pt x="33" y="272"/>
                  </a:lnTo>
                  <a:lnTo>
                    <a:pt x="36" y="264"/>
                  </a:lnTo>
                  <a:lnTo>
                    <a:pt x="38" y="256"/>
                  </a:lnTo>
                  <a:lnTo>
                    <a:pt x="42" y="250"/>
                  </a:lnTo>
                  <a:lnTo>
                    <a:pt x="45" y="242"/>
                  </a:lnTo>
                  <a:lnTo>
                    <a:pt x="47" y="234"/>
                  </a:lnTo>
                  <a:lnTo>
                    <a:pt x="51" y="228"/>
                  </a:lnTo>
                  <a:lnTo>
                    <a:pt x="56" y="220"/>
                  </a:lnTo>
                  <a:lnTo>
                    <a:pt x="58" y="214"/>
                  </a:lnTo>
                  <a:lnTo>
                    <a:pt x="63" y="208"/>
                  </a:lnTo>
                  <a:lnTo>
                    <a:pt x="67" y="200"/>
                  </a:lnTo>
                  <a:lnTo>
                    <a:pt x="69" y="193"/>
                  </a:lnTo>
                  <a:lnTo>
                    <a:pt x="74" y="187"/>
                  </a:lnTo>
                  <a:lnTo>
                    <a:pt x="78" y="181"/>
                  </a:lnTo>
                  <a:lnTo>
                    <a:pt x="83" y="173"/>
                  </a:lnTo>
                  <a:lnTo>
                    <a:pt x="87" y="167"/>
                  </a:lnTo>
                  <a:lnTo>
                    <a:pt x="92" y="160"/>
                  </a:lnTo>
                  <a:lnTo>
                    <a:pt x="96" y="154"/>
                  </a:lnTo>
                  <a:lnTo>
                    <a:pt x="101" y="148"/>
                  </a:lnTo>
                  <a:lnTo>
                    <a:pt x="105" y="140"/>
                  </a:lnTo>
                  <a:lnTo>
                    <a:pt x="112" y="135"/>
                  </a:lnTo>
                  <a:lnTo>
                    <a:pt x="117" y="129"/>
                  </a:lnTo>
                  <a:lnTo>
                    <a:pt x="123" y="123"/>
                  </a:lnTo>
                  <a:lnTo>
                    <a:pt x="128" y="116"/>
                  </a:lnTo>
                  <a:lnTo>
                    <a:pt x="134" y="109"/>
                  </a:lnTo>
                  <a:lnTo>
                    <a:pt x="139" y="104"/>
                  </a:lnTo>
                  <a:lnTo>
                    <a:pt x="146" y="98"/>
                  </a:lnTo>
                  <a:lnTo>
                    <a:pt x="150" y="91"/>
                  </a:lnTo>
                  <a:lnTo>
                    <a:pt x="157" y="85"/>
                  </a:lnTo>
                  <a:lnTo>
                    <a:pt x="164" y="79"/>
                  </a:lnTo>
                  <a:lnTo>
                    <a:pt x="170" y="72"/>
                  </a:lnTo>
                  <a:lnTo>
                    <a:pt x="175" y="66"/>
                  </a:lnTo>
                  <a:lnTo>
                    <a:pt x="182" y="61"/>
                  </a:lnTo>
                  <a:lnTo>
                    <a:pt x="184" y="57"/>
                  </a:lnTo>
                  <a:lnTo>
                    <a:pt x="188" y="54"/>
                  </a:lnTo>
                  <a:lnTo>
                    <a:pt x="191" y="49"/>
                  </a:lnTo>
                  <a:lnTo>
                    <a:pt x="195" y="44"/>
                  </a:lnTo>
                  <a:lnTo>
                    <a:pt x="200" y="41"/>
                  </a:lnTo>
                  <a:lnTo>
                    <a:pt x="202" y="36"/>
                  </a:lnTo>
                  <a:lnTo>
                    <a:pt x="206" y="33"/>
                  </a:lnTo>
                  <a:lnTo>
                    <a:pt x="211" y="28"/>
                  </a:lnTo>
                  <a:lnTo>
                    <a:pt x="213" y="24"/>
                  </a:lnTo>
                  <a:lnTo>
                    <a:pt x="218" y="21"/>
                  </a:lnTo>
                  <a:lnTo>
                    <a:pt x="222" y="16"/>
                  </a:lnTo>
                  <a:lnTo>
                    <a:pt x="227" y="13"/>
                  </a:lnTo>
                  <a:lnTo>
                    <a:pt x="231" y="10"/>
                  </a:lnTo>
                  <a:lnTo>
                    <a:pt x="233" y="6"/>
                  </a:lnTo>
                  <a:lnTo>
                    <a:pt x="238" y="3"/>
                  </a:lnTo>
                  <a:lnTo>
                    <a:pt x="242" y="0"/>
                  </a:lnTo>
                  <a:close/>
                </a:path>
              </a:pathLst>
            </a:custGeom>
            <a:solidFill>
              <a:srgbClr val="33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54"/>
            <p:cNvSpPr>
              <a:spLocks/>
            </p:cNvSpPr>
            <p:nvPr/>
          </p:nvSpPr>
          <p:spPr bwMode="auto">
            <a:xfrm>
              <a:off x="2332" y="2160"/>
              <a:ext cx="211" cy="588"/>
            </a:xfrm>
            <a:custGeom>
              <a:avLst/>
              <a:gdLst>
                <a:gd name="T0" fmla="*/ 207 w 211"/>
                <a:gd name="T1" fmla="*/ 7 h 588"/>
                <a:gd name="T2" fmla="*/ 195 w 211"/>
                <a:gd name="T3" fmla="*/ 25 h 588"/>
                <a:gd name="T4" fmla="*/ 184 w 211"/>
                <a:gd name="T5" fmla="*/ 47 h 588"/>
                <a:gd name="T6" fmla="*/ 173 w 211"/>
                <a:gd name="T7" fmla="*/ 69 h 588"/>
                <a:gd name="T8" fmla="*/ 164 w 211"/>
                <a:gd name="T9" fmla="*/ 92 h 588"/>
                <a:gd name="T10" fmla="*/ 153 w 211"/>
                <a:gd name="T11" fmla="*/ 114 h 588"/>
                <a:gd name="T12" fmla="*/ 146 w 211"/>
                <a:gd name="T13" fmla="*/ 136 h 588"/>
                <a:gd name="T14" fmla="*/ 137 w 211"/>
                <a:gd name="T15" fmla="*/ 154 h 588"/>
                <a:gd name="T16" fmla="*/ 128 w 211"/>
                <a:gd name="T17" fmla="*/ 181 h 588"/>
                <a:gd name="T18" fmla="*/ 117 w 211"/>
                <a:gd name="T19" fmla="*/ 219 h 588"/>
                <a:gd name="T20" fmla="*/ 103 w 211"/>
                <a:gd name="T21" fmla="*/ 257 h 588"/>
                <a:gd name="T22" fmla="*/ 101 w 211"/>
                <a:gd name="T23" fmla="*/ 280 h 588"/>
                <a:gd name="T24" fmla="*/ 99 w 211"/>
                <a:gd name="T25" fmla="*/ 299 h 588"/>
                <a:gd name="T26" fmla="*/ 92 w 211"/>
                <a:gd name="T27" fmla="*/ 326 h 588"/>
                <a:gd name="T28" fmla="*/ 90 w 211"/>
                <a:gd name="T29" fmla="*/ 340 h 588"/>
                <a:gd name="T30" fmla="*/ 72 w 211"/>
                <a:gd name="T31" fmla="*/ 398 h 588"/>
                <a:gd name="T32" fmla="*/ 56 w 211"/>
                <a:gd name="T33" fmla="*/ 481 h 588"/>
                <a:gd name="T34" fmla="*/ 36 w 211"/>
                <a:gd name="T35" fmla="*/ 563 h 588"/>
                <a:gd name="T36" fmla="*/ 36 w 211"/>
                <a:gd name="T37" fmla="*/ 554 h 588"/>
                <a:gd name="T38" fmla="*/ 31 w 211"/>
                <a:gd name="T39" fmla="*/ 541 h 588"/>
                <a:gd name="T40" fmla="*/ 27 w 211"/>
                <a:gd name="T41" fmla="*/ 527 h 588"/>
                <a:gd name="T42" fmla="*/ 11 w 211"/>
                <a:gd name="T43" fmla="*/ 464 h 588"/>
                <a:gd name="T44" fmla="*/ 2 w 211"/>
                <a:gd name="T45" fmla="*/ 401 h 588"/>
                <a:gd name="T46" fmla="*/ 9 w 211"/>
                <a:gd name="T47" fmla="*/ 349 h 588"/>
                <a:gd name="T48" fmla="*/ 16 w 211"/>
                <a:gd name="T49" fmla="*/ 319 h 588"/>
                <a:gd name="T50" fmla="*/ 2 w 211"/>
                <a:gd name="T51" fmla="*/ 362 h 588"/>
                <a:gd name="T52" fmla="*/ 0 w 211"/>
                <a:gd name="T53" fmla="*/ 404 h 588"/>
                <a:gd name="T54" fmla="*/ 2 w 211"/>
                <a:gd name="T55" fmla="*/ 442 h 588"/>
                <a:gd name="T56" fmla="*/ 9 w 211"/>
                <a:gd name="T57" fmla="*/ 467 h 588"/>
                <a:gd name="T58" fmla="*/ 13 w 211"/>
                <a:gd name="T59" fmla="*/ 491 h 588"/>
                <a:gd name="T60" fmla="*/ 18 w 211"/>
                <a:gd name="T61" fmla="*/ 506 h 588"/>
                <a:gd name="T62" fmla="*/ 20 w 211"/>
                <a:gd name="T63" fmla="*/ 525 h 588"/>
                <a:gd name="T64" fmla="*/ 29 w 211"/>
                <a:gd name="T65" fmla="*/ 552 h 588"/>
                <a:gd name="T66" fmla="*/ 38 w 211"/>
                <a:gd name="T67" fmla="*/ 587 h 588"/>
                <a:gd name="T68" fmla="*/ 43 w 211"/>
                <a:gd name="T69" fmla="*/ 585 h 588"/>
                <a:gd name="T70" fmla="*/ 45 w 211"/>
                <a:gd name="T71" fmla="*/ 579 h 588"/>
                <a:gd name="T72" fmla="*/ 49 w 211"/>
                <a:gd name="T73" fmla="*/ 549 h 588"/>
                <a:gd name="T74" fmla="*/ 54 w 211"/>
                <a:gd name="T75" fmla="*/ 527 h 588"/>
                <a:gd name="T76" fmla="*/ 56 w 211"/>
                <a:gd name="T77" fmla="*/ 505 h 588"/>
                <a:gd name="T78" fmla="*/ 63 w 211"/>
                <a:gd name="T79" fmla="*/ 477 h 588"/>
                <a:gd name="T80" fmla="*/ 67 w 211"/>
                <a:gd name="T81" fmla="*/ 445 h 588"/>
                <a:gd name="T82" fmla="*/ 76 w 211"/>
                <a:gd name="T83" fmla="*/ 409 h 588"/>
                <a:gd name="T84" fmla="*/ 83 w 211"/>
                <a:gd name="T85" fmla="*/ 370 h 588"/>
                <a:gd name="T86" fmla="*/ 94 w 211"/>
                <a:gd name="T87" fmla="*/ 332 h 588"/>
                <a:gd name="T88" fmla="*/ 97 w 211"/>
                <a:gd name="T89" fmla="*/ 318 h 588"/>
                <a:gd name="T90" fmla="*/ 101 w 211"/>
                <a:gd name="T91" fmla="*/ 302 h 588"/>
                <a:gd name="T92" fmla="*/ 103 w 211"/>
                <a:gd name="T93" fmla="*/ 283 h 588"/>
                <a:gd name="T94" fmla="*/ 108 w 211"/>
                <a:gd name="T95" fmla="*/ 266 h 588"/>
                <a:gd name="T96" fmla="*/ 121 w 211"/>
                <a:gd name="T97" fmla="*/ 220 h 588"/>
                <a:gd name="T98" fmla="*/ 132 w 211"/>
                <a:gd name="T99" fmla="*/ 176 h 588"/>
                <a:gd name="T100" fmla="*/ 146 w 211"/>
                <a:gd name="T101" fmla="*/ 142 h 588"/>
                <a:gd name="T102" fmla="*/ 153 w 211"/>
                <a:gd name="T103" fmla="*/ 125 h 588"/>
                <a:gd name="T104" fmla="*/ 162 w 211"/>
                <a:gd name="T105" fmla="*/ 106 h 588"/>
                <a:gd name="T106" fmla="*/ 168 w 211"/>
                <a:gd name="T107" fmla="*/ 88 h 588"/>
                <a:gd name="T108" fmla="*/ 175 w 211"/>
                <a:gd name="T109" fmla="*/ 74 h 588"/>
                <a:gd name="T110" fmla="*/ 184 w 211"/>
                <a:gd name="T111" fmla="*/ 57 h 588"/>
                <a:gd name="T112" fmla="*/ 193 w 211"/>
                <a:gd name="T113" fmla="*/ 38 h 588"/>
                <a:gd name="T114" fmla="*/ 202 w 211"/>
                <a:gd name="T115" fmla="*/ 19 h 588"/>
                <a:gd name="T116" fmla="*/ 209 w 211"/>
                <a:gd name="T117" fmla="*/ 7 h 588"/>
                <a:gd name="T118" fmla="*/ 211 w 211"/>
                <a:gd name="T119" fmla="*/ 2 h 5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
                <a:gd name="T181" fmla="*/ 0 h 588"/>
                <a:gd name="T182" fmla="*/ 211 w 211"/>
                <a:gd name="T183" fmla="*/ 588 h 5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 h="588">
                  <a:moveTo>
                    <a:pt x="211" y="2"/>
                  </a:moveTo>
                  <a:lnTo>
                    <a:pt x="211" y="0"/>
                  </a:lnTo>
                  <a:lnTo>
                    <a:pt x="207" y="7"/>
                  </a:lnTo>
                  <a:lnTo>
                    <a:pt x="202" y="13"/>
                  </a:lnTo>
                  <a:lnTo>
                    <a:pt x="200" y="19"/>
                  </a:lnTo>
                  <a:lnTo>
                    <a:pt x="195" y="25"/>
                  </a:lnTo>
                  <a:lnTo>
                    <a:pt x="191" y="33"/>
                  </a:lnTo>
                  <a:lnTo>
                    <a:pt x="186" y="40"/>
                  </a:lnTo>
                  <a:lnTo>
                    <a:pt x="184" y="47"/>
                  </a:lnTo>
                  <a:lnTo>
                    <a:pt x="182" y="54"/>
                  </a:lnTo>
                  <a:lnTo>
                    <a:pt x="177" y="62"/>
                  </a:lnTo>
                  <a:lnTo>
                    <a:pt x="173" y="69"/>
                  </a:lnTo>
                  <a:lnTo>
                    <a:pt x="171" y="76"/>
                  </a:lnTo>
                  <a:lnTo>
                    <a:pt x="166" y="84"/>
                  </a:lnTo>
                  <a:lnTo>
                    <a:pt x="164" y="92"/>
                  </a:lnTo>
                  <a:lnTo>
                    <a:pt x="159" y="99"/>
                  </a:lnTo>
                  <a:lnTo>
                    <a:pt x="157" y="107"/>
                  </a:lnTo>
                  <a:lnTo>
                    <a:pt x="153" y="114"/>
                  </a:lnTo>
                  <a:lnTo>
                    <a:pt x="150" y="121"/>
                  </a:lnTo>
                  <a:lnTo>
                    <a:pt x="148" y="128"/>
                  </a:lnTo>
                  <a:lnTo>
                    <a:pt x="146" y="136"/>
                  </a:lnTo>
                  <a:lnTo>
                    <a:pt x="144" y="142"/>
                  </a:lnTo>
                  <a:lnTo>
                    <a:pt x="139" y="148"/>
                  </a:lnTo>
                  <a:lnTo>
                    <a:pt x="137" y="154"/>
                  </a:lnTo>
                  <a:lnTo>
                    <a:pt x="135" y="162"/>
                  </a:lnTo>
                  <a:lnTo>
                    <a:pt x="132" y="169"/>
                  </a:lnTo>
                  <a:lnTo>
                    <a:pt x="128" y="181"/>
                  </a:lnTo>
                  <a:lnTo>
                    <a:pt x="123" y="194"/>
                  </a:lnTo>
                  <a:lnTo>
                    <a:pt x="121" y="206"/>
                  </a:lnTo>
                  <a:lnTo>
                    <a:pt x="117" y="219"/>
                  </a:lnTo>
                  <a:lnTo>
                    <a:pt x="112" y="231"/>
                  </a:lnTo>
                  <a:lnTo>
                    <a:pt x="108" y="244"/>
                  </a:lnTo>
                  <a:lnTo>
                    <a:pt x="103" y="257"/>
                  </a:lnTo>
                  <a:lnTo>
                    <a:pt x="101" y="269"/>
                  </a:lnTo>
                  <a:lnTo>
                    <a:pt x="101" y="274"/>
                  </a:lnTo>
                  <a:lnTo>
                    <a:pt x="101" y="280"/>
                  </a:lnTo>
                  <a:lnTo>
                    <a:pt x="101" y="283"/>
                  </a:lnTo>
                  <a:lnTo>
                    <a:pt x="101" y="290"/>
                  </a:lnTo>
                  <a:lnTo>
                    <a:pt x="99" y="299"/>
                  </a:lnTo>
                  <a:lnTo>
                    <a:pt x="97" y="308"/>
                  </a:lnTo>
                  <a:lnTo>
                    <a:pt x="94" y="318"/>
                  </a:lnTo>
                  <a:lnTo>
                    <a:pt x="92" y="326"/>
                  </a:lnTo>
                  <a:lnTo>
                    <a:pt x="92" y="330"/>
                  </a:lnTo>
                  <a:lnTo>
                    <a:pt x="90" y="335"/>
                  </a:lnTo>
                  <a:lnTo>
                    <a:pt x="90" y="340"/>
                  </a:lnTo>
                  <a:lnTo>
                    <a:pt x="88" y="343"/>
                  </a:lnTo>
                  <a:lnTo>
                    <a:pt x="79" y="371"/>
                  </a:lnTo>
                  <a:lnTo>
                    <a:pt x="72" y="398"/>
                  </a:lnTo>
                  <a:lnTo>
                    <a:pt x="67" y="426"/>
                  </a:lnTo>
                  <a:lnTo>
                    <a:pt x="61" y="455"/>
                  </a:lnTo>
                  <a:lnTo>
                    <a:pt x="56" y="481"/>
                  </a:lnTo>
                  <a:lnTo>
                    <a:pt x="49" y="510"/>
                  </a:lnTo>
                  <a:lnTo>
                    <a:pt x="43" y="536"/>
                  </a:lnTo>
                  <a:lnTo>
                    <a:pt x="36" y="563"/>
                  </a:lnTo>
                  <a:lnTo>
                    <a:pt x="38" y="563"/>
                  </a:lnTo>
                  <a:lnTo>
                    <a:pt x="36" y="558"/>
                  </a:lnTo>
                  <a:lnTo>
                    <a:pt x="36" y="554"/>
                  </a:lnTo>
                  <a:lnTo>
                    <a:pt x="34" y="551"/>
                  </a:lnTo>
                  <a:lnTo>
                    <a:pt x="34" y="546"/>
                  </a:lnTo>
                  <a:lnTo>
                    <a:pt x="31" y="541"/>
                  </a:lnTo>
                  <a:lnTo>
                    <a:pt x="29" y="536"/>
                  </a:lnTo>
                  <a:lnTo>
                    <a:pt x="29" y="532"/>
                  </a:lnTo>
                  <a:lnTo>
                    <a:pt x="27" y="527"/>
                  </a:lnTo>
                  <a:lnTo>
                    <a:pt x="22" y="506"/>
                  </a:lnTo>
                  <a:lnTo>
                    <a:pt x="18" y="486"/>
                  </a:lnTo>
                  <a:lnTo>
                    <a:pt x="11" y="464"/>
                  </a:lnTo>
                  <a:lnTo>
                    <a:pt x="9" y="444"/>
                  </a:lnTo>
                  <a:lnTo>
                    <a:pt x="4" y="422"/>
                  </a:lnTo>
                  <a:lnTo>
                    <a:pt x="2" y="401"/>
                  </a:lnTo>
                  <a:lnTo>
                    <a:pt x="4" y="379"/>
                  </a:lnTo>
                  <a:lnTo>
                    <a:pt x="7" y="359"/>
                  </a:lnTo>
                  <a:lnTo>
                    <a:pt x="9" y="349"/>
                  </a:lnTo>
                  <a:lnTo>
                    <a:pt x="11" y="340"/>
                  </a:lnTo>
                  <a:lnTo>
                    <a:pt x="13" y="330"/>
                  </a:lnTo>
                  <a:lnTo>
                    <a:pt x="16" y="319"/>
                  </a:lnTo>
                  <a:lnTo>
                    <a:pt x="11" y="334"/>
                  </a:lnTo>
                  <a:lnTo>
                    <a:pt x="7" y="346"/>
                  </a:lnTo>
                  <a:lnTo>
                    <a:pt x="2" y="362"/>
                  </a:lnTo>
                  <a:lnTo>
                    <a:pt x="0" y="376"/>
                  </a:lnTo>
                  <a:lnTo>
                    <a:pt x="0" y="390"/>
                  </a:lnTo>
                  <a:lnTo>
                    <a:pt x="0" y="404"/>
                  </a:lnTo>
                  <a:lnTo>
                    <a:pt x="0" y="418"/>
                  </a:lnTo>
                  <a:lnTo>
                    <a:pt x="2" y="433"/>
                  </a:lnTo>
                  <a:lnTo>
                    <a:pt x="2" y="442"/>
                  </a:lnTo>
                  <a:lnTo>
                    <a:pt x="4" y="450"/>
                  </a:lnTo>
                  <a:lnTo>
                    <a:pt x="7" y="458"/>
                  </a:lnTo>
                  <a:lnTo>
                    <a:pt x="9" y="467"/>
                  </a:lnTo>
                  <a:lnTo>
                    <a:pt x="9" y="475"/>
                  </a:lnTo>
                  <a:lnTo>
                    <a:pt x="11" y="483"/>
                  </a:lnTo>
                  <a:lnTo>
                    <a:pt x="13" y="491"/>
                  </a:lnTo>
                  <a:lnTo>
                    <a:pt x="16" y="499"/>
                  </a:lnTo>
                  <a:lnTo>
                    <a:pt x="18" y="503"/>
                  </a:lnTo>
                  <a:lnTo>
                    <a:pt x="18" y="506"/>
                  </a:lnTo>
                  <a:lnTo>
                    <a:pt x="18" y="511"/>
                  </a:lnTo>
                  <a:lnTo>
                    <a:pt x="18" y="516"/>
                  </a:lnTo>
                  <a:lnTo>
                    <a:pt x="20" y="525"/>
                  </a:lnTo>
                  <a:lnTo>
                    <a:pt x="22" y="533"/>
                  </a:lnTo>
                  <a:lnTo>
                    <a:pt x="25" y="543"/>
                  </a:lnTo>
                  <a:lnTo>
                    <a:pt x="29" y="552"/>
                  </a:lnTo>
                  <a:lnTo>
                    <a:pt x="34" y="587"/>
                  </a:lnTo>
                  <a:lnTo>
                    <a:pt x="36" y="587"/>
                  </a:lnTo>
                  <a:lnTo>
                    <a:pt x="38" y="587"/>
                  </a:lnTo>
                  <a:lnTo>
                    <a:pt x="40" y="588"/>
                  </a:lnTo>
                  <a:lnTo>
                    <a:pt x="43" y="588"/>
                  </a:lnTo>
                  <a:lnTo>
                    <a:pt x="43" y="585"/>
                  </a:lnTo>
                  <a:lnTo>
                    <a:pt x="43" y="582"/>
                  </a:lnTo>
                  <a:lnTo>
                    <a:pt x="45" y="580"/>
                  </a:lnTo>
                  <a:lnTo>
                    <a:pt x="45" y="579"/>
                  </a:lnTo>
                  <a:lnTo>
                    <a:pt x="45" y="569"/>
                  </a:lnTo>
                  <a:lnTo>
                    <a:pt x="45" y="560"/>
                  </a:lnTo>
                  <a:lnTo>
                    <a:pt x="49" y="549"/>
                  </a:lnTo>
                  <a:lnTo>
                    <a:pt x="49" y="539"/>
                  </a:lnTo>
                  <a:lnTo>
                    <a:pt x="52" y="532"/>
                  </a:lnTo>
                  <a:lnTo>
                    <a:pt x="54" y="527"/>
                  </a:lnTo>
                  <a:lnTo>
                    <a:pt x="54" y="521"/>
                  </a:lnTo>
                  <a:lnTo>
                    <a:pt x="56" y="514"/>
                  </a:lnTo>
                  <a:lnTo>
                    <a:pt x="56" y="505"/>
                  </a:lnTo>
                  <a:lnTo>
                    <a:pt x="58" y="495"/>
                  </a:lnTo>
                  <a:lnTo>
                    <a:pt x="61" y="486"/>
                  </a:lnTo>
                  <a:lnTo>
                    <a:pt x="63" y="477"/>
                  </a:lnTo>
                  <a:lnTo>
                    <a:pt x="63" y="467"/>
                  </a:lnTo>
                  <a:lnTo>
                    <a:pt x="65" y="456"/>
                  </a:lnTo>
                  <a:lnTo>
                    <a:pt x="67" y="445"/>
                  </a:lnTo>
                  <a:lnTo>
                    <a:pt x="70" y="436"/>
                  </a:lnTo>
                  <a:lnTo>
                    <a:pt x="72" y="422"/>
                  </a:lnTo>
                  <a:lnTo>
                    <a:pt x="76" y="409"/>
                  </a:lnTo>
                  <a:lnTo>
                    <a:pt x="79" y="396"/>
                  </a:lnTo>
                  <a:lnTo>
                    <a:pt x="81" y="382"/>
                  </a:lnTo>
                  <a:lnTo>
                    <a:pt x="83" y="370"/>
                  </a:lnTo>
                  <a:lnTo>
                    <a:pt x="88" y="357"/>
                  </a:lnTo>
                  <a:lnTo>
                    <a:pt x="90" y="345"/>
                  </a:lnTo>
                  <a:lnTo>
                    <a:pt x="94" y="332"/>
                  </a:lnTo>
                  <a:lnTo>
                    <a:pt x="94" y="326"/>
                  </a:lnTo>
                  <a:lnTo>
                    <a:pt x="94" y="323"/>
                  </a:lnTo>
                  <a:lnTo>
                    <a:pt x="97" y="318"/>
                  </a:lnTo>
                  <a:lnTo>
                    <a:pt x="97" y="313"/>
                  </a:lnTo>
                  <a:lnTo>
                    <a:pt x="99" y="307"/>
                  </a:lnTo>
                  <a:lnTo>
                    <a:pt x="101" y="302"/>
                  </a:lnTo>
                  <a:lnTo>
                    <a:pt x="101" y="296"/>
                  </a:lnTo>
                  <a:lnTo>
                    <a:pt x="103" y="290"/>
                  </a:lnTo>
                  <a:lnTo>
                    <a:pt x="103" y="283"/>
                  </a:lnTo>
                  <a:lnTo>
                    <a:pt x="105" y="277"/>
                  </a:lnTo>
                  <a:lnTo>
                    <a:pt x="108" y="271"/>
                  </a:lnTo>
                  <a:lnTo>
                    <a:pt x="108" y="266"/>
                  </a:lnTo>
                  <a:lnTo>
                    <a:pt x="112" y="250"/>
                  </a:lnTo>
                  <a:lnTo>
                    <a:pt x="117" y="236"/>
                  </a:lnTo>
                  <a:lnTo>
                    <a:pt x="121" y="220"/>
                  </a:lnTo>
                  <a:lnTo>
                    <a:pt x="123" y="206"/>
                  </a:lnTo>
                  <a:lnTo>
                    <a:pt x="128" y="192"/>
                  </a:lnTo>
                  <a:lnTo>
                    <a:pt x="132" y="176"/>
                  </a:lnTo>
                  <a:lnTo>
                    <a:pt x="139" y="162"/>
                  </a:lnTo>
                  <a:lnTo>
                    <a:pt x="144" y="150"/>
                  </a:lnTo>
                  <a:lnTo>
                    <a:pt x="146" y="142"/>
                  </a:lnTo>
                  <a:lnTo>
                    <a:pt x="148" y="136"/>
                  </a:lnTo>
                  <a:lnTo>
                    <a:pt x="150" y="129"/>
                  </a:lnTo>
                  <a:lnTo>
                    <a:pt x="153" y="125"/>
                  </a:lnTo>
                  <a:lnTo>
                    <a:pt x="155" y="118"/>
                  </a:lnTo>
                  <a:lnTo>
                    <a:pt x="159" y="112"/>
                  </a:lnTo>
                  <a:lnTo>
                    <a:pt x="162" y="106"/>
                  </a:lnTo>
                  <a:lnTo>
                    <a:pt x="164" y="101"/>
                  </a:lnTo>
                  <a:lnTo>
                    <a:pt x="166" y="95"/>
                  </a:lnTo>
                  <a:lnTo>
                    <a:pt x="168" y="88"/>
                  </a:lnTo>
                  <a:lnTo>
                    <a:pt x="171" y="84"/>
                  </a:lnTo>
                  <a:lnTo>
                    <a:pt x="173" y="79"/>
                  </a:lnTo>
                  <a:lnTo>
                    <a:pt x="175" y="74"/>
                  </a:lnTo>
                  <a:lnTo>
                    <a:pt x="177" y="68"/>
                  </a:lnTo>
                  <a:lnTo>
                    <a:pt x="182" y="63"/>
                  </a:lnTo>
                  <a:lnTo>
                    <a:pt x="184" y="57"/>
                  </a:lnTo>
                  <a:lnTo>
                    <a:pt x="186" y="49"/>
                  </a:lnTo>
                  <a:lnTo>
                    <a:pt x="189" y="44"/>
                  </a:lnTo>
                  <a:lnTo>
                    <a:pt x="193" y="38"/>
                  </a:lnTo>
                  <a:lnTo>
                    <a:pt x="195" y="32"/>
                  </a:lnTo>
                  <a:lnTo>
                    <a:pt x="200" y="25"/>
                  </a:lnTo>
                  <a:lnTo>
                    <a:pt x="202" y="19"/>
                  </a:lnTo>
                  <a:lnTo>
                    <a:pt x="204" y="14"/>
                  </a:lnTo>
                  <a:lnTo>
                    <a:pt x="209" y="8"/>
                  </a:lnTo>
                  <a:lnTo>
                    <a:pt x="209" y="7"/>
                  </a:lnTo>
                  <a:lnTo>
                    <a:pt x="209" y="5"/>
                  </a:lnTo>
                  <a:lnTo>
                    <a:pt x="211" y="3"/>
                  </a:lnTo>
                  <a:lnTo>
                    <a:pt x="211" y="2"/>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55"/>
            <p:cNvSpPr>
              <a:spLocks/>
            </p:cNvSpPr>
            <p:nvPr/>
          </p:nvSpPr>
          <p:spPr bwMode="auto">
            <a:xfrm>
              <a:off x="1885" y="2451"/>
              <a:ext cx="330" cy="300"/>
            </a:xfrm>
            <a:custGeom>
              <a:avLst/>
              <a:gdLst>
                <a:gd name="T0" fmla="*/ 328 w 330"/>
                <a:gd name="T1" fmla="*/ 212 h 300"/>
                <a:gd name="T2" fmla="*/ 324 w 330"/>
                <a:gd name="T3" fmla="*/ 156 h 300"/>
                <a:gd name="T4" fmla="*/ 315 w 330"/>
                <a:gd name="T5" fmla="*/ 91 h 300"/>
                <a:gd name="T6" fmla="*/ 308 w 330"/>
                <a:gd name="T7" fmla="*/ 61 h 300"/>
                <a:gd name="T8" fmla="*/ 299 w 330"/>
                <a:gd name="T9" fmla="*/ 58 h 300"/>
                <a:gd name="T10" fmla="*/ 290 w 330"/>
                <a:gd name="T11" fmla="*/ 52 h 300"/>
                <a:gd name="T12" fmla="*/ 279 w 330"/>
                <a:gd name="T13" fmla="*/ 49 h 300"/>
                <a:gd name="T14" fmla="*/ 258 w 330"/>
                <a:gd name="T15" fmla="*/ 38 h 300"/>
                <a:gd name="T16" fmla="*/ 227 w 330"/>
                <a:gd name="T17" fmla="*/ 21 h 300"/>
                <a:gd name="T18" fmla="*/ 198 w 330"/>
                <a:gd name="T19" fmla="*/ 8 h 300"/>
                <a:gd name="T20" fmla="*/ 169 w 330"/>
                <a:gd name="T21" fmla="*/ 3 h 300"/>
                <a:gd name="T22" fmla="*/ 144 w 330"/>
                <a:gd name="T23" fmla="*/ 5 h 300"/>
                <a:gd name="T24" fmla="*/ 126 w 330"/>
                <a:gd name="T25" fmla="*/ 2 h 300"/>
                <a:gd name="T26" fmla="*/ 108 w 330"/>
                <a:gd name="T27" fmla="*/ 2 h 300"/>
                <a:gd name="T28" fmla="*/ 70 w 330"/>
                <a:gd name="T29" fmla="*/ 5 h 300"/>
                <a:gd name="T30" fmla="*/ 36 w 330"/>
                <a:gd name="T31" fmla="*/ 10 h 300"/>
                <a:gd name="T32" fmla="*/ 0 w 330"/>
                <a:gd name="T33" fmla="*/ 14 h 300"/>
                <a:gd name="T34" fmla="*/ 34 w 330"/>
                <a:gd name="T35" fmla="*/ 28 h 300"/>
                <a:gd name="T36" fmla="*/ 70 w 330"/>
                <a:gd name="T37" fmla="*/ 41 h 300"/>
                <a:gd name="T38" fmla="*/ 108 w 330"/>
                <a:gd name="T39" fmla="*/ 49 h 300"/>
                <a:gd name="T40" fmla="*/ 146 w 330"/>
                <a:gd name="T41" fmla="*/ 54 h 300"/>
                <a:gd name="T42" fmla="*/ 184 w 330"/>
                <a:gd name="T43" fmla="*/ 55 h 300"/>
                <a:gd name="T44" fmla="*/ 220 w 330"/>
                <a:gd name="T45" fmla="*/ 57 h 300"/>
                <a:gd name="T46" fmla="*/ 238 w 330"/>
                <a:gd name="T47" fmla="*/ 61 h 300"/>
                <a:gd name="T48" fmla="*/ 214 w 330"/>
                <a:gd name="T49" fmla="*/ 72 h 300"/>
                <a:gd name="T50" fmla="*/ 184 w 330"/>
                <a:gd name="T51" fmla="*/ 83 h 300"/>
                <a:gd name="T52" fmla="*/ 160 w 330"/>
                <a:gd name="T53" fmla="*/ 101 h 300"/>
                <a:gd name="T54" fmla="*/ 137 w 330"/>
                <a:gd name="T55" fmla="*/ 118 h 300"/>
                <a:gd name="T56" fmla="*/ 117 w 330"/>
                <a:gd name="T57" fmla="*/ 137 h 300"/>
                <a:gd name="T58" fmla="*/ 101 w 330"/>
                <a:gd name="T59" fmla="*/ 159 h 300"/>
                <a:gd name="T60" fmla="*/ 90 w 330"/>
                <a:gd name="T61" fmla="*/ 176 h 300"/>
                <a:gd name="T62" fmla="*/ 83 w 330"/>
                <a:gd name="T63" fmla="*/ 186 h 300"/>
                <a:gd name="T64" fmla="*/ 108 w 330"/>
                <a:gd name="T65" fmla="*/ 184 h 300"/>
                <a:gd name="T66" fmla="*/ 130 w 330"/>
                <a:gd name="T67" fmla="*/ 179 h 300"/>
                <a:gd name="T68" fmla="*/ 153 w 330"/>
                <a:gd name="T69" fmla="*/ 168 h 300"/>
                <a:gd name="T70" fmla="*/ 162 w 330"/>
                <a:gd name="T71" fmla="*/ 164 h 300"/>
                <a:gd name="T72" fmla="*/ 173 w 330"/>
                <a:gd name="T73" fmla="*/ 162 h 300"/>
                <a:gd name="T74" fmla="*/ 175 w 330"/>
                <a:gd name="T75" fmla="*/ 143 h 300"/>
                <a:gd name="T76" fmla="*/ 198 w 330"/>
                <a:gd name="T77" fmla="*/ 118 h 300"/>
                <a:gd name="T78" fmla="*/ 216 w 330"/>
                <a:gd name="T79" fmla="*/ 113 h 300"/>
                <a:gd name="T80" fmla="*/ 227 w 330"/>
                <a:gd name="T81" fmla="*/ 110 h 300"/>
                <a:gd name="T82" fmla="*/ 229 w 330"/>
                <a:gd name="T83" fmla="*/ 143 h 300"/>
                <a:gd name="T84" fmla="*/ 207 w 330"/>
                <a:gd name="T85" fmla="*/ 157 h 300"/>
                <a:gd name="T86" fmla="*/ 189 w 330"/>
                <a:gd name="T87" fmla="*/ 162 h 300"/>
                <a:gd name="T88" fmla="*/ 198 w 330"/>
                <a:gd name="T89" fmla="*/ 165 h 300"/>
                <a:gd name="T90" fmla="*/ 218 w 330"/>
                <a:gd name="T91" fmla="*/ 164 h 300"/>
                <a:gd name="T92" fmla="*/ 238 w 330"/>
                <a:gd name="T93" fmla="*/ 157 h 300"/>
                <a:gd name="T94" fmla="*/ 263 w 330"/>
                <a:gd name="T95" fmla="*/ 143 h 300"/>
                <a:gd name="T96" fmla="*/ 285 w 330"/>
                <a:gd name="T97" fmla="*/ 116 h 300"/>
                <a:gd name="T98" fmla="*/ 294 w 330"/>
                <a:gd name="T99" fmla="*/ 118 h 300"/>
                <a:gd name="T100" fmla="*/ 285 w 330"/>
                <a:gd name="T101" fmla="*/ 140 h 300"/>
                <a:gd name="T102" fmla="*/ 279 w 330"/>
                <a:gd name="T103" fmla="*/ 178 h 300"/>
                <a:gd name="T104" fmla="*/ 281 w 330"/>
                <a:gd name="T105" fmla="*/ 291 h 300"/>
                <a:gd name="T106" fmla="*/ 306 w 330"/>
                <a:gd name="T107" fmla="*/ 266 h 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0"/>
                <a:gd name="T163" fmla="*/ 0 h 300"/>
                <a:gd name="T164" fmla="*/ 330 w 330"/>
                <a:gd name="T165" fmla="*/ 300 h 3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0" h="300">
                  <a:moveTo>
                    <a:pt x="328" y="222"/>
                  </a:moveTo>
                  <a:lnTo>
                    <a:pt x="328" y="220"/>
                  </a:lnTo>
                  <a:lnTo>
                    <a:pt x="326" y="222"/>
                  </a:lnTo>
                  <a:lnTo>
                    <a:pt x="328" y="222"/>
                  </a:lnTo>
                  <a:lnTo>
                    <a:pt x="328" y="212"/>
                  </a:lnTo>
                  <a:lnTo>
                    <a:pt x="330" y="201"/>
                  </a:lnTo>
                  <a:lnTo>
                    <a:pt x="330" y="190"/>
                  </a:lnTo>
                  <a:lnTo>
                    <a:pt x="328" y="181"/>
                  </a:lnTo>
                  <a:lnTo>
                    <a:pt x="326" y="168"/>
                  </a:lnTo>
                  <a:lnTo>
                    <a:pt x="324" y="156"/>
                  </a:lnTo>
                  <a:lnTo>
                    <a:pt x="321" y="143"/>
                  </a:lnTo>
                  <a:lnTo>
                    <a:pt x="319" y="131"/>
                  </a:lnTo>
                  <a:lnTo>
                    <a:pt x="317" y="118"/>
                  </a:lnTo>
                  <a:lnTo>
                    <a:pt x="315" y="105"/>
                  </a:lnTo>
                  <a:lnTo>
                    <a:pt x="315" y="91"/>
                  </a:lnTo>
                  <a:lnTo>
                    <a:pt x="312" y="79"/>
                  </a:lnTo>
                  <a:lnTo>
                    <a:pt x="312" y="72"/>
                  </a:lnTo>
                  <a:lnTo>
                    <a:pt x="310" y="69"/>
                  </a:lnTo>
                  <a:lnTo>
                    <a:pt x="308" y="66"/>
                  </a:lnTo>
                  <a:lnTo>
                    <a:pt x="308" y="61"/>
                  </a:lnTo>
                  <a:lnTo>
                    <a:pt x="306" y="61"/>
                  </a:lnTo>
                  <a:lnTo>
                    <a:pt x="303" y="61"/>
                  </a:lnTo>
                  <a:lnTo>
                    <a:pt x="301" y="61"/>
                  </a:lnTo>
                  <a:lnTo>
                    <a:pt x="299" y="60"/>
                  </a:lnTo>
                  <a:lnTo>
                    <a:pt x="299" y="58"/>
                  </a:lnTo>
                  <a:lnTo>
                    <a:pt x="297" y="57"/>
                  </a:lnTo>
                  <a:lnTo>
                    <a:pt x="294" y="55"/>
                  </a:lnTo>
                  <a:lnTo>
                    <a:pt x="294" y="54"/>
                  </a:lnTo>
                  <a:lnTo>
                    <a:pt x="292" y="54"/>
                  </a:lnTo>
                  <a:lnTo>
                    <a:pt x="290" y="52"/>
                  </a:lnTo>
                  <a:lnTo>
                    <a:pt x="288" y="52"/>
                  </a:lnTo>
                  <a:lnTo>
                    <a:pt x="285" y="50"/>
                  </a:lnTo>
                  <a:lnTo>
                    <a:pt x="283" y="50"/>
                  </a:lnTo>
                  <a:lnTo>
                    <a:pt x="281" y="50"/>
                  </a:lnTo>
                  <a:lnTo>
                    <a:pt x="279" y="49"/>
                  </a:lnTo>
                  <a:lnTo>
                    <a:pt x="276" y="49"/>
                  </a:lnTo>
                  <a:lnTo>
                    <a:pt x="274" y="47"/>
                  </a:lnTo>
                  <a:lnTo>
                    <a:pt x="270" y="44"/>
                  </a:lnTo>
                  <a:lnTo>
                    <a:pt x="263" y="41"/>
                  </a:lnTo>
                  <a:lnTo>
                    <a:pt x="258" y="38"/>
                  </a:lnTo>
                  <a:lnTo>
                    <a:pt x="252" y="35"/>
                  </a:lnTo>
                  <a:lnTo>
                    <a:pt x="245" y="32"/>
                  </a:lnTo>
                  <a:lnTo>
                    <a:pt x="240" y="27"/>
                  </a:lnTo>
                  <a:lnTo>
                    <a:pt x="234" y="25"/>
                  </a:lnTo>
                  <a:lnTo>
                    <a:pt x="227" y="21"/>
                  </a:lnTo>
                  <a:lnTo>
                    <a:pt x="223" y="17"/>
                  </a:lnTo>
                  <a:lnTo>
                    <a:pt x="216" y="14"/>
                  </a:lnTo>
                  <a:lnTo>
                    <a:pt x="211" y="13"/>
                  </a:lnTo>
                  <a:lnTo>
                    <a:pt x="205" y="10"/>
                  </a:lnTo>
                  <a:lnTo>
                    <a:pt x="198" y="8"/>
                  </a:lnTo>
                  <a:lnTo>
                    <a:pt x="191" y="6"/>
                  </a:lnTo>
                  <a:lnTo>
                    <a:pt x="184" y="5"/>
                  </a:lnTo>
                  <a:lnTo>
                    <a:pt x="180" y="5"/>
                  </a:lnTo>
                  <a:lnTo>
                    <a:pt x="173" y="3"/>
                  </a:lnTo>
                  <a:lnTo>
                    <a:pt x="169" y="3"/>
                  </a:lnTo>
                  <a:lnTo>
                    <a:pt x="164" y="3"/>
                  </a:lnTo>
                  <a:lnTo>
                    <a:pt x="157" y="3"/>
                  </a:lnTo>
                  <a:lnTo>
                    <a:pt x="153" y="5"/>
                  </a:lnTo>
                  <a:lnTo>
                    <a:pt x="148" y="5"/>
                  </a:lnTo>
                  <a:lnTo>
                    <a:pt x="144" y="5"/>
                  </a:lnTo>
                  <a:lnTo>
                    <a:pt x="137" y="3"/>
                  </a:lnTo>
                  <a:lnTo>
                    <a:pt x="135" y="3"/>
                  </a:lnTo>
                  <a:lnTo>
                    <a:pt x="133" y="2"/>
                  </a:lnTo>
                  <a:lnTo>
                    <a:pt x="128" y="2"/>
                  </a:lnTo>
                  <a:lnTo>
                    <a:pt x="126" y="2"/>
                  </a:lnTo>
                  <a:lnTo>
                    <a:pt x="124" y="2"/>
                  </a:lnTo>
                  <a:lnTo>
                    <a:pt x="121" y="2"/>
                  </a:lnTo>
                  <a:lnTo>
                    <a:pt x="119" y="2"/>
                  </a:lnTo>
                  <a:lnTo>
                    <a:pt x="117" y="0"/>
                  </a:lnTo>
                  <a:lnTo>
                    <a:pt x="108" y="2"/>
                  </a:lnTo>
                  <a:lnTo>
                    <a:pt x="101" y="2"/>
                  </a:lnTo>
                  <a:lnTo>
                    <a:pt x="92" y="2"/>
                  </a:lnTo>
                  <a:lnTo>
                    <a:pt x="86" y="3"/>
                  </a:lnTo>
                  <a:lnTo>
                    <a:pt x="79" y="3"/>
                  </a:lnTo>
                  <a:lnTo>
                    <a:pt x="70" y="5"/>
                  </a:lnTo>
                  <a:lnTo>
                    <a:pt x="63" y="5"/>
                  </a:lnTo>
                  <a:lnTo>
                    <a:pt x="56" y="5"/>
                  </a:lnTo>
                  <a:lnTo>
                    <a:pt x="50" y="6"/>
                  </a:lnTo>
                  <a:lnTo>
                    <a:pt x="41" y="8"/>
                  </a:lnTo>
                  <a:lnTo>
                    <a:pt x="36" y="10"/>
                  </a:lnTo>
                  <a:lnTo>
                    <a:pt x="27" y="10"/>
                  </a:lnTo>
                  <a:lnTo>
                    <a:pt x="20" y="11"/>
                  </a:lnTo>
                  <a:lnTo>
                    <a:pt x="14" y="11"/>
                  </a:lnTo>
                  <a:lnTo>
                    <a:pt x="7" y="13"/>
                  </a:lnTo>
                  <a:lnTo>
                    <a:pt x="0" y="14"/>
                  </a:lnTo>
                  <a:lnTo>
                    <a:pt x="7" y="17"/>
                  </a:lnTo>
                  <a:lnTo>
                    <a:pt x="14" y="21"/>
                  </a:lnTo>
                  <a:lnTo>
                    <a:pt x="20" y="24"/>
                  </a:lnTo>
                  <a:lnTo>
                    <a:pt x="27" y="27"/>
                  </a:lnTo>
                  <a:lnTo>
                    <a:pt x="34" y="28"/>
                  </a:lnTo>
                  <a:lnTo>
                    <a:pt x="41" y="32"/>
                  </a:lnTo>
                  <a:lnTo>
                    <a:pt x="50" y="35"/>
                  </a:lnTo>
                  <a:lnTo>
                    <a:pt x="56" y="36"/>
                  </a:lnTo>
                  <a:lnTo>
                    <a:pt x="63" y="39"/>
                  </a:lnTo>
                  <a:lnTo>
                    <a:pt x="70" y="41"/>
                  </a:lnTo>
                  <a:lnTo>
                    <a:pt x="79" y="43"/>
                  </a:lnTo>
                  <a:lnTo>
                    <a:pt x="86" y="44"/>
                  </a:lnTo>
                  <a:lnTo>
                    <a:pt x="92" y="46"/>
                  </a:lnTo>
                  <a:lnTo>
                    <a:pt x="101" y="47"/>
                  </a:lnTo>
                  <a:lnTo>
                    <a:pt x="108" y="49"/>
                  </a:lnTo>
                  <a:lnTo>
                    <a:pt x="115" y="49"/>
                  </a:lnTo>
                  <a:lnTo>
                    <a:pt x="124" y="50"/>
                  </a:lnTo>
                  <a:lnTo>
                    <a:pt x="130" y="52"/>
                  </a:lnTo>
                  <a:lnTo>
                    <a:pt x="137" y="52"/>
                  </a:lnTo>
                  <a:lnTo>
                    <a:pt x="146" y="54"/>
                  </a:lnTo>
                  <a:lnTo>
                    <a:pt x="153" y="54"/>
                  </a:lnTo>
                  <a:lnTo>
                    <a:pt x="160" y="55"/>
                  </a:lnTo>
                  <a:lnTo>
                    <a:pt x="169" y="55"/>
                  </a:lnTo>
                  <a:lnTo>
                    <a:pt x="175" y="55"/>
                  </a:lnTo>
                  <a:lnTo>
                    <a:pt x="184" y="55"/>
                  </a:lnTo>
                  <a:lnTo>
                    <a:pt x="191" y="57"/>
                  </a:lnTo>
                  <a:lnTo>
                    <a:pt x="198" y="57"/>
                  </a:lnTo>
                  <a:lnTo>
                    <a:pt x="207" y="57"/>
                  </a:lnTo>
                  <a:lnTo>
                    <a:pt x="214" y="57"/>
                  </a:lnTo>
                  <a:lnTo>
                    <a:pt x="220" y="57"/>
                  </a:lnTo>
                  <a:lnTo>
                    <a:pt x="229" y="57"/>
                  </a:lnTo>
                  <a:lnTo>
                    <a:pt x="236" y="57"/>
                  </a:lnTo>
                  <a:lnTo>
                    <a:pt x="238" y="58"/>
                  </a:lnTo>
                  <a:lnTo>
                    <a:pt x="238" y="60"/>
                  </a:lnTo>
                  <a:lnTo>
                    <a:pt x="238" y="61"/>
                  </a:lnTo>
                  <a:lnTo>
                    <a:pt x="234" y="63"/>
                  </a:lnTo>
                  <a:lnTo>
                    <a:pt x="229" y="66"/>
                  </a:lnTo>
                  <a:lnTo>
                    <a:pt x="223" y="68"/>
                  </a:lnTo>
                  <a:lnTo>
                    <a:pt x="218" y="69"/>
                  </a:lnTo>
                  <a:lnTo>
                    <a:pt x="214" y="72"/>
                  </a:lnTo>
                  <a:lnTo>
                    <a:pt x="207" y="74"/>
                  </a:lnTo>
                  <a:lnTo>
                    <a:pt x="200" y="76"/>
                  </a:lnTo>
                  <a:lnTo>
                    <a:pt x="196" y="79"/>
                  </a:lnTo>
                  <a:lnTo>
                    <a:pt x="189" y="82"/>
                  </a:lnTo>
                  <a:lnTo>
                    <a:pt x="184" y="83"/>
                  </a:lnTo>
                  <a:lnTo>
                    <a:pt x="180" y="87"/>
                  </a:lnTo>
                  <a:lnTo>
                    <a:pt x="173" y="90"/>
                  </a:lnTo>
                  <a:lnTo>
                    <a:pt x="169" y="93"/>
                  </a:lnTo>
                  <a:lnTo>
                    <a:pt x="164" y="96"/>
                  </a:lnTo>
                  <a:lnTo>
                    <a:pt x="160" y="101"/>
                  </a:lnTo>
                  <a:lnTo>
                    <a:pt x="155" y="105"/>
                  </a:lnTo>
                  <a:lnTo>
                    <a:pt x="151" y="109"/>
                  </a:lnTo>
                  <a:lnTo>
                    <a:pt x="146" y="112"/>
                  </a:lnTo>
                  <a:lnTo>
                    <a:pt x="142" y="115"/>
                  </a:lnTo>
                  <a:lnTo>
                    <a:pt x="137" y="118"/>
                  </a:lnTo>
                  <a:lnTo>
                    <a:pt x="133" y="123"/>
                  </a:lnTo>
                  <a:lnTo>
                    <a:pt x="128" y="126"/>
                  </a:lnTo>
                  <a:lnTo>
                    <a:pt x="126" y="129"/>
                  </a:lnTo>
                  <a:lnTo>
                    <a:pt x="121" y="134"/>
                  </a:lnTo>
                  <a:lnTo>
                    <a:pt x="117" y="137"/>
                  </a:lnTo>
                  <a:lnTo>
                    <a:pt x="115" y="142"/>
                  </a:lnTo>
                  <a:lnTo>
                    <a:pt x="110" y="145"/>
                  </a:lnTo>
                  <a:lnTo>
                    <a:pt x="106" y="149"/>
                  </a:lnTo>
                  <a:lnTo>
                    <a:pt x="104" y="154"/>
                  </a:lnTo>
                  <a:lnTo>
                    <a:pt x="101" y="159"/>
                  </a:lnTo>
                  <a:lnTo>
                    <a:pt x="97" y="164"/>
                  </a:lnTo>
                  <a:lnTo>
                    <a:pt x="95" y="170"/>
                  </a:lnTo>
                  <a:lnTo>
                    <a:pt x="95" y="171"/>
                  </a:lnTo>
                  <a:lnTo>
                    <a:pt x="92" y="173"/>
                  </a:lnTo>
                  <a:lnTo>
                    <a:pt x="90" y="176"/>
                  </a:lnTo>
                  <a:lnTo>
                    <a:pt x="90" y="178"/>
                  </a:lnTo>
                  <a:lnTo>
                    <a:pt x="88" y="179"/>
                  </a:lnTo>
                  <a:lnTo>
                    <a:pt x="86" y="181"/>
                  </a:lnTo>
                  <a:lnTo>
                    <a:pt x="83" y="184"/>
                  </a:lnTo>
                  <a:lnTo>
                    <a:pt x="83" y="186"/>
                  </a:lnTo>
                  <a:lnTo>
                    <a:pt x="88" y="186"/>
                  </a:lnTo>
                  <a:lnTo>
                    <a:pt x="92" y="186"/>
                  </a:lnTo>
                  <a:lnTo>
                    <a:pt x="97" y="184"/>
                  </a:lnTo>
                  <a:lnTo>
                    <a:pt x="101" y="184"/>
                  </a:lnTo>
                  <a:lnTo>
                    <a:pt x="108" y="184"/>
                  </a:lnTo>
                  <a:lnTo>
                    <a:pt x="113" y="182"/>
                  </a:lnTo>
                  <a:lnTo>
                    <a:pt x="117" y="182"/>
                  </a:lnTo>
                  <a:lnTo>
                    <a:pt x="121" y="181"/>
                  </a:lnTo>
                  <a:lnTo>
                    <a:pt x="126" y="179"/>
                  </a:lnTo>
                  <a:lnTo>
                    <a:pt x="130" y="179"/>
                  </a:lnTo>
                  <a:lnTo>
                    <a:pt x="135" y="176"/>
                  </a:lnTo>
                  <a:lnTo>
                    <a:pt x="139" y="175"/>
                  </a:lnTo>
                  <a:lnTo>
                    <a:pt x="144" y="173"/>
                  </a:lnTo>
                  <a:lnTo>
                    <a:pt x="148" y="171"/>
                  </a:lnTo>
                  <a:lnTo>
                    <a:pt x="153" y="168"/>
                  </a:lnTo>
                  <a:lnTo>
                    <a:pt x="155" y="165"/>
                  </a:lnTo>
                  <a:lnTo>
                    <a:pt x="157" y="165"/>
                  </a:lnTo>
                  <a:lnTo>
                    <a:pt x="157" y="164"/>
                  </a:lnTo>
                  <a:lnTo>
                    <a:pt x="160" y="164"/>
                  </a:lnTo>
                  <a:lnTo>
                    <a:pt x="162" y="164"/>
                  </a:lnTo>
                  <a:lnTo>
                    <a:pt x="162" y="165"/>
                  </a:lnTo>
                  <a:lnTo>
                    <a:pt x="180" y="165"/>
                  </a:lnTo>
                  <a:lnTo>
                    <a:pt x="178" y="165"/>
                  </a:lnTo>
                  <a:lnTo>
                    <a:pt x="175" y="164"/>
                  </a:lnTo>
                  <a:lnTo>
                    <a:pt x="173" y="162"/>
                  </a:lnTo>
                  <a:lnTo>
                    <a:pt x="171" y="160"/>
                  </a:lnTo>
                  <a:lnTo>
                    <a:pt x="169" y="157"/>
                  </a:lnTo>
                  <a:lnTo>
                    <a:pt x="169" y="156"/>
                  </a:lnTo>
                  <a:lnTo>
                    <a:pt x="173" y="149"/>
                  </a:lnTo>
                  <a:lnTo>
                    <a:pt x="175" y="143"/>
                  </a:lnTo>
                  <a:lnTo>
                    <a:pt x="180" y="137"/>
                  </a:lnTo>
                  <a:lnTo>
                    <a:pt x="184" y="131"/>
                  </a:lnTo>
                  <a:lnTo>
                    <a:pt x="189" y="127"/>
                  </a:lnTo>
                  <a:lnTo>
                    <a:pt x="193" y="123"/>
                  </a:lnTo>
                  <a:lnTo>
                    <a:pt x="198" y="118"/>
                  </a:lnTo>
                  <a:lnTo>
                    <a:pt x="205" y="116"/>
                  </a:lnTo>
                  <a:lnTo>
                    <a:pt x="207" y="116"/>
                  </a:lnTo>
                  <a:lnTo>
                    <a:pt x="211" y="115"/>
                  </a:lnTo>
                  <a:lnTo>
                    <a:pt x="214" y="115"/>
                  </a:lnTo>
                  <a:lnTo>
                    <a:pt x="216" y="113"/>
                  </a:lnTo>
                  <a:lnTo>
                    <a:pt x="218" y="113"/>
                  </a:lnTo>
                  <a:lnTo>
                    <a:pt x="220" y="112"/>
                  </a:lnTo>
                  <a:lnTo>
                    <a:pt x="223" y="110"/>
                  </a:lnTo>
                  <a:lnTo>
                    <a:pt x="225" y="110"/>
                  </a:lnTo>
                  <a:lnTo>
                    <a:pt x="227" y="110"/>
                  </a:lnTo>
                  <a:lnTo>
                    <a:pt x="227" y="112"/>
                  </a:lnTo>
                  <a:lnTo>
                    <a:pt x="229" y="113"/>
                  </a:lnTo>
                  <a:lnTo>
                    <a:pt x="229" y="115"/>
                  </a:lnTo>
                  <a:lnTo>
                    <a:pt x="231" y="138"/>
                  </a:lnTo>
                  <a:lnTo>
                    <a:pt x="229" y="143"/>
                  </a:lnTo>
                  <a:lnTo>
                    <a:pt x="225" y="148"/>
                  </a:lnTo>
                  <a:lnTo>
                    <a:pt x="220" y="151"/>
                  </a:lnTo>
                  <a:lnTo>
                    <a:pt x="216" y="153"/>
                  </a:lnTo>
                  <a:lnTo>
                    <a:pt x="211" y="154"/>
                  </a:lnTo>
                  <a:lnTo>
                    <a:pt x="207" y="157"/>
                  </a:lnTo>
                  <a:lnTo>
                    <a:pt x="202" y="159"/>
                  </a:lnTo>
                  <a:lnTo>
                    <a:pt x="196" y="160"/>
                  </a:lnTo>
                  <a:lnTo>
                    <a:pt x="193" y="160"/>
                  </a:lnTo>
                  <a:lnTo>
                    <a:pt x="191" y="162"/>
                  </a:lnTo>
                  <a:lnTo>
                    <a:pt x="189" y="162"/>
                  </a:lnTo>
                  <a:lnTo>
                    <a:pt x="187" y="164"/>
                  </a:lnTo>
                  <a:lnTo>
                    <a:pt x="184" y="164"/>
                  </a:lnTo>
                  <a:lnTo>
                    <a:pt x="189" y="165"/>
                  </a:lnTo>
                  <a:lnTo>
                    <a:pt x="193" y="165"/>
                  </a:lnTo>
                  <a:lnTo>
                    <a:pt x="198" y="165"/>
                  </a:lnTo>
                  <a:lnTo>
                    <a:pt x="202" y="167"/>
                  </a:lnTo>
                  <a:lnTo>
                    <a:pt x="205" y="167"/>
                  </a:lnTo>
                  <a:lnTo>
                    <a:pt x="209" y="165"/>
                  </a:lnTo>
                  <a:lnTo>
                    <a:pt x="214" y="165"/>
                  </a:lnTo>
                  <a:lnTo>
                    <a:pt x="218" y="164"/>
                  </a:lnTo>
                  <a:lnTo>
                    <a:pt x="223" y="164"/>
                  </a:lnTo>
                  <a:lnTo>
                    <a:pt x="225" y="162"/>
                  </a:lnTo>
                  <a:lnTo>
                    <a:pt x="229" y="160"/>
                  </a:lnTo>
                  <a:lnTo>
                    <a:pt x="234" y="159"/>
                  </a:lnTo>
                  <a:lnTo>
                    <a:pt x="238" y="157"/>
                  </a:lnTo>
                  <a:lnTo>
                    <a:pt x="243" y="156"/>
                  </a:lnTo>
                  <a:lnTo>
                    <a:pt x="247" y="153"/>
                  </a:lnTo>
                  <a:lnTo>
                    <a:pt x="252" y="151"/>
                  </a:lnTo>
                  <a:lnTo>
                    <a:pt x="256" y="146"/>
                  </a:lnTo>
                  <a:lnTo>
                    <a:pt x="263" y="143"/>
                  </a:lnTo>
                  <a:lnTo>
                    <a:pt x="267" y="138"/>
                  </a:lnTo>
                  <a:lnTo>
                    <a:pt x="272" y="134"/>
                  </a:lnTo>
                  <a:lnTo>
                    <a:pt x="276" y="129"/>
                  </a:lnTo>
                  <a:lnTo>
                    <a:pt x="281" y="123"/>
                  </a:lnTo>
                  <a:lnTo>
                    <a:pt x="285" y="116"/>
                  </a:lnTo>
                  <a:lnTo>
                    <a:pt x="288" y="110"/>
                  </a:lnTo>
                  <a:lnTo>
                    <a:pt x="290" y="109"/>
                  </a:lnTo>
                  <a:lnTo>
                    <a:pt x="292" y="109"/>
                  </a:lnTo>
                  <a:lnTo>
                    <a:pt x="294" y="115"/>
                  </a:lnTo>
                  <a:lnTo>
                    <a:pt x="294" y="118"/>
                  </a:lnTo>
                  <a:lnTo>
                    <a:pt x="292" y="123"/>
                  </a:lnTo>
                  <a:lnTo>
                    <a:pt x="290" y="127"/>
                  </a:lnTo>
                  <a:lnTo>
                    <a:pt x="288" y="131"/>
                  </a:lnTo>
                  <a:lnTo>
                    <a:pt x="285" y="135"/>
                  </a:lnTo>
                  <a:lnTo>
                    <a:pt x="285" y="140"/>
                  </a:lnTo>
                  <a:lnTo>
                    <a:pt x="283" y="145"/>
                  </a:lnTo>
                  <a:lnTo>
                    <a:pt x="283" y="149"/>
                  </a:lnTo>
                  <a:lnTo>
                    <a:pt x="281" y="159"/>
                  </a:lnTo>
                  <a:lnTo>
                    <a:pt x="281" y="168"/>
                  </a:lnTo>
                  <a:lnTo>
                    <a:pt x="279" y="178"/>
                  </a:lnTo>
                  <a:lnTo>
                    <a:pt x="279" y="187"/>
                  </a:lnTo>
                  <a:lnTo>
                    <a:pt x="281" y="214"/>
                  </a:lnTo>
                  <a:lnTo>
                    <a:pt x="281" y="239"/>
                  </a:lnTo>
                  <a:lnTo>
                    <a:pt x="283" y="264"/>
                  </a:lnTo>
                  <a:lnTo>
                    <a:pt x="281" y="291"/>
                  </a:lnTo>
                  <a:lnTo>
                    <a:pt x="281" y="294"/>
                  </a:lnTo>
                  <a:lnTo>
                    <a:pt x="281" y="296"/>
                  </a:lnTo>
                  <a:lnTo>
                    <a:pt x="281" y="299"/>
                  </a:lnTo>
                  <a:lnTo>
                    <a:pt x="281" y="300"/>
                  </a:lnTo>
                  <a:lnTo>
                    <a:pt x="306" y="266"/>
                  </a:lnTo>
                  <a:lnTo>
                    <a:pt x="326" y="228"/>
                  </a:lnTo>
                  <a:lnTo>
                    <a:pt x="326" y="226"/>
                  </a:lnTo>
                  <a:lnTo>
                    <a:pt x="326" y="225"/>
                  </a:lnTo>
                  <a:lnTo>
                    <a:pt x="328" y="222"/>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56"/>
            <p:cNvSpPr>
              <a:spLocks/>
            </p:cNvSpPr>
            <p:nvPr/>
          </p:nvSpPr>
          <p:spPr bwMode="auto">
            <a:xfrm>
              <a:off x="2096" y="2527"/>
              <a:ext cx="32" cy="40"/>
            </a:xfrm>
            <a:custGeom>
              <a:avLst/>
              <a:gdLst>
                <a:gd name="T0" fmla="*/ 32 w 32"/>
                <a:gd name="T1" fmla="*/ 4 h 40"/>
                <a:gd name="T2" fmla="*/ 32 w 32"/>
                <a:gd name="T3" fmla="*/ 3 h 40"/>
                <a:gd name="T4" fmla="*/ 32 w 32"/>
                <a:gd name="T5" fmla="*/ 1 h 40"/>
                <a:gd name="T6" fmla="*/ 32 w 32"/>
                <a:gd name="T7" fmla="*/ 0 h 40"/>
                <a:gd name="T8" fmla="*/ 3 w 32"/>
                <a:gd name="T9" fmla="*/ 17 h 40"/>
                <a:gd name="T10" fmla="*/ 0 w 32"/>
                <a:gd name="T11" fmla="*/ 18 h 40"/>
                <a:gd name="T12" fmla="*/ 0 w 32"/>
                <a:gd name="T13" fmla="*/ 20 h 40"/>
                <a:gd name="T14" fmla="*/ 0 w 32"/>
                <a:gd name="T15" fmla="*/ 22 h 40"/>
                <a:gd name="T16" fmla="*/ 0 w 32"/>
                <a:gd name="T17" fmla="*/ 23 h 40"/>
                <a:gd name="T18" fmla="*/ 0 w 32"/>
                <a:gd name="T19" fmla="*/ 25 h 40"/>
                <a:gd name="T20" fmla="*/ 0 w 32"/>
                <a:gd name="T21" fmla="*/ 26 h 40"/>
                <a:gd name="T22" fmla="*/ 0 w 32"/>
                <a:gd name="T23" fmla="*/ 28 h 40"/>
                <a:gd name="T24" fmla="*/ 0 w 32"/>
                <a:gd name="T25" fmla="*/ 31 h 40"/>
                <a:gd name="T26" fmla="*/ 0 w 32"/>
                <a:gd name="T27" fmla="*/ 33 h 40"/>
                <a:gd name="T28" fmla="*/ 0 w 32"/>
                <a:gd name="T29" fmla="*/ 34 h 40"/>
                <a:gd name="T30" fmla="*/ 0 w 32"/>
                <a:gd name="T31" fmla="*/ 37 h 40"/>
                <a:gd name="T32" fmla="*/ 3 w 32"/>
                <a:gd name="T33" fmla="*/ 39 h 40"/>
                <a:gd name="T34" fmla="*/ 3 w 32"/>
                <a:gd name="T35" fmla="*/ 40 h 40"/>
                <a:gd name="T36" fmla="*/ 9 w 32"/>
                <a:gd name="T37" fmla="*/ 39 h 40"/>
                <a:gd name="T38" fmla="*/ 14 w 32"/>
                <a:gd name="T39" fmla="*/ 36 h 40"/>
                <a:gd name="T40" fmla="*/ 16 w 32"/>
                <a:gd name="T41" fmla="*/ 31 h 40"/>
                <a:gd name="T42" fmla="*/ 20 w 32"/>
                <a:gd name="T43" fmla="*/ 26 h 40"/>
                <a:gd name="T44" fmla="*/ 23 w 32"/>
                <a:gd name="T45" fmla="*/ 20 h 40"/>
                <a:gd name="T46" fmla="*/ 25 w 32"/>
                <a:gd name="T47" fmla="*/ 15 h 40"/>
                <a:gd name="T48" fmla="*/ 29 w 32"/>
                <a:gd name="T49" fmla="*/ 9 h 40"/>
                <a:gd name="T50" fmla="*/ 32 w 32"/>
                <a:gd name="T51" fmla="*/ 4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40"/>
                <a:gd name="T80" fmla="*/ 32 w 32"/>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40">
                  <a:moveTo>
                    <a:pt x="32" y="4"/>
                  </a:moveTo>
                  <a:lnTo>
                    <a:pt x="32" y="3"/>
                  </a:lnTo>
                  <a:lnTo>
                    <a:pt x="32" y="1"/>
                  </a:lnTo>
                  <a:lnTo>
                    <a:pt x="32" y="0"/>
                  </a:lnTo>
                  <a:lnTo>
                    <a:pt x="3" y="17"/>
                  </a:lnTo>
                  <a:lnTo>
                    <a:pt x="0" y="18"/>
                  </a:lnTo>
                  <a:lnTo>
                    <a:pt x="0" y="20"/>
                  </a:lnTo>
                  <a:lnTo>
                    <a:pt x="0" y="22"/>
                  </a:lnTo>
                  <a:lnTo>
                    <a:pt x="0" y="23"/>
                  </a:lnTo>
                  <a:lnTo>
                    <a:pt x="0" y="25"/>
                  </a:lnTo>
                  <a:lnTo>
                    <a:pt x="0" y="26"/>
                  </a:lnTo>
                  <a:lnTo>
                    <a:pt x="0" y="28"/>
                  </a:lnTo>
                  <a:lnTo>
                    <a:pt x="0" y="31"/>
                  </a:lnTo>
                  <a:lnTo>
                    <a:pt x="0" y="33"/>
                  </a:lnTo>
                  <a:lnTo>
                    <a:pt x="0" y="34"/>
                  </a:lnTo>
                  <a:lnTo>
                    <a:pt x="0" y="37"/>
                  </a:lnTo>
                  <a:lnTo>
                    <a:pt x="3" y="39"/>
                  </a:lnTo>
                  <a:lnTo>
                    <a:pt x="3" y="40"/>
                  </a:lnTo>
                  <a:lnTo>
                    <a:pt x="9" y="39"/>
                  </a:lnTo>
                  <a:lnTo>
                    <a:pt x="14" y="36"/>
                  </a:lnTo>
                  <a:lnTo>
                    <a:pt x="16" y="31"/>
                  </a:lnTo>
                  <a:lnTo>
                    <a:pt x="20" y="26"/>
                  </a:lnTo>
                  <a:lnTo>
                    <a:pt x="23" y="20"/>
                  </a:lnTo>
                  <a:lnTo>
                    <a:pt x="25" y="15"/>
                  </a:lnTo>
                  <a:lnTo>
                    <a:pt x="29" y="9"/>
                  </a:lnTo>
                  <a:lnTo>
                    <a:pt x="32" y="4"/>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57"/>
            <p:cNvSpPr>
              <a:spLocks/>
            </p:cNvSpPr>
            <p:nvPr/>
          </p:nvSpPr>
          <p:spPr bwMode="auto">
            <a:xfrm>
              <a:off x="2060" y="2569"/>
              <a:ext cx="21" cy="28"/>
            </a:xfrm>
            <a:custGeom>
              <a:avLst/>
              <a:gdLst>
                <a:gd name="T0" fmla="*/ 21 w 21"/>
                <a:gd name="T1" fmla="*/ 17 h 28"/>
                <a:gd name="T2" fmla="*/ 21 w 21"/>
                <a:gd name="T3" fmla="*/ 0 h 28"/>
                <a:gd name="T4" fmla="*/ 18 w 21"/>
                <a:gd name="T5" fmla="*/ 0 h 28"/>
                <a:gd name="T6" fmla="*/ 16 w 21"/>
                <a:gd name="T7" fmla="*/ 0 h 28"/>
                <a:gd name="T8" fmla="*/ 14 w 21"/>
                <a:gd name="T9" fmla="*/ 2 h 28"/>
                <a:gd name="T10" fmla="*/ 12 w 21"/>
                <a:gd name="T11" fmla="*/ 3 h 28"/>
                <a:gd name="T12" fmla="*/ 9 w 21"/>
                <a:gd name="T13" fmla="*/ 5 h 28"/>
                <a:gd name="T14" fmla="*/ 7 w 21"/>
                <a:gd name="T15" fmla="*/ 5 h 28"/>
                <a:gd name="T16" fmla="*/ 7 w 21"/>
                <a:gd name="T17" fmla="*/ 6 h 28"/>
                <a:gd name="T18" fmla="*/ 3 w 21"/>
                <a:gd name="T19" fmla="*/ 8 h 28"/>
                <a:gd name="T20" fmla="*/ 3 w 21"/>
                <a:gd name="T21" fmla="*/ 9 h 28"/>
                <a:gd name="T22" fmla="*/ 3 w 21"/>
                <a:gd name="T23" fmla="*/ 11 h 28"/>
                <a:gd name="T24" fmla="*/ 3 w 21"/>
                <a:gd name="T25" fmla="*/ 13 h 28"/>
                <a:gd name="T26" fmla="*/ 3 w 21"/>
                <a:gd name="T27" fmla="*/ 14 h 28"/>
                <a:gd name="T28" fmla="*/ 3 w 21"/>
                <a:gd name="T29" fmla="*/ 17 h 28"/>
                <a:gd name="T30" fmla="*/ 3 w 21"/>
                <a:gd name="T31" fmla="*/ 19 h 28"/>
                <a:gd name="T32" fmla="*/ 0 w 21"/>
                <a:gd name="T33" fmla="*/ 24 h 28"/>
                <a:gd name="T34" fmla="*/ 3 w 21"/>
                <a:gd name="T35" fmla="*/ 25 h 28"/>
                <a:gd name="T36" fmla="*/ 7 w 21"/>
                <a:gd name="T37" fmla="*/ 27 h 28"/>
                <a:gd name="T38" fmla="*/ 9 w 21"/>
                <a:gd name="T39" fmla="*/ 27 h 28"/>
                <a:gd name="T40" fmla="*/ 12 w 21"/>
                <a:gd name="T41" fmla="*/ 27 h 28"/>
                <a:gd name="T42" fmla="*/ 12 w 21"/>
                <a:gd name="T43" fmla="*/ 28 h 28"/>
                <a:gd name="T44" fmla="*/ 21 w 21"/>
                <a:gd name="T45" fmla="*/ 17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8"/>
                <a:gd name="T71" fmla="*/ 21 w 21"/>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8">
                  <a:moveTo>
                    <a:pt x="21" y="17"/>
                  </a:moveTo>
                  <a:lnTo>
                    <a:pt x="21" y="0"/>
                  </a:lnTo>
                  <a:lnTo>
                    <a:pt x="18" y="0"/>
                  </a:lnTo>
                  <a:lnTo>
                    <a:pt x="16" y="0"/>
                  </a:lnTo>
                  <a:lnTo>
                    <a:pt x="14" y="2"/>
                  </a:lnTo>
                  <a:lnTo>
                    <a:pt x="12" y="3"/>
                  </a:lnTo>
                  <a:lnTo>
                    <a:pt x="9" y="5"/>
                  </a:lnTo>
                  <a:lnTo>
                    <a:pt x="7" y="5"/>
                  </a:lnTo>
                  <a:lnTo>
                    <a:pt x="7" y="6"/>
                  </a:lnTo>
                  <a:lnTo>
                    <a:pt x="3" y="8"/>
                  </a:lnTo>
                  <a:lnTo>
                    <a:pt x="3" y="9"/>
                  </a:lnTo>
                  <a:lnTo>
                    <a:pt x="3" y="11"/>
                  </a:lnTo>
                  <a:lnTo>
                    <a:pt x="3" y="13"/>
                  </a:lnTo>
                  <a:lnTo>
                    <a:pt x="3" y="14"/>
                  </a:lnTo>
                  <a:lnTo>
                    <a:pt x="3" y="17"/>
                  </a:lnTo>
                  <a:lnTo>
                    <a:pt x="3" y="19"/>
                  </a:lnTo>
                  <a:lnTo>
                    <a:pt x="0" y="24"/>
                  </a:lnTo>
                  <a:lnTo>
                    <a:pt x="3" y="25"/>
                  </a:lnTo>
                  <a:lnTo>
                    <a:pt x="7" y="27"/>
                  </a:lnTo>
                  <a:lnTo>
                    <a:pt x="9" y="27"/>
                  </a:lnTo>
                  <a:lnTo>
                    <a:pt x="12" y="27"/>
                  </a:lnTo>
                  <a:lnTo>
                    <a:pt x="12" y="28"/>
                  </a:lnTo>
                  <a:lnTo>
                    <a:pt x="21" y="17"/>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58"/>
            <p:cNvSpPr>
              <a:spLocks/>
            </p:cNvSpPr>
            <p:nvPr/>
          </p:nvSpPr>
          <p:spPr bwMode="auto">
            <a:xfrm>
              <a:off x="1991" y="2591"/>
              <a:ext cx="45" cy="35"/>
            </a:xfrm>
            <a:custGeom>
              <a:avLst/>
              <a:gdLst>
                <a:gd name="T0" fmla="*/ 42 w 45"/>
                <a:gd name="T1" fmla="*/ 17 h 35"/>
                <a:gd name="T2" fmla="*/ 45 w 45"/>
                <a:gd name="T3" fmla="*/ 0 h 35"/>
                <a:gd name="T4" fmla="*/ 22 w 45"/>
                <a:gd name="T5" fmla="*/ 6 h 35"/>
                <a:gd name="T6" fmla="*/ 18 w 45"/>
                <a:gd name="T7" fmla="*/ 9 h 35"/>
                <a:gd name="T8" fmla="*/ 15 w 45"/>
                <a:gd name="T9" fmla="*/ 11 h 35"/>
                <a:gd name="T10" fmla="*/ 13 w 45"/>
                <a:gd name="T11" fmla="*/ 14 h 35"/>
                <a:gd name="T12" fmla="*/ 9 w 45"/>
                <a:gd name="T13" fmla="*/ 17 h 35"/>
                <a:gd name="T14" fmla="*/ 7 w 45"/>
                <a:gd name="T15" fmla="*/ 22 h 35"/>
                <a:gd name="T16" fmla="*/ 4 w 45"/>
                <a:gd name="T17" fmla="*/ 25 h 35"/>
                <a:gd name="T18" fmla="*/ 2 w 45"/>
                <a:gd name="T19" fmla="*/ 30 h 35"/>
                <a:gd name="T20" fmla="*/ 0 w 45"/>
                <a:gd name="T21" fmla="*/ 35 h 35"/>
                <a:gd name="T22" fmla="*/ 7 w 45"/>
                <a:gd name="T23" fmla="*/ 33 h 35"/>
                <a:gd name="T24" fmla="*/ 11 w 45"/>
                <a:gd name="T25" fmla="*/ 33 h 35"/>
                <a:gd name="T26" fmla="*/ 18 w 45"/>
                <a:gd name="T27" fmla="*/ 31 h 35"/>
                <a:gd name="T28" fmla="*/ 22 w 45"/>
                <a:gd name="T29" fmla="*/ 30 h 35"/>
                <a:gd name="T30" fmla="*/ 27 w 45"/>
                <a:gd name="T31" fmla="*/ 27 h 35"/>
                <a:gd name="T32" fmla="*/ 33 w 45"/>
                <a:gd name="T33" fmla="*/ 24 h 35"/>
                <a:gd name="T34" fmla="*/ 38 w 45"/>
                <a:gd name="T35" fmla="*/ 22 h 35"/>
                <a:gd name="T36" fmla="*/ 42 w 45"/>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5"/>
                <a:gd name="T59" fmla="*/ 45 w 45"/>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5">
                  <a:moveTo>
                    <a:pt x="42" y="17"/>
                  </a:moveTo>
                  <a:lnTo>
                    <a:pt x="45" y="0"/>
                  </a:lnTo>
                  <a:lnTo>
                    <a:pt x="22" y="6"/>
                  </a:lnTo>
                  <a:lnTo>
                    <a:pt x="18" y="9"/>
                  </a:lnTo>
                  <a:lnTo>
                    <a:pt x="15" y="11"/>
                  </a:lnTo>
                  <a:lnTo>
                    <a:pt x="13" y="14"/>
                  </a:lnTo>
                  <a:lnTo>
                    <a:pt x="9" y="17"/>
                  </a:lnTo>
                  <a:lnTo>
                    <a:pt x="7" y="22"/>
                  </a:lnTo>
                  <a:lnTo>
                    <a:pt x="4" y="25"/>
                  </a:lnTo>
                  <a:lnTo>
                    <a:pt x="2" y="30"/>
                  </a:lnTo>
                  <a:lnTo>
                    <a:pt x="0" y="35"/>
                  </a:lnTo>
                  <a:lnTo>
                    <a:pt x="7" y="33"/>
                  </a:lnTo>
                  <a:lnTo>
                    <a:pt x="11" y="33"/>
                  </a:lnTo>
                  <a:lnTo>
                    <a:pt x="18" y="31"/>
                  </a:lnTo>
                  <a:lnTo>
                    <a:pt x="22" y="30"/>
                  </a:lnTo>
                  <a:lnTo>
                    <a:pt x="27" y="27"/>
                  </a:lnTo>
                  <a:lnTo>
                    <a:pt x="33" y="24"/>
                  </a:lnTo>
                  <a:lnTo>
                    <a:pt x="38" y="22"/>
                  </a:lnTo>
                  <a:lnTo>
                    <a:pt x="4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59"/>
            <p:cNvSpPr>
              <a:spLocks/>
            </p:cNvSpPr>
            <p:nvPr/>
          </p:nvSpPr>
          <p:spPr bwMode="auto">
            <a:xfrm>
              <a:off x="2321" y="2865"/>
              <a:ext cx="58" cy="91"/>
            </a:xfrm>
            <a:custGeom>
              <a:avLst/>
              <a:gdLst>
                <a:gd name="T0" fmla="*/ 58 w 58"/>
                <a:gd name="T1" fmla="*/ 88 h 91"/>
                <a:gd name="T2" fmla="*/ 54 w 58"/>
                <a:gd name="T3" fmla="*/ 40 h 91"/>
                <a:gd name="T4" fmla="*/ 51 w 58"/>
                <a:gd name="T5" fmla="*/ 39 h 91"/>
                <a:gd name="T6" fmla="*/ 49 w 58"/>
                <a:gd name="T7" fmla="*/ 39 h 91"/>
                <a:gd name="T8" fmla="*/ 47 w 58"/>
                <a:gd name="T9" fmla="*/ 37 h 91"/>
                <a:gd name="T10" fmla="*/ 45 w 58"/>
                <a:gd name="T11" fmla="*/ 37 h 91"/>
                <a:gd name="T12" fmla="*/ 38 w 58"/>
                <a:gd name="T13" fmla="*/ 34 h 91"/>
                <a:gd name="T14" fmla="*/ 33 w 58"/>
                <a:gd name="T15" fmla="*/ 29 h 91"/>
                <a:gd name="T16" fmla="*/ 29 w 58"/>
                <a:gd name="T17" fmla="*/ 25 h 91"/>
                <a:gd name="T18" fmla="*/ 22 w 58"/>
                <a:gd name="T19" fmla="*/ 20 h 91"/>
                <a:gd name="T20" fmla="*/ 18 w 58"/>
                <a:gd name="T21" fmla="*/ 15 h 91"/>
                <a:gd name="T22" fmla="*/ 11 w 58"/>
                <a:gd name="T23" fmla="*/ 9 h 91"/>
                <a:gd name="T24" fmla="*/ 6 w 58"/>
                <a:gd name="T25" fmla="*/ 4 h 91"/>
                <a:gd name="T26" fmla="*/ 0 w 58"/>
                <a:gd name="T27" fmla="*/ 0 h 91"/>
                <a:gd name="T28" fmla="*/ 2 w 58"/>
                <a:gd name="T29" fmla="*/ 1 h 91"/>
                <a:gd name="T30" fmla="*/ 2 w 58"/>
                <a:gd name="T31" fmla="*/ 3 h 91"/>
                <a:gd name="T32" fmla="*/ 2 w 58"/>
                <a:gd name="T33" fmla="*/ 4 h 91"/>
                <a:gd name="T34" fmla="*/ 2 w 58"/>
                <a:gd name="T35" fmla="*/ 6 h 91"/>
                <a:gd name="T36" fmla="*/ 6 w 58"/>
                <a:gd name="T37" fmla="*/ 18 h 91"/>
                <a:gd name="T38" fmla="*/ 11 w 58"/>
                <a:gd name="T39" fmla="*/ 29 h 91"/>
                <a:gd name="T40" fmla="*/ 18 w 58"/>
                <a:gd name="T41" fmla="*/ 39 h 91"/>
                <a:gd name="T42" fmla="*/ 24 w 58"/>
                <a:gd name="T43" fmla="*/ 48 h 91"/>
                <a:gd name="T44" fmla="*/ 31 w 58"/>
                <a:gd name="T45" fmla="*/ 58 h 91"/>
                <a:gd name="T46" fmla="*/ 38 w 58"/>
                <a:gd name="T47" fmla="*/ 67 h 91"/>
                <a:gd name="T48" fmla="*/ 45 w 58"/>
                <a:gd name="T49" fmla="*/ 77 h 91"/>
                <a:gd name="T50" fmla="*/ 49 w 58"/>
                <a:gd name="T51" fmla="*/ 86 h 91"/>
                <a:gd name="T52" fmla="*/ 51 w 58"/>
                <a:gd name="T53" fmla="*/ 88 h 91"/>
                <a:gd name="T54" fmla="*/ 54 w 58"/>
                <a:gd name="T55" fmla="*/ 89 h 91"/>
                <a:gd name="T56" fmla="*/ 56 w 58"/>
                <a:gd name="T57" fmla="*/ 89 h 91"/>
                <a:gd name="T58" fmla="*/ 58 w 58"/>
                <a:gd name="T59" fmla="*/ 91 h 91"/>
                <a:gd name="T60" fmla="*/ 58 w 58"/>
                <a:gd name="T61" fmla="*/ 89 h 91"/>
                <a:gd name="T62" fmla="*/ 58 w 58"/>
                <a:gd name="T63" fmla="*/ 88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91"/>
                <a:gd name="T98" fmla="*/ 58 w 58"/>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91">
                  <a:moveTo>
                    <a:pt x="58" y="88"/>
                  </a:moveTo>
                  <a:lnTo>
                    <a:pt x="54" y="40"/>
                  </a:lnTo>
                  <a:lnTo>
                    <a:pt x="51" y="39"/>
                  </a:lnTo>
                  <a:lnTo>
                    <a:pt x="49" y="39"/>
                  </a:lnTo>
                  <a:lnTo>
                    <a:pt x="47" y="37"/>
                  </a:lnTo>
                  <a:lnTo>
                    <a:pt x="45" y="37"/>
                  </a:lnTo>
                  <a:lnTo>
                    <a:pt x="38" y="34"/>
                  </a:lnTo>
                  <a:lnTo>
                    <a:pt x="33" y="29"/>
                  </a:lnTo>
                  <a:lnTo>
                    <a:pt x="29" y="25"/>
                  </a:lnTo>
                  <a:lnTo>
                    <a:pt x="22" y="20"/>
                  </a:lnTo>
                  <a:lnTo>
                    <a:pt x="18" y="15"/>
                  </a:lnTo>
                  <a:lnTo>
                    <a:pt x="11" y="9"/>
                  </a:lnTo>
                  <a:lnTo>
                    <a:pt x="6" y="4"/>
                  </a:lnTo>
                  <a:lnTo>
                    <a:pt x="0" y="0"/>
                  </a:lnTo>
                  <a:lnTo>
                    <a:pt x="2" y="1"/>
                  </a:lnTo>
                  <a:lnTo>
                    <a:pt x="2" y="3"/>
                  </a:lnTo>
                  <a:lnTo>
                    <a:pt x="2" y="4"/>
                  </a:lnTo>
                  <a:lnTo>
                    <a:pt x="2" y="6"/>
                  </a:lnTo>
                  <a:lnTo>
                    <a:pt x="6" y="18"/>
                  </a:lnTo>
                  <a:lnTo>
                    <a:pt x="11" y="29"/>
                  </a:lnTo>
                  <a:lnTo>
                    <a:pt x="18" y="39"/>
                  </a:lnTo>
                  <a:lnTo>
                    <a:pt x="24" y="48"/>
                  </a:lnTo>
                  <a:lnTo>
                    <a:pt x="31" y="58"/>
                  </a:lnTo>
                  <a:lnTo>
                    <a:pt x="38" y="67"/>
                  </a:lnTo>
                  <a:lnTo>
                    <a:pt x="45" y="77"/>
                  </a:lnTo>
                  <a:lnTo>
                    <a:pt x="49" y="86"/>
                  </a:lnTo>
                  <a:lnTo>
                    <a:pt x="51" y="88"/>
                  </a:lnTo>
                  <a:lnTo>
                    <a:pt x="54" y="89"/>
                  </a:lnTo>
                  <a:lnTo>
                    <a:pt x="56" y="89"/>
                  </a:lnTo>
                  <a:lnTo>
                    <a:pt x="58" y="91"/>
                  </a:lnTo>
                  <a:lnTo>
                    <a:pt x="58" y="89"/>
                  </a:lnTo>
                  <a:lnTo>
                    <a:pt x="58"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60"/>
            <p:cNvSpPr>
              <a:spLocks/>
            </p:cNvSpPr>
            <p:nvPr/>
          </p:nvSpPr>
          <p:spPr bwMode="auto">
            <a:xfrm>
              <a:off x="2247" y="2624"/>
              <a:ext cx="125" cy="261"/>
            </a:xfrm>
            <a:custGeom>
              <a:avLst/>
              <a:gdLst>
                <a:gd name="T0" fmla="*/ 123 w 125"/>
                <a:gd name="T1" fmla="*/ 248 h 261"/>
                <a:gd name="T2" fmla="*/ 123 w 125"/>
                <a:gd name="T3" fmla="*/ 231 h 261"/>
                <a:gd name="T4" fmla="*/ 116 w 125"/>
                <a:gd name="T5" fmla="*/ 214 h 261"/>
                <a:gd name="T6" fmla="*/ 105 w 125"/>
                <a:gd name="T7" fmla="*/ 193 h 261"/>
                <a:gd name="T8" fmla="*/ 94 w 125"/>
                <a:gd name="T9" fmla="*/ 175 h 261"/>
                <a:gd name="T10" fmla="*/ 83 w 125"/>
                <a:gd name="T11" fmla="*/ 156 h 261"/>
                <a:gd name="T12" fmla="*/ 72 w 125"/>
                <a:gd name="T13" fmla="*/ 137 h 261"/>
                <a:gd name="T14" fmla="*/ 60 w 125"/>
                <a:gd name="T15" fmla="*/ 116 h 261"/>
                <a:gd name="T16" fmla="*/ 51 w 125"/>
                <a:gd name="T17" fmla="*/ 96 h 261"/>
                <a:gd name="T18" fmla="*/ 40 w 125"/>
                <a:gd name="T19" fmla="*/ 75 h 261"/>
                <a:gd name="T20" fmla="*/ 33 w 125"/>
                <a:gd name="T21" fmla="*/ 57 h 261"/>
                <a:gd name="T22" fmla="*/ 24 w 125"/>
                <a:gd name="T23" fmla="*/ 39 h 261"/>
                <a:gd name="T24" fmla="*/ 18 w 125"/>
                <a:gd name="T25" fmla="*/ 24 h 261"/>
                <a:gd name="T26" fmla="*/ 9 w 125"/>
                <a:gd name="T27" fmla="*/ 8 h 261"/>
                <a:gd name="T28" fmla="*/ 2 w 125"/>
                <a:gd name="T29" fmla="*/ 0 h 261"/>
                <a:gd name="T30" fmla="*/ 0 w 125"/>
                <a:gd name="T31" fmla="*/ 3 h 261"/>
                <a:gd name="T32" fmla="*/ 2 w 125"/>
                <a:gd name="T33" fmla="*/ 19 h 261"/>
                <a:gd name="T34" fmla="*/ 6 w 125"/>
                <a:gd name="T35" fmla="*/ 38 h 261"/>
                <a:gd name="T36" fmla="*/ 9 w 125"/>
                <a:gd name="T37" fmla="*/ 57 h 261"/>
                <a:gd name="T38" fmla="*/ 11 w 125"/>
                <a:gd name="T39" fmla="*/ 75 h 261"/>
                <a:gd name="T40" fmla="*/ 15 w 125"/>
                <a:gd name="T41" fmla="*/ 90 h 261"/>
                <a:gd name="T42" fmla="*/ 20 w 125"/>
                <a:gd name="T43" fmla="*/ 99 h 261"/>
                <a:gd name="T44" fmla="*/ 22 w 125"/>
                <a:gd name="T45" fmla="*/ 109 h 261"/>
                <a:gd name="T46" fmla="*/ 27 w 125"/>
                <a:gd name="T47" fmla="*/ 118 h 261"/>
                <a:gd name="T48" fmla="*/ 31 w 125"/>
                <a:gd name="T49" fmla="*/ 134 h 261"/>
                <a:gd name="T50" fmla="*/ 38 w 125"/>
                <a:gd name="T51" fmla="*/ 154 h 261"/>
                <a:gd name="T52" fmla="*/ 45 w 125"/>
                <a:gd name="T53" fmla="*/ 173 h 261"/>
                <a:gd name="T54" fmla="*/ 56 w 125"/>
                <a:gd name="T55" fmla="*/ 192 h 261"/>
                <a:gd name="T56" fmla="*/ 67 w 125"/>
                <a:gd name="T57" fmla="*/ 209 h 261"/>
                <a:gd name="T58" fmla="*/ 83 w 125"/>
                <a:gd name="T59" fmla="*/ 225 h 261"/>
                <a:gd name="T60" fmla="*/ 96 w 125"/>
                <a:gd name="T61" fmla="*/ 241 h 261"/>
                <a:gd name="T62" fmla="*/ 112 w 125"/>
                <a:gd name="T63" fmla="*/ 255 h 261"/>
                <a:gd name="T64" fmla="*/ 123 w 125"/>
                <a:gd name="T65" fmla="*/ 261 h 261"/>
                <a:gd name="T66" fmla="*/ 125 w 125"/>
                <a:gd name="T67" fmla="*/ 259 h 2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61"/>
                <a:gd name="T104" fmla="*/ 125 w 125"/>
                <a:gd name="T105" fmla="*/ 261 h 2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61">
                  <a:moveTo>
                    <a:pt x="125" y="258"/>
                  </a:moveTo>
                  <a:lnTo>
                    <a:pt x="123" y="248"/>
                  </a:lnTo>
                  <a:lnTo>
                    <a:pt x="123" y="241"/>
                  </a:lnTo>
                  <a:lnTo>
                    <a:pt x="123" y="231"/>
                  </a:lnTo>
                  <a:lnTo>
                    <a:pt x="121" y="225"/>
                  </a:lnTo>
                  <a:lnTo>
                    <a:pt x="116" y="214"/>
                  </a:lnTo>
                  <a:lnTo>
                    <a:pt x="112" y="204"/>
                  </a:lnTo>
                  <a:lnTo>
                    <a:pt x="105" y="193"/>
                  </a:lnTo>
                  <a:lnTo>
                    <a:pt x="101" y="184"/>
                  </a:lnTo>
                  <a:lnTo>
                    <a:pt x="94" y="175"/>
                  </a:lnTo>
                  <a:lnTo>
                    <a:pt x="87" y="165"/>
                  </a:lnTo>
                  <a:lnTo>
                    <a:pt x="83" y="156"/>
                  </a:lnTo>
                  <a:lnTo>
                    <a:pt x="76" y="146"/>
                  </a:lnTo>
                  <a:lnTo>
                    <a:pt x="72" y="137"/>
                  </a:lnTo>
                  <a:lnTo>
                    <a:pt x="67" y="126"/>
                  </a:lnTo>
                  <a:lnTo>
                    <a:pt x="60" y="116"/>
                  </a:lnTo>
                  <a:lnTo>
                    <a:pt x="56" y="107"/>
                  </a:lnTo>
                  <a:lnTo>
                    <a:pt x="51" y="96"/>
                  </a:lnTo>
                  <a:lnTo>
                    <a:pt x="47" y="87"/>
                  </a:lnTo>
                  <a:lnTo>
                    <a:pt x="40" y="75"/>
                  </a:lnTo>
                  <a:lnTo>
                    <a:pt x="36" y="66"/>
                  </a:lnTo>
                  <a:lnTo>
                    <a:pt x="33" y="57"/>
                  </a:lnTo>
                  <a:lnTo>
                    <a:pt x="29" y="47"/>
                  </a:lnTo>
                  <a:lnTo>
                    <a:pt x="24" y="39"/>
                  </a:lnTo>
                  <a:lnTo>
                    <a:pt x="20" y="31"/>
                  </a:lnTo>
                  <a:lnTo>
                    <a:pt x="18" y="24"/>
                  </a:lnTo>
                  <a:lnTo>
                    <a:pt x="13" y="16"/>
                  </a:lnTo>
                  <a:lnTo>
                    <a:pt x="9" y="8"/>
                  </a:lnTo>
                  <a:lnTo>
                    <a:pt x="4" y="0"/>
                  </a:lnTo>
                  <a:lnTo>
                    <a:pt x="2" y="0"/>
                  </a:lnTo>
                  <a:lnTo>
                    <a:pt x="0" y="2"/>
                  </a:lnTo>
                  <a:lnTo>
                    <a:pt x="0" y="3"/>
                  </a:lnTo>
                  <a:lnTo>
                    <a:pt x="2" y="9"/>
                  </a:lnTo>
                  <a:lnTo>
                    <a:pt x="2" y="19"/>
                  </a:lnTo>
                  <a:lnTo>
                    <a:pt x="4" y="28"/>
                  </a:lnTo>
                  <a:lnTo>
                    <a:pt x="6" y="38"/>
                  </a:lnTo>
                  <a:lnTo>
                    <a:pt x="6" y="47"/>
                  </a:lnTo>
                  <a:lnTo>
                    <a:pt x="9" y="57"/>
                  </a:lnTo>
                  <a:lnTo>
                    <a:pt x="11" y="66"/>
                  </a:lnTo>
                  <a:lnTo>
                    <a:pt x="11" y="75"/>
                  </a:lnTo>
                  <a:lnTo>
                    <a:pt x="13" y="85"/>
                  </a:lnTo>
                  <a:lnTo>
                    <a:pt x="15" y="90"/>
                  </a:lnTo>
                  <a:lnTo>
                    <a:pt x="18" y="94"/>
                  </a:lnTo>
                  <a:lnTo>
                    <a:pt x="20" y="99"/>
                  </a:lnTo>
                  <a:lnTo>
                    <a:pt x="22" y="104"/>
                  </a:lnTo>
                  <a:lnTo>
                    <a:pt x="22" y="109"/>
                  </a:lnTo>
                  <a:lnTo>
                    <a:pt x="24" y="113"/>
                  </a:lnTo>
                  <a:lnTo>
                    <a:pt x="27" y="118"/>
                  </a:lnTo>
                  <a:lnTo>
                    <a:pt x="29" y="123"/>
                  </a:lnTo>
                  <a:lnTo>
                    <a:pt x="31" y="134"/>
                  </a:lnTo>
                  <a:lnTo>
                    <a:pt x="33" y="145"/>
                  </a:lnTo>
                  <a:lnTo>
                    <a:pt x="38" y="154"/>
                  </a:lnTo>
                  <a:lnTo>
                    <a:pt x="40" y="164"/>
                  </a:lnTo>
                  <a:lnTo>
                    <a:pt x="45" y="173"/>
                  </a:lnTo>
                  <a:lnTo>
                    <a:pt x="51" y="182"/>
                  </a:lnTo>
                  <a:lnTo>
                    <a:pt x="56" y="192"/>
                  </a:lnTo>
                  <a:lnTo>
                    <a:pt x="63" y="201"/>
                  </a:lnTo>
                  <a:lnTo>
                    <a:pt x="67" y="209"/>
                  </a:lnTo>
                  <a:lnTo>
                    <a:pt x="74" y="217"/>
                  </a:lnTo>
                  <a:lnTo>
                    <a:pt x="83" y="225"/>
                  </a:lnTo>
                  <a:lnTo>
                    <a:pt x="89" y="233"/>
                  </a:lnTo>
                  <a:lnTo>
                    <a:pt x="96" y="241"/>
                  </a:lnTo>
                  <a:lnTo>
                    <a:pt x="105" y="247"/>
                  </a:lnTo>
                  <a:lnTo>
                    <a:pt x="112" y="255"/>
                  </a:lnTo>
                  <a:lnTo>
                    <a:pt x="121" y="261"/>
                  </a:lnTo>
                  <a:lnTo>
                    <a:pt x="123" y="261"/>
                  </a:lnTo>
                  <a:lnTo>
                    <a:pt x="125" y="261"/>
                  </a:lnTo>
                  <a:lnTo>
                    <a:pt x="125" y="259"/>
                  </a:lnTo>
                  <a:lnTo>
                    <a:pt x="125"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61"/>
            <p:cNvSpPr>
              <a:spLocks/>
            </p:cNvSpPr>
            <p:nvPr/>
          </p:nvSpPr>
          <p:spPr bwMode="auto">
            <a:xfrm>
              <a:off x="2357" y="2450"/>
              <a:ext cx="2" cy="6"/>
            </a:xfrm>
            <a:custGeom>
              <a:avLst/>
              <a:gdLst>
                <a:gd name="T0" fmla="*/ 2 w 2"/>
                <a:gd name="T1" fmla="*/ 3 h 6"/>
                <a:gd name="T2" fmla="*/ 2 w 2"/>
                <a:gd name="T3" fmla="*/ 1 h 6"/>
                <a:gd name="T4" fmla="*/ 2 w 2"/>
                <a:gd name="T5" fmla="*/ 0 h 6"/>
                <a:gd name="T6" fmla="*/ 2 w 2"/>
                <a:gd name="T7" fmla="*/ 1 h 6"/>
                <a:gd name="T8" fmla="*/ 0 w 2"/>
                <a:gd name="T9" fmla="*/ 3 h 6"/>
                <a:gd name="T10" fmla="*/ 0 w 2"/>
                <a:gd name="T11" fmla="*/ 4 h 6"/>
                <a:gd name="T12" fmla="*/ 0 w 2"/>
                <a:gd name="T13" fmla="*/ 6 h 6"/>
                <a:gd name="T14" fmla="*/ 0 w 2"/>
                <a:gd name="T15" fmla="*/ 4 h 6"/>
                <a:gd name="T16" fmla="*/ 2 w 2"/>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
                <a:gd name="T29" fmla="*/ 2 w 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
                  <a:moveTo>
                    <a:pt x="2" y="3"/>
                  </a:moveTo>
                  <a:lnTo>
                    <a:pt x="2" y="1"/>
                  </a:lnTo>
                  <a:lnTo>
                    <a:pt x="2" y="0"/>
                  </a:lnTo>
                  <a:lnTo>
                    <a:pt x="2" y="1"/>
                  </a:lnTo>
                  <a:lnTo>
                    <a:pt x="0" y="3"/>
                  </a:lnTo>
                  <a:lnTo>
                    <a:pt x="0" y="4"/>
                  </a:lnTo>
                  <a:lnTo>
                    <a:pt x="0" y="6"/>
                  </a:lnTo>
                  <a:lnTo>
                    <a:pt x="0" y="4"/>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62"/>
            <p:cNvSpPr>
              <a:spLocks/>
            </p:cNvSpPr>
            <p:nvPr/>
          </p:nvSpPr>
          <p:spPr bwMode="auto">
            <a:xfrm>
              <a:off x="2348" y="2456"/>
              <a:ext cx="6" cy="16"/>
            </a:xfrm>
            <a:custGeom>
              <a:avLst/>
              <a:gdLst>
                <a:gd name="T0" fmla="*/ 6 w 6"/>
                <a:gd name="T1" fmla="*/ 1 h 16"/>
                <a:gd name="T2" fmla="*/ 6 w 6"/>
                <a:gd name="T3" fmla="*/ 0 h 16"/>
                <a:gd name="T4" fmla="*/ 4 w 6"/>
                <a:gd name="T5" fmla="*/ 3 h 16"/>
                <a:gd name="T6" fmla="*/ 2 w 6"/>
                <a:gd name="T7" fmla="*/ 8 h 16"/>
                <a:gd name="T8" fmla="*/ 2 w 6"/>
                <a:gd name="T9" fmla="*/ 11 h 16"/>
                <a:gd name="T10" fmla="*/ 0 w 6"/>
                <a:gd name="T11" fmla="*/ 16 h 16"/>
                <a:gd name="T12" fmla="*/ 6 w 6"/>
                <a:gd name="T13" fmla="*/ 1 h 16"/>
                <a:gd name="T14" fmla="*/ 0 60000 65536"/>
                <a:gd name="T15" fmla="*/ 0 60000 65536"/>
                <a:gd name="T16" fmla="*/ 0 60000 65536"/>
                <a:gd name="T17" fmla="*/ 0 60000 65536"/>
                <a:gd name="T18" fmla="*/ 0 60000 65536"/>
                <a:gd name="T19" fmla="*/ 0 60000 65536"/>
                <a:gd name="T20" fmla="*/ 0 60000 65536"/>
                <a:gd name="T21" fmla="*/ 0 w 6"/>
                <a:gd name="T22" fmla="*/ 0 h 16"/>
                <a:gd name="T23" fmla="*/ 6 w 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6">
                  <a:moveTo>
                    <a:pt x="6" y="1"/>
                  </a:moveTo>
                  <a:lnTo>
                    <a:pt x="6" y="0"/>
                  </a:lnTo>
                  <a:lnTo>
                    <a:pt x="4" y="3"/>
                  </a:lnTo>
                  <a:lnTo>
                    <a:pt x="2" y="8"/>
                  </a:lnTo>
                  <a:lnTo>
                    <a:pt x="2" y="11"/>
                  </a:lnTo>
                  <a:lnTo>
                    <a:pt x="0" y="16"/>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63"/>
            <p:cNvSpPr>
              <a:spLocks/>
            </p:cNvSpPr>
            <p:nvPr/>
          </p:nvSpPr>
          <p:spPr bwMode="auto">
            <a:xfrm>
              <a:off x="2222" y="2303"/>
              <a:ext cx="90" cy="312"/>
            </a:xfrm>
            <a:custGeom>
              <a:avLst/>
              <a:gdLst>
                <a:gd name="T0" fmla="*/ 90 w 90"/>
                <a:gd name="T1" fmla="*/ 299 h 312"/>
                <a:gd name="T2" fmla="*/ 90 w 90"/>
                <a:gd name="T3" fmla="*/ 274 h 312"/>
                <a:gd name="T4" fmla="*/ 88 w 90"/>
                <a:gd name="T5" fmla="*/ 249 h 312"/>
                <a:gd name="T6" fmla="*/ 85 w 90"/>
                <a:gd name="T7" fmla="*/ 222 h 312"/>
                <a:gd name="T8" fmla="*/ 81 w 90"/>
                <a:gd name="T9" fmla="*/ 195 h 312"/>
                <a:gd name="T10" fmla="*/ 81 w 90"/>
                <a:gd name="T11" fmla="*/ 186 h 312"/>
                <a:gd name="T12" fmla="*/ 79 w 90"/>
                <a:gd name="T13" fmla="*/ 176 h 312"/>
                <a:gd name="T14" fmla="*/ 76 w 90"/>
                <a:gd name="T15" fmla="*/ 165 h 312"/>
                <a:gd name="T16" fmla="*/ 76 w 90"/>
                <a:gd name="T17" fmla="*/ 156 h 312"/>
                <a:gd name="T18" fmla="*/ 74 w 90"/>
                <a:gd name="T19" fmla="*/ 147 h 312"/>
                <a:gd name="T20" fmla="*/ 72 w 90"/>
                <a:gd name="T21" fmla="*/ 137 h 312"/>
                <a:gd name="T22" fmla="*/ 67 w 90"/>
                <a:gd name="T23" fmla="*/ 126 h 312"/>
                <a:gd name="T24" fmla="*/ 65 w 90"/>
                <a:gd name="T25" fmla="*/ 117 h 312"/>
                <a:gd name="T26" fmla="*/ 63 w 90"/>
                <a:gd name="T27" fmla="*/ 114 h 312"/>
                <a:gd name="T28" fmla="*/ 61 w 90"/>
                <a:gd name="T29" fmla="*/ 109 h 312"/>
                <a:gd name="T30" fmla="*/ 61 w 90"/>
                <a:gd name="T31" fmla="*/ 106 h 312"/>
                <a:gd name="T32" fmla="*/ 58 w 90"/>
                <a:gd name="T33" fmla="*/ 101 h 312"/>
                <a:gd name="T34" fmla="*/ 58 w 90"/>
                <a:gd name="T35" fmla="*/ 98 h 312"/>
                <a:gd name="T36" fmla="*/ 56 w 90"/>
                <a:gd name="T37" fmla="*/ 93 h 312"/>
                <a:gd name="T38" fmla="*/ 56 w 90"/>
                <a:gd name="T39" fmla="*/ 90 h 312"/>
                <a:gd name="T40" fmla="*/ 54 w 90"/>
                <a:gd name="T41" fmla="*/ 87 h 312"/>
                <a:gd name="T42" fmla="*/ 54 w 90"/>
                <a:gd name="T43" fmla="*/ 82 h 312"/>
                <a:gd name="T44" fmla="*/ 54 w 90"/>
                <a:gd name="T45" fmla="*/ 76 h 312"/>
                <a:gd name="T46" fmla="*/ 52 w 90"/>
                <a:gd name="T47" fmla="*/ 71 h 312"/>
                <a:gd name="T48" fmla="*/ 52 w 90"/>
                <a:gd name="T49" fmla="*/ 66 h 312"/>
                <a:gd name="T50" fmla="*/ 9 w 90"/>
                <a:gd name="T51" fmla="*/ 0 h 312"/>
                <a:gd name="T52" fmla="*/ 7 w 90"/>
                <a:gd name="T53" fmla="*/ 0 h 312"/>
                <a:gd name="T54" fmla="*/ 4 w 90"/>
                <a:gd name="T55" fmla="*/ 0 h 312"/>
                <a:gd name="T56" fmla="*/ 2 w 90"/>
                <a:gd name="T57" fmla="*/ 0 h 312"/>
                <a:gd name="T58" fmla="*/ 2 w 90"/>
                <a:gd name="T59" fmla="*/ 2 h 312"/>
                <a:gd name="T60" fmla="*/ 0 w 90"/>
                <a:gd name="T61" fmla="*/ 24 h 312"/>
                <a:gd name="T62" fmla="*/ 0 w 90"/>
                <a:gd name="T63" fmla="*/ 46 h 312"/>
                <a:gd name="T64" fmla="*/ 0 w 90"/>
                <a:gd name="T65" fmla="*/ 68 h 312"/>
                <a:gd name="T66" fmla="*/ 0 w 90"/>
                <a:gd name="T67" fmla="*/ 92 h 312"/>
                <a:gd name="T68" fmla="*/ 0 w 90"/>
                <a:gd name="T69" fmla="*/ 103 h 312"/>
                <a:gd name="T70" fmla="*/ 2 w 90"/>
                <a:gd name="T71" fmla="*/ 114 h 312"/>
                <a:gd name="T72" fmla="*/ 2 w 90"/>
                <a:gd name="T73" fmla="*/ 125 h 312"/>
                <a:gd name="T74" fmla="*/ 2 w 90"/>
                <a:gd name="T75" fmla="*/ 136 h 312"/>
                <a:gd name="T76" fmla="*/ 4 w 90"/>
                <a:gd name="T77" fmla="*/ 147 h 312"/>
                <a:gd name="T78" fmla="*/ 7 w 90"/>
                <a:gd name="T79" fmla="*/ 158 h 312"/>
                <a:gd name="T80" fmla="*/ 9 w 90"/>
                <a:gd name="T81" fmla="*/ 169 h 312"/>
                <a:gd name="T82" fmla="*/ 13 w 90"/>
                <a:gd name="T83" fmla="*/ 180 h 312"/>
                <a:gd name="T84" fmla="*/ 18 w 90"/>
                <a:gd name="T85" fmla="*/ 189 h 312"/>
                <a:gd name="T86" fmla="*/ 20 w 90"/>
                <a:gd name="T87" fmla="*/ 200 h 312"/>
                <a:gd name="T88" fmla="*/ 25 w 90"/>
                <a:gd name="T89" fmla="*/ 209 h 312"/>
                <a:gd name="T90" fmla="*/ 29 w 90"/>
                <a:gd name="T91" fmla="*/ 219 h 312"/>
                <a:gd name="T92" fmla="*/ 34 w 90"/>
                <a:gd name="T93" fmla="*/ 228 h 312"/>
                <a:gd name="T94" fmla="*/ 38 w 90"/>
                <a:gd name="T95" fmla="*/ 238 h 312"/>
                <a:gd name="T96" fmla="*/ 43 w 90"/>
                <a:gd name="T97" fmla="*/ 249 h 312"/>
                <a:gd name="T98" fmla="*/ 45 w 90"/>
                <a:gd name="T99" fmla="*/ 258 h 312"/>
                <a:gd name="T100" fmla="*/ 83 w 90"/>
                <a:gd name="T101" fmla="*/ 312 h 312"/>
                <a:gd name="T102" fmla="*/ 83 w 90"/>
                <a:gd name="T103" fmla="*/ 304 h 312"/>
                <a:gd name="T104" fmla="*/ 85 w 90"/>
                <a:gd name="T105" fmla="*/ 304 h 312"/>
                <a:gd name="T106" fmla="*/ 88 w 90"/>
                <a:gd name="T107" fmla="*/ 302 h 312"/>
                <a:gd name="T108" fmla="*/ 88 w 90"/>
                <a:gd name="T109" fmla="*/ 301 h 312"/>
                <a:gd name="T110" fmla="*/ 88 w 90"/>
                <a:gd name="T111" fmla="*/ 299 h 312"/>
                <a:gd name="T112" fmla="*/ 90 w 90"/>
                <a:gd name="T113" fmla="*/ 299 h 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312"/>
                <a:gd name="T173" fmla="*/ 90 w 90"/>
                <a:gd name="T174" fmla="*/ 312 h 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312">
                  <a:moveTo>
                    <a:pt x="90" y="299"/>
                  </a:moveTo>
                  <a:lnTo>
                    <a:pt x="90" y="274"/>
                  </a:lnTo>
                  <a:lnTo>
                    <a:pt x="88" y="249"/>
                  </a:lnTo>
                  <a:lnTo>
                    <a:pt x="85" y="222"/>
                  </a:lnTo>
                  <a:lnTo>
                    <a:pt x="81" y="195"/>
                  </a:lnTo>
                  <a:lnTo>
                    <a:pt x="81" y="186"/>
                  </a:lnTo>
                  <a:lnTo>
                    <a:pt x="79" y="176"/>
                  </a:lnTo>
                  <a:lnTo>
                    <a:pt x="76" y="165"/>
                  </a:lnTo>
                  <a:lnTo>
                    <a:pt x="76" y="156"/>
                  </a:lnTo>
                  <a:lnTo>
                    <a:pt x="74" y="147"/>
                  </a:lnTo>
                  <a:lnTo>
                    <a:pt x="72" y="137"/>
                  </a:lnTo>
                  <a:lnTo>
                    <a:pt x="67" y="126"/>
                  </a:lnTo>
                  <a:lnTo>
                    <a:pt x="65" y="117"/>
                  </a:lnTo>
                  <a:lnTo>
                    <a:pt x="63" y="114"/>
                  </a:lnTo>
                  <a:lnTo>
                    <a:pt x="61" y="109"/>
                  </a:lnTo>
                  <a:lnTo>
                    <a:pt x="61" y="106"/>
                  </a:lnTo>
                  <a:lnTo>
                    <a:pt x="58" y="101"/>
                  </a:lnTo>
                  <a:lnTo>
                    <a:pt x="58" y="98"/>
                  </a:lnTo>
                  <a:lnTo>
                    <a:pt x="56" y="93"/>
                  </a:lnTo>
                  <a:lnTo>
                    <a:pt x="56" y="90"/>
                  </a:lnTo>
                  <a:lnTo>
                    <a:pt x="54" y="87"/>
                  </a:lnTo>
                  <a:lnTo>
                    <a:pt x="54" y="82"/>
                  </a:lnTo>
                  <a:lnTo>
                    <a:pt x="54" y="76"/>
                  </a:lnTo>
                  <a:lnTo>
                    <a:pt x="52" y="71"/>
                  </a:lnTo>
                  <a:lnTo>
                    <a:pt x="52" y="66"/>
                  </a:lnTo>
                  <a:lnTo>
                    <a:pt x="9" y="0"/>
                  </a:lnTo>
                  <a:lnTo>
                    <a:pt x="7" y="0"/>
                  </a:lnTo>
                  <a:lnTo>
                    <a:pt x="4" y="0"/>
                  </a:lnTo>
                  <a:lnTo>
                    <a:pt x="2" y="0"/>
                  </a:lnTo>
                  <a:lnTo>
                    <a:pt x="2" y="2"/>
                  </a:lnTo>
                  <a:lnTo>
                    <a:pt x="0" y="24"/>
                  </a:lnTo>
                  <a:lnTo>
                    <a:pt x="0" y="46"/>
                  </a:lnTo>
                  <a:lnTo>
                    <a:pt x="0" y="68"/>
                  </a:lnTo>
                  <a:lnTo>
                    <a:pt x="0" y="92"/>
                  </a:lnTo>
                  <a:lnTo>
                    <a:pt x="0" y="103"/>
                  </a:lnTo>
                  <a:lnTo>
                    <a:pt x="2" y="114"/>
                  </a:lnTo>
                  <a:lnTo>
                    <a:pt x="2" y="125"/>
                  </a:lnTo>
                  <a:lnTo>
                    <a:pt x="2" y="136"/>
                  </a:lnTo>
                  <a:lnTo>
                    <a:pt x="4" y="147"/>
                  </a:lnTo>
                  <a:lnTo>
                    <a:pt x="7" y="158"/>
                  </a:lnTo>
                  <a:lnTo>
                    <a:pt x="9" y="169"/>
                  </a:lnTo>
                  <a:lnTo>
                    <a:pt x="13" y="180"/>
                  </a:lnTo>
                  <a:lnTo>
                    <a:pt x="18" y="189"/>
                  </a:lnTo>
                  <a:lnTo>
                    <a:pt x="20" y="200"/>
                  </a:lnTo>
                  <a:lnTo>
                    <a:pt x="25" y="209"/>
                  </a:lnTo>
                  <a:lnTo>
                    <a:pt x="29" y="219"/>
                  </a:lnTo>
                  <a:lnTo>
                    <a:pt x="34" y="228"/>
                  </a:lnTo>
                  <a:lnTo>
                    <a:pt x="38" y="238"/>
                  </a:lnTo>
                  <a:lnTo>
                    <a:pt x="43" y="249"/>
                  </a:lnTo>
                  <a:lnTo>
                    <a:pt x="45" y="258"/>
                  </a:lnTo>
                  <a:lnTo>
                    <a:pt x="83" y="312"/>
                  </a:lnTo>
                  <a:lnTo>
                    <a:pt x="83" y="304"/>
                  </a:lnTo>
                  <a:lnTo>
                    <a:pt x="85" y="304"/>
                  </a:lnTo>
                  <a:lnTo>
                    <a:pt x="88" y="302"/>
                  </a:lnTo>
                  <a:lnTo>
                    <a:pt x="88" y="301"/>
                  </a:lnTo>
                  <a:lnTo>
                    <a:pt x="88" y="299"/>
                  </a:lnTo>
                  <a:lnTo>
                    <a:pt x="90" y="2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64"/>
            <p:cNvSpPr>
              <a:spLocks/>
            </p:cNvSpPr>
            <p:nvPr/>
          </p:nvSpPr>
          <p:spPr bwMode="auto">
            <a:xfrm>
              <a:off x="2141" y="2196"/>
              <a:ext cx="65" cy="206"/>
            </a:xfrm>
            <a:custGeom>
              <a:avLst/>
              <a:gdLst>
                <a:gd name="T0" fmla="*/ 65 w 65"/>
                <a:gd name="T1" fmla="*/ 189 h 206"/>
                <a:gd name="T2" fmla="*/ 65 w 65"/>
                <a:gd name="T3" fmla="*/ 158 h 206"/>
                <a:gd name="T4" fmla="*/ 63 w 65"/>
                <a:gd name="T5" fmla="*/ 125 h 206"/>
                <a:gd name="T6" fmla="*/ 61 w 65"/>
                <a:gd name="T7" fmla="*/ 92 h 206"/>
                <a:gd name="T8" fmla="*/ 56 w 65"/>
                <a:gd name="T9" fmla="*/ 60 h 206"/>
                <a:gd name="T10" fmla="*/ 50 w 65"/>
                <a:gd name="T11" fmla="*/ 51 h 206"/>
                <a:gd name="T12" fmla="*/ 45 w 65"/>
                <a:gd name="T13" fmla="*/ 43 h 206"/>
                <a:gd name="T14" fmla="*/ 36 w 65"/>
                <a:gd name="T15" fmla="*/ 35 h 206"/>
                <a:gd name="T16" fmla="*/ 29 w 65"/>
                <a:gd name="T17" fmla="*/ 29 h 206"/>
                <a:gd name="T18" fmla="*/ 20 w 65"/>
                <a:gd name="T19" fmla="*/ 21 h 206"/>
                <a:gd name="T20" fmla="*/ 14 w 65"/>
                <a:gd name="T21" fmla="*/ 15 h 206"/>
                <a:gd name="T22" fmla="*/ 7 w 65"/>
                <a:gd name="T23" fmla="*/ 8 h 206"/>
                <a:gd name="T24" fmla="*/ 0 w 65"/>
                <a:gd name="T25" fmla="*/ 0 h 206"/>
                <a:gd name="T26" fmla="*/ 0 w 65"/>
                <a:gd name="T27" fmla="*/ 16 h 206"/>
                <a:gd name="T28" fmla="*/ 0 w 65"/>
                <a:gd name="T29" fmla="*/ 33 h 206"/>
                <a:gd name="T30" fmla="*/ 2 w 65"/>
                <a:gd name="T31" fmla="*/ 51 h 206"/>
                <a:gd name="T32" fmla="*/ 5 w 65"/>
                <a:gd name="T33" fmla="*/ 68 h 206"/>
                <a:gd name="T34" fmla="*/ 7 w 65"/>
                <a:gd name="T35" fmla="*/ 78 h 206"/>
                <a:gd name="T36" fmla="*/ 7 w 65"/>
                <a:gd name="T37" fmla="*/ 85 h 206"/>
                <a:gd name="T38" fmla="*/ 9 w 65"/>
                <a:gd name="T39" fmla="*/ 93 h 206"/>
                <a:gd name="T40" fmla="*/ 11 w 65"/>
                <a:gd name="T41" fmla="*/ 101 h 206"/>
                <a:gd name="T42" fmla="*/ 14 w 65"/>
                <a:gd name="T43" fmla="*/ 109 h 206"/>
                <a:gd name="T44" fmla="*/ 18 w 65"/>
                <a:gd name="T45" fmla="*/ 118 h 206"/>
                <a:gd name="T46" fmla="*/ 20 w 65"/>
                <a:gd name="T47" fmla="*/ 126 h 206"/>
                <a:gd name="T48" fmla="*/ 23 w 65"/>
                <a:gd name="T49" fmla="*/ 136 h 206"/>
                <a:gd name="T50" fmla="*/ 25 w 65"/>
                <a:gd name="T51" fmla="*/ 144 h 206"/>
                <a:gd name="T52" fmla="*/ 29 w 65"/>
                <a:gd name="T53" fmla="*/ 151 h 206"/>
                <a:gd name="T54" fmla="*/ 32 w 65"/>
                <a:gd name="T55" fmla="*/ 159 h 206"/>
                <a:gd name="T56" fmla="*/ 36 w 65"/>
                <a:gd name="T57" fmla="*/ 167 h 206"/>
                <a:gd name="T58" fmla="*/ 36 w 65"/>
                <a:gd name="T59" fmla="*/ 172 h 206"/>
                <a:gd name="T60" fmla="*/ 38 w 65"/>
                <a:gd name="T61" fmla="*/ 175 h 206"/>
                <a:gd name="T62" fmla="*/ 38 w 65"/>
                <a:gd name="T63" fmla="*/ 180 h 206"/>
                <a:gd name="T64" fmla="*/ 41 w 65"/>
                <a:gd name="T65" fmla="*/ 183 h 206"/>
                <a:gd name="T66" fmla="*/ 43 w 65"/>
                <a:gd name="T67" fmla="*/ 186 h 206"/>
                <a:gd name="T68" fmla="*/ 45 w 65"/>
                <a:gd name="T69" fmla="*/ 189 h 206"/>
                <a:gd name="T70" fmla="*/ 47 w 65"/>
                <a:gd name="T71" fmla="*/ 192 h 206"/>
                <a:gd name="T72" fmla="*/ 47 w 65"/>
                <a:gd name="T73" fmla="*/ 195 h 206"/>
                <a:gd name="T74" fmla="*/ 50 w 65"/>
                <a:gd name="T75" fmla="*/ 199 h 206"/>
                <a:gd name="T76" fmla="*/ 50 w 65"/>
                <a:gd name="T77" fmla="*/ 202 h 206"/>
                <a:gd name="T78" fmla="*/ 50 w 65"/>
                <a:gd name="T79" fmla="*/ 205 h 206"/>
                <a:gd name="T80" fmla="*/ 52 w 65"/>
                <a:gd name="T81" fmla="*/ 206 h 206"/>
                <a:gd name="T82" fmla="*/ 65 w 65"/>
                <a:gd name="T83" fmla="*/ 189 h 2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206"/>
                <a:gd name="T128" fmla="*/ 65 w 65"/>
                <a:gd name="T129" fmla="*/ 206 h 2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206">
                  <a:moveTo>
                    <a:pt x="65" y="189"/>
                  </a:moveTo>
                  <a:lnTo>
                    <a:pt x="65" y="158"/>
                  </a:lnTo>
                  <a:lnTo>
                    <a:pt x="63" y="125"/>
                  </a:lnTo>
                  <a:lnTo>
                    <a:pt x="61" y="92"/>
                  </a:lnTo>
                  <a:lnTo>
                    <a:pt x="56" y="60"/>
                  </a:lnTo>
                  <a:lnTo>
                    <a:pt x="50" y="51"/>
                  </a:lnTo>
                  <a:lnTo>
                    <a:pt x="45" y="43"/>
                  </a:lnTo>
                  <a:lnTo>
                    <a:pt x="36" y="35"/>
                  </a:lnTo>
                  <a:lnTo>
                    <a:pt x="29" y="29"/>
                  </a:lnTo>
                  <a:lnTo>
                    <a:pt x="20" y="21"/>
                  </a:lnTo>
                  <a:lnTo>
                    <a:pt x="14" y="15"/>
                  </a:lnTo>
                  <a:lnTo>
                    <a:pt x="7" y="8"/>
                  </a:lnTo>
                  <a:lnTo>
                    <a:pt x="0" y="0"/>
                  </a:lnTo>
                  <a:lnTo>
                    <a:pt x="0" y="16"/>
                  </a:lnTo>
                  <a:lnTo>
                    <a:pt x="0" y="33"/>
                  </a:lnTo>
                  <a:lnTo>
                    <a:pt x="2" y="51"/>
                  </a:lnTo>
                  <a:lnTo>
                    <a:pt x="5" y="68"/>
                  </a:lnTo>
                  <a:lnTo>
                    <a:pt x="7" y="78"/>
                  </a:lnTo>
                  <a:lnTo>
                    <a:pt x="7" y="85"/>
                  </a:lnTo>
                  <a:lnTo>
                    <a:pt x="9" y="93"/>
                  </a:lnTo>
                  <a:lnTo>
                    <a:pt x="11" y="101"/>
                  </a:lnTo>
                  <a:lnTo>
                    <a:pt x="14" y="109"/>
                  </a:lnTo>
                  <a:lnTo>
                    <a:pt x="18" y="118"/>
                  </a:lnTo>
                  <a:lnTo>
                    <a:pt x="20" y="126"/>
                  </a:lnTo>
                  <a:lnTo>
                    <a:pt x="23" y="136"/>
                  </a:lnTo>
                  <a:lnTo>
                    <a:pt x="25" y="144"/>
                  </a:lnTo>
                  <a:lnTo>
                    <a:pt x="29" y="151"/>
                  </a:lnTo>
                  <a:lnTo>
                    <a:pt x="32" y="159"/>
                  </a:lnTo>
                  <a:lnTo>
                    <a:pt x="36" y="167"/>
                  </a:lnTo>
                  <a:lnTo>
                    <a:pt x="36" y="172"/>
                  </a:lnTo>
                  <a:lnTo>
                    <a:pt x="38" y="175"/>
                  </a:lnTo>
                  <a:lnTo>
                    <a:pt x="38" y="180"/>
                  </a:lnTo>
                  <a:lnTo>
                    <a:pt x="41" y="183"/>
                  </a:lnTo>
                  <a:lnTo>
                    <a:pt x="43" y="186"/>
                  </a:lnTo>
                  <a:lnTo>
                    <a:pt x="45" y="189"/>
                  </a:lnTo>
                  <a:lnTo>
                    <a:pt x="47" y="192"/>
                  </a:lnTo>
                  <a:lnTo>
                    <a:pt x="47" y="195"/>
                  </a:lnTo>
                  <a:lnTo>
                    <a:pt x="50" y="199"/>
                  </a:lnTo>
                  <a:lnTo>
                    <a:pt x="50" y="202"/>
                  </a:lnTo>
                  <a:lnTo>
                    <a:pt x="50" y="205"/>
                  </a:lnTo>
                  <a:lnTo>
                    <a:pt x="52" y="206"/>
                  </a:lnTo>
                  <a:lnTo>
                    <a:pt x="65"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65"/>
            <p:cNvSpPr>
              <a:spLocks/>
            </p:cNvSpPr>
            <p:nvPr/>
          </p:nvSpPr>
          <p:spPr bwMode="auto">
            <a:xfrm>
              <a:off x="2164" y="2673"/>
              <a:ext cx="20" cy="20"/>
            </a:xfrm>
            <a:custGeom>
              <a:avLst/>
              <a:gdLst>
                <a:gd name="T0" fmla="*/ 20 w 20"/>
                <a:gd name="T1" fmla="*/ 14 h 20"/>
                <a:gd name="T2" fmla="*/ 0 w 20"/>
                <a:gd name="T3" fmla="*/ 0 h 20"/>
                <a:gd name="T4" fmla="*/ 15 w 20"/>
                <a:gd name="T5" fmla="*/ 20 h 20"/>
                <a:gd name="T6" fmla="*/ 18 w 20"/>
                <a:gd name="T7" fmla="*/ 19 h 20"/>
                <a:gd name="T8" fmla="*/ 18 w 20"/>
                <a:gd name="T9" fmla="*/ 17 h 20"/>
                <a:gd name="T10" fmla="*/ 20 w 20"/>
                <a:gd name="T11" fmla="*/ 14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14"/>
                  </a:moveTo>
                  <a:lnTo>
                    <a:pt x="0" y="0"/>
                  </a:lnTo>
                  <a:lnTo>
                    <a:pt x="15" y="20"/>
                  </a:lnTo>
                  <a:lnTo>
                    <a:pt x="18" y="19"/>
                  </a:lnTo>
                  <a:lnTo>
                    <a:pt x="18" y="17"/>
                  </a:ln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66"/>
            <p:cNvSpPr>
              <a:spLocks/>
            </p:cNvSpPr>
            <p:nvPr/>
          </p:nvSpPr>
          <p:spPr bwMode="auto">
            <a:xfrm>
              <a:off x="2040" y="1910"/>
              <a:ext cx="128" cy="216"/>
            </a:xfrm>
            <a:custGeom>
              <a:avLst/>
              <a:gdLst>
                <a:gd name="T0" fmla="*/ 128 w 128"/>
                <a:gd name="T1" fmla="*/ 0 h 216"/>
                <a:gd name="T2" fmla="*/ 119 w 128"/>
                <a:gd name="T3" fmla="*/ 4 h 216"/>
                <a:gd name="T4" fmla="*/ 112 w 128"/>
                <a:gd name="T5" fmla="*/ 7 h 216"/>
                <a:gd name="T6" fmla="*/ 106 w 128"/>
                <a:gd name="T7" fmla="*/ 13 h 216"/>
                <a:gd name="T8" fmla="*/ 99 w 128"/>
                <a:gd name="T9" fmla="*/ 18 h 216"/>
                <a:gd name="T10" fmla="*/ 94 w 128"/>
                <a:gd name="T11" fmla="*/ 24 h 216"/>
                <a:gd name="T12" fmla="*/ 88 w 128"/>
                <a:gd name="T13" fmla="*/ 30 h 216"/>
                <a:gd name="T14" fmla="*/ 83 w 128"/>
                <a:gd name="T15" fmla="*/ 37 h 216"/>
                <a:gd name="T16" fmla="*/ 81 w 128"/>
                <a:gd name="T17" fmla="*/ 43 h 216"/>
                <a:gd name="T18" fmla="*/ 76 w 128"/>
                <a:gd name="T19" fmla="*/ 51 h 216"/>
                <a:gd name="T20" fmla="*/ 72 w 128"/>
                <a:gd name="T21" fmla="*/ 60 h 216"/>
                <a:gd name="T22" fmla="*/ 68 w 128"/>
                <a:gd name="T23" fmla="*/ 66 h 216"/>
                <a:gd name="T24" fmla="*/ 65 w 128"/>
                <a:gd name="T25" fmla="*/ 74 h 216"/>
                <a:gd name="T26" fmla="*/ 61 w 128"/>
                <a:gd name="T27" fmla="*/ 82 h 216"/>
                <a:gd name="T28" fmla="*/ 59 w 128"/>
                <a:gd name="T29" fmla="*/ 90 h 216"/>
                <a:gd name="T30" fmla="*/ 54 w 128"/>
                <a:gd name="T31" fmla="*/ 98 h 216"/>
                <a:gd name="T32" fmla="*/ 52 w 128"/>
                <a:gd name="T33" fmla="*/ 106 h 216"/>
                <a:gd name="T34" fmla="*/ 47 w 128"/>
                <a:gd name="T35" fmla="*/ 114 h 216"/>
                <a:gd name="T36" fmla="*/ 43 w 128"/>
                <a:gd name="T37" fmla="*/ 120 h 216"/>
                <a:gd name="T38" fmla="*/ 41 w 128"/>
                <a:gd name="T39" fmla="*/ 126 h 216"/>
                <a:gd name="T40" fmla="*/ 36 w 128"/>
                <a:gd name="T41" fmla="*/ 132 h 216"/>
                <a:gd name="T42" fmla="*/ 34 w 128"/>
                <a:gd name="T43" fmla="*/ 140 h 216"/>
                <a:gd name="T44" fmla="*/ 29 w 128"/>
                <a:gd name="T45" fmla="*/ 148 h 216"/>
                <a:gd name="T46" fmla="*/ 27 w 128"/>
                <a:gd name="T47" fmla="*/ 156 h 216"/>
                <a:gd name="T48" fmla="*/ 23 w 128"/>
                <a:gd name="T49" fmla="*/ 164 h 216"/>
                <a:gd name="T50" fmla="*/ 23 w 128"/>
                <a:gd name="T51" fmla="*/ 172 h 216"/>
                <a:gd name="T52" fmla="*/ 23 w 128"/>
                <a:gd name="T53" fmla="*/ 180 h 216"/>
                <a:gd name="T54" fmla="*/ 20 w 128"/>
                <a:gd name="T55" fmla="*/ 186 h 216"/>
                <a:gd name="T56" fmla="*/ 18 w 128"/>
                <a:gd name="T57" fmla="*/ 192 h 216"/>
                <a:gd name="T58" fmla="*/ 16 w 128"/>
                <a:gd name="T59" fmla="*/ 198 h 216"/>
                <a:gd name="T60" fmla="*/ 11 w 128"/>
                <a:gd name="T61" fmla="*/ 203 h 216"/>
                <a:gd name="T62" fmla="*/ 7 w 128"/>
                <a:gd name="T63" fmla="*/ 208 h 216"/>
                <a:gd name="T64" fmla="*/ 0 w 128"/>
                <a:gd name="T65" fmla="*/ 213 h 216"/>
                <a:gd name="T66" fmla="*/ 9 w 128"/>
                <a:gd name="T67" fmla="*/ 216 h 216"/>
                <a:gd name="T68" fmla="*/ 32 w 128"/>
                <a:gd name="T69" fmla="*/ 214 h 216"/>
                <a:gd name="T70" fmla="*/ 29 w 128"/>
                <a:gd name="T71" fmla="*/ 192 h 216"/>
                <a:gd name="T72" fmla="*/ 79 w 128"/>
                <a:gd name="T73" fmla="*/ 148 h 216"/>
                <a:gd name="T74" fmla="*/ 128 w 128"/>
                <a:gd name="T75" fmla="*/ 0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216"/>
                <a:gd name="T116" fmla="*/ 128 w 128"/>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216">
                  <a:moveTo>
                    <a:pt x="128" y="0"/>
                  </a:moveTo>
                  <a:lnTo>
                    <a:pt x="119" y="4"/>
                  </a:lnTo>
                  <a:lnTo>
                    <a:pt x="112" y="7"/>
                  </a:lnTo>
                  <a:lnTo>
                    <a:pt x="106" y="13"/>
                  </a:lnTo>
                  <a:lnTo>
                    <a:pt x="99" y="18"/>
                  </a:lnTo>
                  <a:lnTo>
                    <a:pt x="94" y="24"/>
                  </a:lnTo>
                  <a:lnTo>
                    <a:pt x="88" y="30"/>
                  </a:lnTo>
                  <a:lnTo>
                    <a:pt x="83" y="37"/>
                  </a:lnTo>
                  <a:lnTo>
                    <a:pt x="81" y="43"/>
                  </a:lnTo>
                  <a:lnTo>
                    <a:pt x="76" y="51"/>
                  </a:lnTo>
                  <a:lnTo>
                    <a:pt x="72" y="60"/>
                  </a:lnTo>
                  <a:lnTo>
                    <a:pt x="68" y="66"/>
                  </a:lnTo>
                  <a:lnTo>
                    <a:pt x="65" y="74"/>
                  </a:lnTo>
                  <a:lnTo>
                    <a:pt x="61" y="82"/>
                  </a:lnTo>
                  <a:lnTo>
                    <a:pt x="59" y="90"/>
                  </a:lnTo>
                  <a:lnTo>
                    <a:pt x="54" y="98"/>
                  </a:lnTo>
                  <a:lnTo>
                    <a:pt x="52" y="106"/>
                  </a:lnTo>
                  <a:lnTo>
                    <a:pt x="47" y="114"/>
                  </a:lnTo>
                  <a:lnTo>
                    <a:pt x="43" y="120"/>
                  </a:lnTo>
                  <a:lnTo>
                    <a:pt x="41" y="126"/>
                  </a:lnTo>
                  <a:lnTo>
                    <a:pt x="36" y="132"/>
                  </a:lnTo>
                  <a:lnTo>
                    <a:pt x="34" y="140"/>
                  </a:lnTo>
                  <a:lnTo>
                    <a:pt x="29" y="148"/>
                  </a:lnTo>
                  <a:lnTo>
                    <a:pt x="27" y="156"/>
                  </a:lnTo>
                  <a:lnTo>
                    <a:pt x="23" y="164"/>
                  </a:lnTo>
                  <a:lnTo>
                    <a:pt x="23" y="172"/>
                  </a:lnTo>
                  <a:lnTo>
                    <a:pt x="23" y="180"/>
                  </a:lnTo>
                  <a:lnTo>
                    <a:pt x="20" y="186"/>
                  </a:lnTo>
                  <a:lnTo>
                    <a:pt x="18" y="192"/>
                  </a:lnTo>
                  <a:lnTo>
                    <a:pt x="16" y="198"/>
                  </a:lnTo>
                  <a:lnTo>
                    <a:pt x="11" y="203"/>
                  </a:lnTo>
                  <a:lnTo>
                    <a:pt x="7" y="208"/>
                  </a:lnTo>
                  <a:lnTo>
                    <a:pt x="0" y="213"/>
                  </a:lnTo>
                  <a:lnTo>
                    <a:pt x="9" y="216"/>
                  </a:lnTo>
                  <a:lnTo>
                    <a:pt x="32" y="214"/>
                  </a:lnTo>
                  <a:lnTo>
                    <a:pt x="29" y="192"/>
                  </a:lnTo>
                  <a:lnTo>
                    <a:pt x="79" y="148"/>
                  </a:lnTo>
                  <a:lnTo>
                    <a:pt x="128"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67"/>
            <p:cNvSpPr>
              <a:spLocks/>
            </p:cNvSpPr>
            <p:nvPr/>
          </p:nvSpPr>
          <p:spPr bwMode="auto">
            <a:xfrm>
              <a:off x="1773" y="2129"/>
              <a:ext cx="341" cy="218"/>
            </a:xfrm>
            <a:custGeom>
              <a:avLst/>
              <a:gdLst>
                <a:gd name="T0" fmla="*/ 335 w 341"/>
                <a:gd name="T1" fmla="*/ 137 h 218"/>
                <a:gd name="T2" fmla="*/ 319 w 341"/>
                <a:gd name="T3" fmla="*/ 99 h 218"/>
                <a:gd name="T4" fmla="*/ 301 w 341"/>
                <a:gd name="T5" fmla="*/ 66 h 218"/>
                <a:gd name="T6" fmla="*/ 292 w 341"/>
                <a:gd name="T7" fmla="*/ 41 h 218"/>
                <a:gd name="T8" fmla="*/ 287 w 341"/>
                <a:gd name="T9" fmla="*/ 20 h 218"/>
                <a:gd name="T10" fmla="*/ 285 w 341"/>
                <a:gd name="T11" fmla="*/ 3 h 218"/>
                <a:gd name="T12" fmla="*/ 274 w 341"/>
                <a:gd name="T13" fmla="*/ 17 h 218"/>
                <a:gd name="T14" fmla="*/ 186 w 341"/>
                <a:gd name="T15" fmla="*/ 3 h 218"/>
                <a:gd name="T16" fmla="*/ 157 w 341"/>
                <a:gd name="T17" fmla="*/ 1 h 218"/>
                <a:gd name="T18" fmla="*/ 132 w 341"/>
                <a:gd name="T19" fmla="*/ 8 h 218"/>
                <a:gd name="T20" fmla="*/ 112 w 341"/>
                <a:gd name="T21" fmla="*/ 12 h 218"/>
                <a:gd name="T22" fmla="*/ 90 w 341"/>
                <a:gd name="T23" fmla="*/ 20 h 218"/>
                <a:gd name="T24" fmla="*/ 70 w 341"/>
                <a:gd name="T25" fmla="*/ 27 h 218"/>
                <a:gd name="T26" fmla="*/ 52 w 341"/>
                <a:gd name="T27" fmla="*/ 30 h 218"/>
                <a:gd name="T28" fmla="*/ 36 w 341"/>
                <a:gd name="T29" fmla="*/ 36 h 218"/>
                <a:gd name="T30" fmla="*/ 11 w 341"/>
                <a:gd name="T31" fmla="*/ 50 h 218"/>
                <a:gd name="T32" fmla="*/ 29 w 341"/>
                <a:gd name="T33" fmla="*/ 61 h 218"/>
                <a:gd name="T34" fmla="*/ 79 w 341"/>
                <a:gd name="T35" fmla="*/ 63 h 218"/>
                <a:gd name="T36" fmla="*/ 128 w 341"/>
                <a:gd name="T37" fmla="*/ 58 h 218"/>
                <a:gd name="T38" fmla="*/ 171 w 341"/>
                <a:gd name="T39" fmla="*/ 47 h 218"/>
                <a:gd name="T40" fmla="*/ 198 w 341"/>
                <a:gd name="T41" fmla="*/ 36 h 218"/>
                <a:gd name="T42" fmla="*/ 209 w 341"/>
                <a:gd name="T43" fmla="*/ 44 h 218"/>
                <a:gd name="T44" fmla="*/ 200 w 341"/>
                <a:gd name="T45" fmla="*/ 64 h 218"/>
                <a:gd name="T46" fmla="*/ 180 w 341"/>
                <a:gd name="T47" fmla="*/ 85 h 218"/>
                <a:gd name="T48" fmla="*/ 164 w 341"/>
                <a:gd name="T49" fmla="*/ 99 h 218"/>
                <a:gd name="T50" fmla="*/ 148 w 341"/>
                <a:gd name="T51" fmla="*/ 119 h 218"/>
                <a:gd name="T52" fmla="*/ 128 w 341"/>
                <a:gd name="T53" fmla="*/ 149 h 218"/>
                <a:gd name="T54" fmla="*/ 119 w 341"/>
                <a:gd name="T55" fmla="*/ 170 h 218"/>
                <a:gd name="T56" fmla="*/ 112 w 341"/>
                <a:gd name="T57" fmla="*/ 185 h 218"/>
                <a:gd name="T58" fmla="*/ 132 w 341"/>
                <a:gd name="T59" fmla="*/ 182 h 218"/>
                <a:gd name="T60" fmla="*/ 150 w 341"/>
                <a:gd name="T61" fmla="*/ 171 h 218"/>
                <a:gd name="T62" fmla="*/ 166 w 341"/>
                <a:gd name="T63" fmla="*/ 157 h 218"/>
                <a:gd name="T64" fmla="*/ 184 w 341"/>
                <a:gd name="T65" fmla="*/ 119 h 218"/>
                <a:gd name="T66" fmla="*/ 211 w 341"/>
                <a:gd name="T67" fmla="*/ 89 h 218"/>
                <a:gd name="T68" fmla="*/ 222 w 341"/>
                <a:gd name="T69" fmla="*/ 89 h 218"/>
                <a:gd name="T70" fmla="*/ 225 w 341"/>
                <a:gd name="T71" fmla="*/ 115 h 218"/>
                <a:gd name="T72" fmla="*/ 207 w 341"/>
                <a:gd name="T73" fmla="*/ 138 h 218"/>
                <a:gd name="T74" fmla="*/ 193 w 341"/>
                <a:gd name="T75" fmla="*/ 148 h 218"/>
                <a:gd name="T76" fmla="*/ 200 w 341"/>
                <a:gd name="T77" fmla="*/ 151 h 218"/>
                <a:gd name="T78" fmla="*/ 220 w 341"/>
                <a:gd name="T79" fmla="*/ 152 h 218"/>
                <a:gd name="T80" fmla="*/ 238 w 341"/>
                <a:gd name="T81" fmla="*/ 148 h 218"/>
                <a:gd name="T82" fmla="*/ 251 w 341"/>
                <a:gd name="T83" fmla="*/ 124 h 218"/>
                <a:gd name="T84" fmla="*/ 267 w 341"/>
                <a:gd name="T85" fmla="*/ 83 h 218"/>
                <a:gd name="T86" fmla="*/ 258 w 341"/>
                <a:gd name="T87" fmla="*/ 77 h 218"/>
                <a:gd name="T88" fmla="*/ 269 w 341"/>
                <a:gd name="T89" fmla="*/ 38 h 218"/>
                <a:gd name="T90" fmla="*/ 274 w 341"/>
                <a:gd name="T91" fmla="*/ 63 h 218"/>
                <a:gd name="T92" fmla="*/ 283 w 341"/>
                <a:gd name="T93" fmla="*/ 60 h 218"/>
                <a:gd name="T94" fmla="*/ 285 w 341"/>
                <a:gd name="T95" fmla="*/ 99 h 218"/>
                <a:gd name="T96" fmla="*/ 294 w 341"/>
                <a:gd name="T97" fmla="*/ 162 h 218"/>
                <a:gd name="T98" fmla="*/ 312 w 341"/>
                <a:gd name="T99" fmla="*/ 198 h 218"/>
                <a:gd name="T100" fmla="*/ 341 w 341"/>
                <a:gd name="T101" fmla="*/ 179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218"/>
                <a:gd name="T155" fmla="*/ 341 w 34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218">
                  <a:moveTo>
                    <a:pt x="341" y="178"/>
                  </a:moveTo>
                  <a:lnTo>
                    <a:pt x="341" y="168"/>
                  </a:lnTo>
                  <a:lnTo>
                    <a:pt x="339" y="157"/>
                  </a:lnTo>
                  <a:lnTo>
                    <a:pt x="337" y="146"/>
                  </a:lnTo>
                  <a:lnTo>
                    <a:pt x="335" y="137"/>
                  </a:lnTo>
                  <a:lnTo>
                    <a:pt x="332" y="127"/>
                  </a:lnTo>
                  <a:lnTo>
                    <a:pt x="328" y="121"/>
                  </a:lnTo>
                  <a:lnTo>
                    <a:pt x="326" y="113"/>
                  </a:lnTo>
                  <a:lnTo>
                    <a:pt x="321" y="105"/>
                  </a:lnTo>
                  <a:lnTo>
                    <a:pt x="319" y="99"/>
                  </a:lnTo>
                  <a:lnTo>
                    <a:pt x="314" y="91"/>
                  </a:lnTo>
                  <a:lnTo>
                    <a:pt x="310" y="83"/>
                  </a:lnTo>
                  <a:lnTo>
                    <a:pt x="308" y="75"/>
                  </a:lnTo>
                  <a:lnTo>
                    <a:pt x="305" y="71"/>
                  </a:lnTo>
                  <a:lnTo>
                    <a:pt x="301" y="66"/>
                  </a:lnTo>
                  <a:lnTo>
                    <a:pt x="299" y="61"/>
                  </a:lnTo>
                  <a:lnTo>
                    <a:pt x="296" y="56"/>
                  </a:lnTo>
                  <a:lnTo>
                    <a:pt x="296" y="50"/>
                  </a:lnTo>
                  <a:lnTo>
                    <a:pt x="294" y="45"/>
                  </a:lnTo>
                  <a:lnTo>
                    <a:pt x="292" y="41"/>
                  </a:lnTo>
                  <a:lnTo>
                    <a:pt x="290" y="34"/>
                  </a:lnTo>
                  <a:lnTo>
                    <a:pt x="290" y="25"/>
                  </a:lnTo>
                  <a:lnTo>
                    <a:pt x="290" y="23"/>
                  </a:lnTo>
                  <a:lnTo>
                    <a:pt x="287" y="22"/>
                  </a:lnTo>
                  <a:lnTo>
                    <a:pt x="287" y="20"/>
                  </a:lnTo>
                  <a:lnTo>
                    <a:pt x="285" y="17"/>
                  </a:lnTo>
                  <a:lnTo>
                    <a:pt x="287" y="14"/>
                  </a:lnTo>
                  <a:lnTo>
                    <a:pt x="287" y="11"/>
                  </a:lnTo>
                  <a:lnTo>
                    <a:pt x="285" y="8"/>
                  </a:lnTo>
                  <a:lnTo>
                    <a:pt x="285" y="3"/>
                  </a:lnTo>
                  <a:lnTo>
                    <a:pt x="283" y="8"/>
                  </a:lnTo>
                  <a:lnTo>
                    <a:pt x="283" y="11"/>
                  </a:lnTo>
                  <a:lnTo>
                    <a:pt x="281" y="14"/>
                  </a:lnTo>
                  <a:lnTo>
                    <a:pt x="276" y="16"/>
                  </a:lnTo>
                  <a:lnTo>
                    <a:pt x="274" y="17"/>
                  </a:lnTo>
                  <a:lnTo>
                    <a:pt x="209" y="0"/>
                  </a:lnTo>
                  <a:lnTo>
                    <a:pt x="204" y="1"/>
                  </a:lnTo>
                  <a:lnTo>
                    <a:pt x="198" y="3"/>
                  </a:lnTo>
                  <a:lnTo>
                    <a:pt x="191" y="3"/>
                  </a:lnTo>
                  <a:lnTo>
                    <a:pt x="186" y="3"/>
                  </a:lnTo>
                  <a:lnTo>
                    <a:pt x="180" y="1"/>
                  </a:lnTo>
                  <a:lnTo>
                    <a:pt x="173" y="1"/>
                  </a:lnTo>
                  <a:lnTo>
                    <a:pt x="166" y="1"/>
                  </a:lnTo>
                  <a:lnTo>
                    <a:pt x="162" y="1"/>
                  </a:lnTo>
                  <a:lnTo>
                    <a:pt x="157" y="1"/>
                  </a:lnTo>
                  <a:lnTo>
                    <a:pt x="150" y="1"/>
                  </a:lnTo>
                  <a:lnTo>
                    <a:pt x="148" y="3"/>
                  </a:lnTo>
                  <a:lnTo>
                    <a:pt x="144" y="5"/>
                  </a:lnTo>
                  <a:lnTo>
                    <a:pt x="137" y="6"/>
                  </a:lnTo>
                  <a:lnTo>
                    <a:pt x="132" y="8"/>
                  </a:lnTo>
                  <a:lnTo>
                    <a:pt x="128" y="9"/>
                  </a:lnTo>
                  <a:lnTo>
                    <a:pt x="126" y="9"/>
                  </a:lnTo>
                  <a:lnTo>
                    <a:pt x="119" y="11"/>
                  </a:lnTo>
                  <a:lnTo>
                    <a:pt x="117" y="12"/>
                  </a:lnTo>
                  <a:lnTo>
                    <a:pt x="112" y="12"/>
                  </a:lnTo>
                  <a:lnTo>
                    <a:pt x="108" y="14"/>
                  </a:lnTo>
                  <a:lnTo>
                    <a:pt x="103" y="16"/>
                  </a:lnTo>
                  <a:lnTo>
                    <a:pt x="99" y="17"/>
                  </a:lnTo>
                  <a:lnTo>
                    <a:pt x="94" y="19"/>
                  </a:lnTo>
                  <a:lnTo>
                    <a:pt x="90" y="20"/>
                  </a:lnTo>
                  <a:lnTo>
                    <a:pt x="85" y="22"/>
                  </a:lnTo>
                  <a:lnTo>
                    <a:pt x="81" y="22"/>
                  </a:lnTo>
                  <a:lnTo>
                    <a:pt x="76" y="23"/>
                  </a:lnTo>
                  <a:lnTo>
                    <a:pt x="72" y="25"/>
                  </a:lnTo>
                  <a:lnTo>
                    <a:pt x="70" y="27"/>
                  </a:lnTo>
                  <a:lnTo>
                    <a:pt x="65" y="28"/>
                  </a:lnTo>
                  <a:lnTo>
                    <a:pt x="61" y="28"/>
                  </a:lnTo>
                  <a:lnTo>
                    <a:pt x="56" y="30"/>
                  </a:lnTo>
                  <a:lnTo>
                    <a:pt x="54" y="30"/>
                  </a:lnTo>
                  <a:lnTo>
                    <a:pt x="52" y="30"/>
                  </a:lnTo>
                  <a:lnTo>
                    <a:pt x="49" y="31"/>
                  </a:lnTo>
                  <a:lnTo>
                    <a:pt x="47" y="31"/>
                  </a:lnTo>
                  <a:lnTo>
                    <a:pt x="45" y="33"/>
                  </a:lnTo>
                  <a:lnTo>
                    <a:pt x="43" y="34"/>
                  </a:lnTo>
                  <a:lnTo>
                    <a:pt x="36" y="36"/>
                  </a:lnTo>
                  <a:lnTo>
                    <a:pt x="31" y="39"/>
                  </a:lnTo>
                  <a:lnTo>
                    <a:pt x="27" y="41"/>
                  </a:lnTo>
                  <a:lnTo>
                    <a:pt x="20" y="44"/>
                  </a:lnTo>
                  <a:lnTo>
                    <a:pt x="16" y="47"/>
                  </a:lnTo>
                  <a:lnTo>
                    <a:pt x="11" y="50"/>
                  </a:lnTo>
                  <a:lnTo>
                    <a:pt x="5" y="52"/>
                  </a:lnTo>
                  <a:lnTo>
                    <a:pt x="0" y="55"/>
                  </a:lnTo>
                  <a:lnTo>
                    <a:pt x="9" y="56"/>
                  </a:lnTo>
                  <a:lnTo>
                    <a:pt x="20" y="60"/>
                  </a:lnTo>
                  <a:lnTo>
                    <a:pt x="29" y="61"/>
                  </a:lnTo>
                  <a:lnTo>
                    <a:pt x="38" y="63"/>
                  </a:lnTo>
                  <a:lnTo>
                    <a:pt x="49" y="63"/>
                  </a:lnTo>
                  <a:lnTo>
                    <a:pt x="58" y="64"/>
                  </a:lnTo>
                  <a:lnTo>
                    <a:pt x="67" y="64"/>
                  </a:lnTo>
                  <a:lnTo>
                    <a:pt x="79" y="63"/>
                  </a:lnTo>
                  <a:lnTo>
                    <a:pt x="88" y="63"/>
                  </a:lnTo>
                  <a:lnTo>
                    <a:pt x="99" y="61"/>
                  </a:lnTo>
                  <a:lnTo>
                    <a:pt x="110" y="61"/>
                  </a:lnTo>
                  <a:lnTo>
                    <a:pt x="119" y="60"/>
                  </a:lnTo>
                  <a:lnTo>
                    <a:pt x="128" y="58"/>
                  </a:lnTo>
                  <a:lnTo>
                    <a:pt x="139" y="56"/>
                  </a:lnTo>
                  <a:lnTo>
                    <a:pt x="148" y="53"/>
                  </a:lnTo>
                  <a:lnTo>
                    <a:pt x="157" y="50"/>
                  </a:lnTo>
                  <a:lnTo>
                    <a:pt x="164" y="49"/>
                  </a:lnTo>
                  <a:lnTo>
                    <a:pt x="171" y="47"/>
                  </a:lnTo>
                  <a:lnTo>
                    <a:pt x="175" y="44"/>
                  </a:lnTo>
                  <a:lnTo>
                    <a:pt x="182" y="42"/>
                  </a:lnTo>
                  <a:lnTo>
                    <a:pt x="186" y="41"/>
                  </a:lnTo>
                  <a:lnTo>
                    <a:pt x="193" y="38"/>
                  </a:lnTo>
                  <a:lnTo>
                    <a:pt x="198" y="36"/>
                  </a:lnTo>
                  <a:lnTo>
                    <a:pt x="204" y="34"/>
                  </a:lnTo>
                  <a:lnTo>
                    <a:pt x="207" y="36"/>
                  </a:lnTo>
                  <a:lnTo>
                    <a:pt x="209" y="38"/>
                  </a:lnTo>
                  <a:lnTo>
                    <a:pt x="209" y="41"/>
                  </a:lnTo>
                  <a:lnTo>
                    <a:pt x="209" y="44"/>
                  </a:lnTo>
                  <a:lnTo>
                    <a:pt x="209" y="47"/>
                  </a:lnTo>
                  <a:lnTo>
                    <a:pt x="207" y="50"/>
                  </a:lnTo>
                  <a:lnTo>
                    <a:pt x="207" y="55"/>
                  </a:lnTo>
                  <a:lnTo>
                    <a:pt x="202" y="60"/>
                  </a:lnTo>
                  <a:lnTo>
                    <a:pt x="200" y="64"/>
                  </a:lnTo>
                  <a:lnTo>
                    <a:pt x="195" y="67"/>
                  </a:lnTo>
                  <a:lnTo>
                    <a:pt x="191" y="71"/>
                  </a:lnTo>
                  <a:lnTo>
                    <a:pt x="189" y="75"/>
                  </a:lnTo>
                  <a:lnTo>
                    <a:pt x="184" y="80"/>
                  </a:lnTo>
                  <a:lnTo>
                    <a:pt x="180" y="85"/>
                  </a:lnTo>
                  <a:lnTo>
                    <a:pt x="177" y="88"/>
                  </a:lnTo>
                  <a:lnTo>
                    <a:pt x="173" y="91"/>
                  </a:lnTo>
                  <a:lnTo>
                    <a:pt x="171" y="94"/>
                  </a:lnTo>
                  <a:lnTo>
                    <a:pt x="168" y="97"/>
                  </a:lnTo>
                  <a:lnTo>
                    <a:pt x="164" y="99"/>
                  </a:lnTo>
                  <a:lnTo>
                    <a:pt x="162" y="104"/>
                  </a:lnTo>
                  <a:lnTo>
                    <a:pt x="157" y="107"/>
                  </a:lnTo>
                  <a:lnTo>
                    <a:pt x="155" y="110"/>
                  </a:lnTo>
                  <a:lnTo>
                    <a:pt x="150" y="113"/>
                  </a:lnTo>
                  <a:lnTo>
                    <a:pt x="148" y="119"/>
                  </a:lnTo>
                  <a:lnTo>
                    <a:pt x="144" y="124"/>
                  </a:lnTo>
                  <a:lnTo>
                    <a:pt x="139" y="130"/>
                  </a:lnTo>
                  <a:lnTo>
                    <a:pt x="135" y="137"/>
                  </a:lnTo>
                  <a:lnTo>
                    <a:pt x="132" y="143"/>
                  </a:lnTo>
                  <a:lnTo>
                    <a:pt x="128" y="149"/>
                  </a:lnTo>
                  <a:lnTo>
                    <a:pt x="126" y="156"/>
                  </a:lnTo>
                  <a:lnTo>
                    <a:pt x="123" y="162"/>
                  </a:lnTo>
                  <a:lnTo>
                    <a:pt x="121" y="165"/>
                  </a:lnTo>
                  <a:lnTo>
                    <a:pt x="121" y="168"/>
                  </a:lnTo>
                  <a:lnTo>
                    <a:pt x="119" y="170"/>
                  </a:lnTo>
                  <a:lnTo>
                    <a:pt x="119" y="173"/>
                  </a:lnTo>
                  <a:lnTo>
                    <a:pt x="117" y="176"/>
                  </a:lnTo>
                  <a:lnTo>
                    <a:pt x="115" y="179"/>
                  </a:lnTo>
                  <a:lnTo>
                    <a:pt x="115" y="182"/>
                  </a:lnTo>
                  <a:lnTo>
                    <a:pt x="112" y="185"/>
                  </a:lnTo>
                  <a:lnTo>
                    <a:pt x="117" y="185"/>
                  </a:lnTo>
                  <a:lnTo>
                    <a:pt x="121" y="184"/>
                  </a:lnTo>
                  <a:lnTo>
                    <a:pt x="126" y="184"/>
                  </a:lnTo>
                  <a:lnTo>
                    <a:pt x="128" y="182"/>
                  </a:lnTo>
                  <a:lnTo>
                    <a:pt x="132" y="182"/>
                  </a:lnTo>
                  <a:lnTo>
                    <a:pt x="137" y="181"/>
                  </a:lnTo>
                  <a:lnTo>
                    <a:pt x="141" y="179"/>
                  </a:lnTo>
                  <a:lnTo>
                    <a:pt x="144" y="176"/>
                  </a:lnTo>
                  <a:lnTo>
                    <a:pt x="148" y="174"/>
                  </a:lnTo>
                  <a:lnTo>
                    <a:pt x="150" y="171"/>
                  </a:lnTo>
                  <a:lnTo>
                    <a:pt x="155" y="168"/>
                  </a:lnTo>
                  <a:lnTo>
                    <a:pt x="157" y="167"/>
                  </a:lnTo>
                  <a:lnTo>
                    <a:pt x="162" y="163"/>
                  </a:lnTo>
                  <a:lnTo>
                    <a:pt x="164" y="160"/>
                  </a:lnTo>
                  <a:lnTo>
                    <a:pt x="166" y="157"/>
                  </a:lnTo>
                  <a:lnTo>
                    <a:pt x="171" y="154"/>
                  </a:lnTo>
                  <a:lnTo>
                    <a:pt x="173" y="145"/>
                  </a:lnTo>
                  <a:lnTo>
                    <a:pt x="175" y="135"/>
                  </a:lnTo>
                  <a:lnTo>
                    <a:pt x="180" y="127"/>
                  </a:lnTo>
                  <a:lnTo>
                    <a:pt x="184" y="119"/>
                  </a:lnTo>
                  <a:lnTo>
                    <a:pt x="189" y="111"/>
                  </a:lnTo>
                  <a:lnTo>
                    <a:pt x="195" y="104"/>
                  </a:lnTo>
                  <a:lnTo>
                    <a:pt x="202" y="97"/>
                  </a:lnTo>
                  <a:lnTo>
                    <a:pt x="209" y="91"/>
                  </a:lnTo>
                  <a:lnTo>
                    <a:pt x="211" y="89"/>
                  </a:lnTo>
                  <a:lnTo>
                    <a:pt x="213" y="88"/>
                  </a:lnTo>
                  <a:lnTo>
                    <a:pt x="216" y="86"/>
                  </a:lnTo>
                  <a:lnTo>
                    <a:pt x="218" y="88"/>
                  </a:lnTo>
                  <a:lnTo>
                    <a:pt x="220" y="88"/>
                  </a:lnTo>
                  <a:lnTo>
                    <a:pt x="222" y="89"/>
                  </a:lnTo>
                  <a:lnTo>
                    <a:pt x="225" y="91"/>
                  </a:lnTo>
                  <a:lnTo>
                    <a:pt x="225" y="97"/>
                  </a:lnTo>
                  <a:lnTo>
                    <a:pt x="225" y="104"/>
                  </a:lnTo>
                  <a:lnTo>
                    <a:pt x="225" y="110"/>
                  </a:lnTo>
                  <a:lnTo>
                    <a:pt x="225" y="115"/>
                  </a:lnTo>
                  <a:lnTo>
                    <a:pt x="222" y="121"/>
                  </a:lnTo>
                  <a:lnTo>
                    <a:pt x="220" y="127"/>
                  </a:lnTo>
                  <a:lnTo>
                    <a:pt x="216" y="132"/>
                  </a:lnTo>
                  <a:lnTo>
                    <a:pt x="211" y="137"/>
                  </a:lnTo>
                  <a:lnTo>
                    <a:pt x="207" y="138"/>
                  </a:lnTo>
                  <a:lnTo>
                    <a:pt x="204" y="140"/>
                  </a:lnTo>
                  <a:lnTo>
                    <a:pt x="202" y="141"/>
                  </a:lnTo>
                  <a:lnTo>
                    <a:pt x="200" y="145"/>
                  </a:lnTo>
                  <a:lnTo>
                    <a:pt x="198" y="146"/>
                  </a:lnTo>
                  <a:lnTo>
                    <a:pt x="193" y="148"/>
                  </a:lnTo>
                  <a:lnTo>
                    <a:pt x="191" y="149"/>
                  </a:lnTo>
                  <a:lnTo>
                    <a:pt x="189" y="151"/>
                  </a:lnTo>
                  <a:lnTo>
                    <a:pt x="191" y="151"/>
                  </a:lnTo>
                  <a:lnTo>
                    <a:pt x="195" y="151"/>
                  </a:lnTo>
                  <a:lnTo>
                    <a:pt x="200" y="151"/>
                  </a:lnTo>
                  <a:lnTo>
                    <a:pt x="204" y="151"/>
                  </a:lnTo>
                  <a:lnTo>
                    <a:pt x="207" y="151"/>
                  </a:lnTo>
                  <a:lnTo>
                    <a:pt x="211" y="152"/>
                  </a:lnTo>
                  <a:lnTo>
                    <a:pt x="216" y="152"/>
                  </a:lnTo>
                  <a:lnTo>
                    <a:pt x="220" y="152"/>
                  </a:lnTo>
                  <a:lnTo>
                    <a:pt x="225" y="152"/>
                  </a:lnTo>
                  <a:lnTo>
                    <a:pt x="227" y="151"/>
                  </a:lnTo>
                  <a:lnTo>
                    <a:pt x="231" y="149"/>
                  </a:lnTo>
                  <a:lnTo>
                    <a:pt x="233" y="149"/>
                  </a:lnTo>
                  <a:lnTo>
                    <a:pt x="238" y="148"/>
                  </a:lnTo>
                  <a:lnTo>
                    <a:pt x="240" y="145"/>
                  </a:lnTo>
                  <a:lnTo>
                    <a:pt x="242" y="143"/>
                  </a:lnTo>
                  <a:lnTo>
                    <a:pt x="245" y="140"/>
                  </a:lnTo>
                  <a:lnTo>
                    <a:pt x="249" y="132"/>
                  </a:lnTo>
                  <a:lnTo>
                    <a:pt x="251" y="124"/>
                  </a:lnTo>
                  <a:lnTo>
                    <a:pt x="256" y="115"/>
                  </a:lnTo>
                  <a:lnTo>
                    <a:pt x="258" y="107"/>
                  </a:lnTo>
                  <a:lnTo>
                    <a:pt x="260" y="99"/>
                  </a:lnTo>
                  <a:lnTo>
                    <a:pt x="265" y="91"/>
                  </a:lnTo>
                  <a:lnTo>
                    <a:pt x="267" y="83"/>
                  </a:lnTo>
                  <a:lnTo>
                    <a:pt x="269" y="75"/>
                  </a:lnTo>
                  <a:lnTo>
                    <a:pt x="267" y="75"/>
                  </a:lnTo>
                  <a:lnTo>
                    <a:pt x="265" y="74"/>
                  </a:lnTo>
                  <a:lnTo>
                    <a:pt x="260" y="77"/>
                  </a:lnTo>
                  <a:lnTo>
                    <a:pt x="258" y="77"/>
                  </a:lnTo>
                  <a:lnTo>
                    <a:pt x="256" y="75"/>
                  </a:lnTo>
                  <a:lnTo>
                    <a:pt x="254" y="74"/>
                  </a:lnTo>
                  <a:lnTo>
                    <a:pt x="251" y="58"/>
                  </a:lnTo>
                  <a:lnTo>
                    <a:pt x="267" y="38"/>
                  </a:lnTo>
                  <a:lnTo>
                    <a:pt x="269" y="38"/>
                  </a:lnTo>
                  <a:lnTo>
                    <a:pt x="269" y="39"/>
                  </a:lnTo>
                  <a:lnTo>
                    <a:pt x="269" y="41"/>
                  </a:lnTo>
                  <a:lnTo>
                    <a:pt x="272" y="42"/>
                  </a:lnTo>
                  <a:lnTo>
                    <a:pt x="274" y="64"/>
                  </a:lnTo>
                  <a:lnTo>
                    <a:pt x="274" y="63"/>
                  </a:lnTo>
                  <a:lnTo>
                    <a:pt x="276" y="61"/>
                  </a:lnTo>
                  <a:lnTo>
                    <a:pt x="278" y="58"/>
                  </a:lnTo>
                  <a:lnTo>
                    <a:pt x="281" y="58"/>
                  </a:lnTo>
                  <a:lnTo>
                    <a:pt x="283" y="58"/>
                  </a:lnTo>
                  <a:lnTo>
                    <a:pt x="283" y="60"/>
                  </a:lnTo>
                  <a:lnTo>
                    <a:pt x="285" y="61"/>
                  </a:lnTo>
                  <a:lnTo>
                    <a:pt x="285" y="63"/>
                  </a:lnTo>
                  <a:lnTo>
                    <a:pt x="285" y="75"/>
                  </a:lnTo>
                  <a:lnTo>
                    <a:pt x="285" y="88"/>
                  </a:lnTo>
                  <a:lnTo>
                    <a:pt x="285" y="99"/>
                  </a:lnTo>
                  <a:lnTo>
                    <a:pt x="287" y="111"/>
                  </a:lnTo>
                  <a:lnTo>
                    <a:pt x="290" y="124"/>
                  </a:lnTo>
                  <a:lnTo>
                    <a:pt x="290" y="137"/>
                  </a:lnTo>
                  <a:lnTo>
                    <a:pt x="292" y="149"/>
                  </a:lnTo>
                  <a:lnTo>
                    <a:pt x="294" y="162"/>
                  </a:lnTo>
                  <a:lnTo>
                    <a:pt x="296" y="170"/>
                  </a:lnTo>
                  <a:lnTo>
                    <a:pt x="299" y="179"/>
                  </a:lnTo>
                  <a:lnTo>
                    <a:pt x="303" y="185"/>
                  </a:lnTo>
                  <a:lnTo>
                    <a:pt x="308" y="192"/>
                  </a:lnTo>
                  <a:lnTo>
                    <a:pt x="312" y="198"/>
                  </a:lnTo>
                  <a:lnTo>
                    <a:pt x="317" y="204"/>
                  </a:lnTo>
                  <a:lnTo>
                    <a:pt x="319" y="211"/>
                  </a:lnTo>
                  <a:lnTo>
                    <a:pt x="323" y="218"/>
                  </a:lnTo>
                  <a:lnTo>
                    <a:pt x="341" y="181"/>
                  </a:lnTo>
                  <a:lnTo>
                    <a:pt x="341" y="179"/>
                  </a:lnTo>
                  <a:lnTo>
                    <a:pt x="341" y="178"/>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68"/>
            <p:cNvSpPr>
              <a:spLocks/>
            </p:cNvSpPr>
            <p:nvPr/>
          </p:nvSpPr>
          <p:spPr bwMode="auto">
            <a:xfrm>
              <a:off x="2096" y="1841"/>
              <a:ext cx="16" cy="115"/>
            </a:xfrm>
            <a:custGeom>
              <a:avLst/>
              <a:gdLst>
                <a:gd name="T0" fmla="*/ 16 w 16"/>
                <a:gd name="T1" fmla="*/ 107 h 115"/>
                <a:gd name="T2" fmla="*/ 0 w 16"/>
                <a:gd name="T3" fmla="*/ 0 h 115"/>
                <a:gd name="T4" fmla="*/ 0 w 16"/>
                <a:gd name="T5" fmla="*/ 18 h 115"/>
                <a:gd name="T6" fmla="*/ 0 w 16"/>
                <a:gd name="T7" fmla="*/ 33 h 115"/>
                <a:gd name="T8" fmla="*/ 3 w 16"/>
                <a:gd name="T9" fmla="*/ 51 h 115"/>
                <a:gd name="T10" fmla="*/ 5 w 16"/>
                <a:gd name="T11" fmla="*/ 68 h 115"/>
                <a:gd name="T12" fmla="*/ 5 w 16"/>
                <a:gd name="T13" fmla="*/ 80 h 115"/>
                <a:gd name="T14" fmla="*/ 5 w 16"/>
                <a:gd name="T15" fmla="*/ 91 h 115"/>
                <a:gd name="T16" fmla="*/ 5 w 16"/>
                <a:gd name="T17" fmla="*/ 102 h 115"/>
                <a:gd name="T18" fmla="*/ 7 w 16"/>
                <a:gd name="T19" fmla="*/ 115 h 115"/>
                <a:gd name="T20" fmla="*/ 9 w 16"/>
                <a:gd name="T21" fmla="*/ 115 h 115"/>
                <a:gd name="T22" fmla="*/ 12 w 16"/>
                <a:gd name="T23" fmla="*/ 115 h 115"/>
                <a:gd name="T24" fmla="*/ 14 w 16"/>
                <a:gd name="T25" fmla="*/ 115 h 115"/>
                <a:gd name="T26" fmla="*/ 16 w 16"/>
                <a:gd name="T27" fmla="*/ 113 h 115"/>
                <a:gd name="T28" fmla="*/ 16 w 16"/>
                <a:gd name="T29" fmla="*/ 110 h 115"/>
                <a:gd name="T30" fmla="*/ 16 w 16"/>
                <a:gd name="T31" fmla="*/ 109 h 115"/>
                <a:gd name="T32" fmla="*/ 16 w 16"/>
                <a:gd name="T33" fmla="*/ 10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15"/>
                <a:gd name="T53" fmla="*/ 16 w 16"/>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15">
                  <a:moveTo>
                    <a:pt x="16" y="107"/>
                  </a:moveTo>
                  <a:lnTo>
                    <a:pt x="0" y="0"/>
                  </a:lnTo>
                  <a:lnTo>
                    <a:pt x="0" y="18"/>
                  </a:lnTo>
                  <a:lnTo>
                    <a:pt x="0" y="33"/>
                  </a:lnTo>
                  <a:lnTo>
                    <a:pt x="3" y="51"/>
                  </a:lnTo>
                  <a:lnTo>
                    <a:pt x="5" y="68"/>
                  </a:lnTo>
                  <a:lnTo>
                    <a:pt x="5" y="80"/>
                  </a:lnTo>
                  <a:lnTo>
                    <a:pt x="5" y="91"/>
                  </a:lnTo>
                  <a:lnTo>
                    <a:pt x="5" y="102"/>
                  </a:lnTo>
                  <a:lnTo>
                    <a:pt x="7" y="115"/>
                  </a:lnTo>
                  <a:lnTo>
                    <a:pt x="9" y="115"/>
                  </a:lnTo>
                  <a:lnTo>
                    <a:pt x="12" y="115"/>
                  </a:lnTo>
                  <a:lnTo>
                    <a:pt x="14" y="115"/>
                  </a:lnTo>
                  <a:lnTo>
                    <a:pt x="16" y="113"/>
                  </a:lnTo>
                  <a:lnTo>
                    <a:pt x="16" y="110"/>
                  </a:lnTo>
                  <a:lnTo>
                    <a:pt x="16" y="109"/>
                  </a:lnTo>
                  <a:lnTo>
                    <a:pt x="1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69"/>
            <p:cNvSpPr>
              <a:spLocks/>
            </p:cNvSpPr>
            <p:nvPr/>
          </p:nvSpPr>
          <p:spPr bwMode="auto">
            <a:xfrm>
              <a:off x="2081" y="1664"/>
              <a:ext cx="1" cy="3"/>
            </a:xfrm>
            <a:custGeom>
              <a:avLst/>
              <a:gdLst>
                <a:gd name="T0" fmla="*/ 0 w 1"/>
                <a:gd name="T1" fmla="*/ 3 h 3"/>
                <a:gd name="T2" fmla="*/ 0 w 1"/>
                <a:gd name="T3" fmla="*/ 1 h 3"/>
                <a:gd name="T4" fmla="*/ 0 w 1"/>
                <a:gd name="T5" fmla="*/ 0 h 3"/>
                <a:gd name="T6" fmla="*/ 0 w 1"/>
                <a:gd name="T7" fmla="*/ 1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1"/>
                  </a:lnTo>
                  <a:lnTo>
                    <a:pt x="0" y="0"/>
                  </a:lnTo>
                  <a:lnTo>
                    <a:pt x="0" y="1"/>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70"/>
            <p:cNvSpPr>
              <a:spLocks/>
            </p:cNvSpPr>
            <p:nvPr/>
          </p:nvSpPr>
          <p:spPr bwMode="auto">
            <a:xfrm>
              <a:off x="2004" y="2195"/>
              <a:ext cx="14" cy="17"/>
            </a:xfrm>
            <a:custGeom>
              <a:avLst/>
              <a:gdLst>
                <a:gd name="T0" fmla="*/ 14 w 14"/>
                <a:gd name="T1" fmla="*/ 17 h 17"/>
                <a:gd name="T2" fmla="*/ 14 w 14"/>
                <a:gd name="T3" fmla="*/ 12 h 17"/>
                <a:gd name="T4" fmla="*/ 14 w 14"/>
                <a:gd name="T5" fmla="*/ 9 h 17"/>
                <a:gd name="T6" fmla="*/ 11 w 14"/>
                <a:gd name="T7" fmla="*/ 5 h 17"/>
                <a:gd name="T8" fmla="*/ 9 w 14"/>
                <a:gd name="T9" fmla="*/ 0 h 17"/>
                <a:gd name="T10" fmla="*/ 0 w 14"/>
                <a:gd name="T11" fmla="*/ 17 h 17"/>
                <a:gd name="T12" fmla="*/ 0 w 14"/>
                <a:gd name="T13" fmla="*/ 16 h 17"/>
                <a:gd name="T14" fmla="*/ 2 w 14"/>
                <a:gd name="T15" fmla="*/ 14 h 17"/>
                <a:gd name="T16" fmla="*/ 5 w 14"/>
                <a:gd name="T17" fmla="*/ 11 h 17"/>
                <a:gd name="T18" fmla="*/ 5 w 14"/>
                <a:gd name="T19" fmla="*/ 9 h 17"/>
                <a:gd name="T20" fmla="*/ 7 w 14"/>
                <a:gd name="T21" fmla="*/ 9 h 17"/>
                <a:gd name="T22" fmla="*/ 9 w 14"/>
                <a:gd name="T23" fmla="*/ 9 h 17"/>
                <a:gd name="T24" fmla="*/ 9 w 14"/>
                <a:gd name="T25" fmla="*/ 11 h 17"/>
                <a:gd name="T26" fmla="*/ 9 w 14"/>
                <a:gd name="T27" fmla="*/ 12 h 17"/>
                <a:gd name="T28" fmla="*/ 11 w 14"/>
                <a:gd name="T29" fmla="*/ 14 h 17"/>
                <a:gd name="T30" fmla="*/ 11 w 14"/>
                <a:gd name="T31" fmla="*/ 16 h 17"/>
                <a:gd name="T32" fmla="*/ 14 w 1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7"/>
                <a:gd name="T53" fmla="*/ 14 w 1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7">
                  <a:moveTo>
                    <a:pt x="14" y="17"/>
                  </a:moveTo>
                  <a:lnTo>
                    <a:pt x="14" y="12"/>
                  </a:lnTo>
                  <a:lnTo>
                    <a:pt x="14" y="9"/>
                  </a:lnTo>
                  <a:lnTo>
                    <a:pt x="11" y="5"/>
                  </a:lnTo>
                  <a:lnTo>
                    <a:pt x="9" y="0"/>
                  </a:lnTo>
                  <a:lnTo>
                    <a:pt x="0" y="17"/>
                  </a:lnTo>
                  <a:lnTo>
                    <a:pt x="0" y="16"/>
                  </a:lnTo>
                  <a:lnTo>
                    <a:pt x="2" y="14"/>
                  </a:lnTo>
                  <a:lnTo>
                    <a:pt x="5" y="11"/>
                  </a:lnTo>
                  <a:lnTo>
                    <a:pt x="5" y="9"/>
                  </a:lnTo>
                  <a:lnTo>
                    <a:pt x="7" y="9"/>
                  </a:lnTo>
                  <a:lnTo>
                    <a:pt x="9" y="9"/>
                  </a:lnTo>
                  <a:lnTo>
                    <a:pt x="9" y="11"/>
                  </a:lnTo>
                  <a:lnTo>
                    <a:pt x="9" y="12"/>
                  </a:lnTo>
                  <a:lnTo>
                    <a:pt x="11" y="14"/>
                  </a:lnTo>
                  <a:lnTo>
                    <a:pt x="11" y="16"/>
                  </a:lnTo>
                  <a:lnTo>
                    <a:pt x="1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71"/>
            <p:cNvSpPr>
              <a:spLocks/>
            </p:cNvSpPr>
            <p:nvPr/>
          </p:nvSpPr>
          <p:spPr bwMode="auto">
            <a:xfrm>
              <a:off x="2004" y="2217"/>
              <a:ext cx="11" cy="6"/>
            </a:xfrm>
            <a:custGeom>
              <a:avLst/>
              <a:gdLst>
                <a:gd name="T0" fmla="*/ 11 w 11"/>
                <a:gd name="T1" fmla="*/ 1 h 6"/>
                <a:gd name="T2" fmla="*/ 9 w 11"/>
                <a:gd name="T3" fmla="*/ 1 h 6"/>
                <a:gd name="T4" fmla="*/ 9 w 11"/>
                <a:gd name="T5" fmla="*/ 0 h 6"/>
                <a:gd name="T6" fmla="*/ 5 w 11"/>
                <a:gd name="T7" fmla="*/ 0 h 6"/>
                <a:gd name="T8" fmla="*/ 2 w 11"/>
                <a:gd name="T9" fmla="*/ 0 h 6"/>
                <a:gd name="T10" fmla="*/ 0 w 11"/>
                <a:gd name="T11" fmla="*/ 0 h 6"/>
                <a:gd name="T12" fmla="*/ 0 w 11"/>
                <a:gd name="T13" fmla="*/ 1 h 6"/>
                <a:gd name="T14" fmla="*/ 0 w 11"/>
                <a:gd name="T15" fmla="*/ 3 h 6"/>
                <a:gd name="T16" fmla="*/ 0 w 11"/>
                <a:gd name="T17" fmla="*/ 5 h 6"/>
                <a:gd name="T18" fmla="*/ 2 w 11"/>
                <a:gd name="T19" fmla="*/ 6 h 6"/>
                <a:gd name="T20" fmla="*/ 5 w 11"/>
                <a:gd name="T21" fmla="*/ 6 h 6"/>
                <a:gd name="T22" fmla="*/ 9 w 11"/>
                <a:gd name="T23" fmla="*/ 6 h 6"/>
                <a:gd name="T24" fmla="*/ 11 w 11"/>
                <a:gd name="T25" fmla="*/ 5 h 6"/>
                <a:gd name="T26" fmla="*/ 11 w 11"/>
                <a:gd name="T27" fmla="*/ 3 h 6"/>
                <a:gd name="T28" fmla="*/ 11 w 11"/>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6"/>
                <a:gd name="T47" fmla="*/ 11 w 11"/>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6">
                  <a:moveTo>
                    <a:pt x="11" y="1"/>
                  </a:moveTo>
                  <a:lnTo>
                    <a:pt x="9" y="1"/>
                  </a:lnTo>
                  <a:lnTo>
                    <a:pt x="9" y="0"/>
                  </a:lnTo>
                  <a:lnTo>
                    <a:pt x="5" y="0"/>
                  </a:lnTo>
                  <a:lnTo>
                    <a:pt x="2" y="0"/>
                  </a:lnTo>
                  <a:lnTo>
                    <a:pt x="0" y="0"/>
                  </a:lnTo>
                  <a:lnTo>
                    <a:pt x="0" y="1"/>
                  </a:lnTo>
                  <a:lnTo>
                    <a:pt x="0" y="3"/>
                  </a:lnTo>
                  <a:lnTo>
                    <a:pt x="0" y="5"/>
                  </a:lnTo>
                  <a:lnTo>
                    <a:pt x="2" y="6"/>
                  </a:lnTo>
                  <a:lnTo>
                    <a:pt x="5" y="6"/>
                  </a:lnTo>
                  <a:lnTo>
                    <a:pt x="9" y="6"/>
                  </a:lnTo>
                  <a:lnTo>
                    <a:pt x="11" y="5"/>
                  </a:lnTo>
                  <a:lnTo>
                    <a:pt x="11" y="3"/>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72"/>
            <p:cNvSpPr>
              <a:spLocks/>
            </p:cNvSpPr>
            <p:nvPr/>
          </p:nvSpPr>
          <p:spPr bwMode="auto">
            <a:xfrm>
              <a:off x="3398" y="1288"/>
              <a:ext cx="249" cy="497"/>
            </a:xfrm>
            <a:custGeom>
              <a:avLst/>
              <a:gdLst>
                <a:gd name="T0" fmla="*/ 99 w 249"/>
                <a:gd name="T1" fmla="*/ 440 h 497"/>
                <a:gd name="T2" fmla="*/ 92 w 249"/>
                <a:gd name="T3" fmla="*/ 382 h 497"/>
                <a:gd name="T4" fmla="*/ 86 w 249"/>
                <a:gd name="T5" fmla="*/ 311 h 497"/>
                <a:gd name="T6" fmla="*/ 92 w 249"/>
                <a:gd name="T7" fmla="*/ 294 h 497"/>
                <a:gd name="T8" fmla="*/ 113 w 249"/>
                <a:gd name="T9" fmla="*/ 310 h 497"/>
                <a:gd name="T10" fmla="*/ 135 w 249"/>
                <a:gd name="T11" fmla="*/ 311 h 497"/>
                <a:gd name="T12" fmla="*/ 155 w 249"/>
                <a:gd name="T13" fmla="*/ 313 h 497"/>
                <a:gd name="T14" fmla="*/ 169 w 249"/>
                <a:gd name="T15" fmla="*/ 314 h 497"/>
                <a:gd name="T16" fmla="*/ 157 w 249"/>
                <a:gd name="T17" fmla="*/ 302 h 497"/>
                <a:gd name="T18" fmla="*/ 135 w 249"/>
                <a:gd name="T19" fmla="*/ 284 h 497"/>
                <a:gd name="T20" fmla="*/ 117 w 249"/>
                <a:gd name="T21" fmla="*/ 277 h 497"/>
                <a:gd name="T22" fmla="*/ 124 w 249"/>
                <a:gd name="T23" fmla="*/ 259 h 497"/>
                <a:gd name="T24" fmla="*/ 153 w 249"/>
                <a:gd name="T25" fmla="*/ 273 h 497"/>
                <a:gd name="T26" fmla="*/ 175 w 249"/>
                <a:gd name="T27" fmla="*/ 299 h 497"/>
                <a:gd name="T28" fmla="*/ 184 w 249"/>
                <a:gd name="T29" fmla="*/ 316 h 497"/>
                <a:gd name="T30" fmla="*/ 207 w 249"/>
                <a:gd name="T31" fmla="*/ 324 h 497"/>
                <a:gd name="T32" fmla="*/ 225 w 249"/>
                <a:gd name="T33" fmla="*/ 339 h 497"/>
                <a:gd name="T34" fmla="*/ 240 w 249"/>
                <a:gd name="T35" fmla="*/ 352 h 497"/>
                <a:gd name="T36" fmla="*/ 211 w 249"/>
                <a:gd name="T37" fmla="*/ 289 h 497"/>
                <a:gd name="T38" fmla="*/ 184 w 249"/>
                <a:gd name="T39" fmla="*/ 269 h 497"/>
                <a:gd name="T40" fmla="*/ 151 w 249"/>
                <a:gd name="T41" fmla="*/ 255 h 497"/>
                <a:gd name="T42" fmla="*/ 128 w 249"/>
                <a:gd name="T43" fmla="*/ 244 h 497"/>
                <a:gd name="T44" fmla="*/ 108 w 249"/>
                <a:gd name="T45" fmla="*/ 229 h 497"/>
                <a:gd name="T46" fmla="*/ 119 w 249"/>
                <a:gd name="T47" fmla="*/ 220 h 497"/>
                <a:gd name="T48" fmla="*/ 133 w 249"/>
                <a:gd name="T49" fmla="*/ 215 h 497"/>
                <a:gd name="T50" fmla="*/ 139 w 249"/>
                <a:gd name="T51" fmla="*/ 192 h 497"/>
                <a:gd name="T52" fmla="*/ 164 w 249"/>
                <a:gd name="T53" fmla="*/ 182 h 497"/>
                <a:gd name="T54" fmla="*/ 191 w 249"/>
                <a:gd name="T55" fmla="*/ 174 h 497"/>
                <a:gd name="T56" fmla="*/ 216 w 249"/>
                <a:gd name="T57" fmla="*/ 159 h 497"/>
                <a:gd name="T58" fmla="*/ 245 w 249"/>
                <a:gd name="T59" fmla="*/ 129 h 497"/>
                <a:gd name="T60" fmla="*/ 223 w 249"/>
                <a:gd name="T61" fmla="*/ 129 h 497"/>
                <a:gd name="T62" fmla="*/ 191 w 249"/>
                <a:gd name="T63" fmla="*/ 137 h 497"/>
                <a:gd name="T64" fmla="*/ 160 w 249"/>
                <a:gd name="T65" fmla="*/ 143 h 497"/>
                <a:gd name="T66" fmla="*/ 144 w 249"/>
                <a:gd name="T67" fmla="*/ 145 h 497"/>
                <a:gd name="T68" fmla="*/ 121 w 249"/>
                <a:gd name="T69" fmla="*/ 154 h 497"/>
                <a:gd name="T70" fmla="*/ 92 w 249"/>
                <a:gd name="T71" fmla="*/ 167 h 497"/>
                <a:gd name="T72" fmla="*/ 63 w 249"/>
                <a:gd name="T73" fmla="*/ 182 h 497"/>
                <a:gd name="T74" fmla="*/ 52 w 249"/>
                <a:gd name="T75" fmla="*/ 187 h 497"/>
                <a:gd name="T76" fmla="*/ 52 w 249"/>
                <a:gd name="T77" fmla="*/ 162 h 497"/>
                <a:gd name="T78" fmla="*/ 47 w 249"/>
                <a:gd name="T79" fmla="*/ 121 h 497"/>
                <a:gd name="T80" fmla="*/ 32 w 249"/>
                <a:gd name="T81" fmla="*/ 50 h 497"/>
                <a:gd name="T82" fmla="*/ 20 w 249"/>
                <a:gd name="T83" fmla="*/ 11 h 497"/>
                <a:gd name="T84" fmla="*/ 0 w 249"/>
                <a:gd name="T85" fmla="*/ 80 h 497"/>
                <a:gd name="T86" fmla="*/ 36 w 249"/>
                <a:gd name="T87" fmla="*/ 184 h 497"/>
                <a:gd name="T88" fmla="*/ 38 w 249"/>
                <a:gd name="T89" fmla="*/ 198 h 497"/>
                <a:gd name="T90" fmla="*/ 54 w 249"/>
                <a:gd name="T91" fmla="*/ 201 h 497"/>
                <a:gd name="T92" fmla="*/ 79 w 249"/>
                <a:gd name="T93" fmla="*/ 192 h 497"/>
                <a:gd name="T94" fmla="*/ 101 w 249"/>
                <a:gd name="T95" fmla="*/ 189 h 497"/>
                <a:gd name="T96" fmla="*/ 124 w 249"/>
                <a:gd name="T97" fmla="*/ 187 h 497"/>
                <a:gd name="T98" fmla="*/ 128 w 249"/>
                <a:gd name="T99" fmla="*/ 201 h 497"/>
                <a:gd name="T100" fmla="*/ 104 w 249"/>
                <a:gd name="T101" fmla="*/ 225 h 497"/>
                <a:gd name="T102" fmla="*/ 95 w 249"/>
                <a:gd name="T103" fmla="*/ 255 h 497"/>
                <a:gd name="T104" fmla="*/ 79 w 249"/>
                <a:gd name="T105" fmla="*/ 244 h 497"/>
                <a:gd name="T106" fmla="*/ 81 w 249"/>
                <a:gd name="T107" fmla="*/ 215 h 497"/>
                <a:gd name="T108" fmla="*/ 70 w 249"/>
                <a:gd name="T109" fmla="*/ 218 h 497"/>
                <a:gd name="T110" fmla="*/ 63 w 249"/>
                <a:gd name="T111" fmla="*/ 240 h 497"/>
                <a:gd name="T112" fmla="*/ 54 w 249"/>
                <a:gd name="T113" fmla="*/ 239 h 497"/>
                <a:gd name="T114" fmla="*/ 59 w 249"/>
                <a:gd name="T115" fmla="*/ 289 h 497"/>
                <a:gd name="T116" fmla="*/ 59 w 249"/>
                <a:gd name="T117" fmla="*/ 396 h 497"/>
                <a:gd name="T118" fmla="*/ 79 w 249"/>
                <a:gd name="T119" fmla="*/ 456 h 497"/>
                <a:gd name="T120" fmla="*/ 95 w 249"/>
                <a:gd name="T121" fmla="*/ 489 h 4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9"/>
                <a:gd name="T184" fmla="*/ 0 h 497"/>
                <a:gd name="T185" fmla="*/ 249 w 249"/>
                <a:gd name="T186" fmla="*/ 497 h 4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9" h="497">
                  <a:moveTo>
                    <a:pt x="106" y="495"/>
                  </a:moveTo>
                  <a:lnTo>
                    <a:pt x="104" y="495"/>
                  </a:lnTo>
                  <a:lnTo>
                    <a:pt x="104" y="493"/>
                  </a:lnTo>
                  <a:lnTo>
                    <a:pt x="101" y="475"/>
                  </a:lnTo>
                  <a:lnTo>
                    <a:pt x="99" y="457"/>
                  </a:lnTo>
                  <a:lnTo>
                    <a:pt x="99" y="440"/>
                  </a:lnTo>
                  <a:lnTo>
                    <a:pt x="99" y="421"/>
                  </a:lnTo>
                  <a:lnTo>
                    <a:pt x="99" y="413"/>
                  </a:lnTo>
                  <a:lnTo>
                    <a:pt x="97" y="407"/>
                  </a:lnTo>
                  <a:lnTo>
                    <a:pt x="95" y="401"/>
                  </a:lnTo>
                  <a:lnTo>
                    <a:pt x="95" y="393"/>
                  </a:lnTo>
                  <a:lnTo>
                    <a:pt x="92" y="382"/>
                  </a:lnTo>
                  <a:lnTo>
                    <a:pt x="90" y="369"/>
                  </a:lnTo>
                  <a:lnTo>
                    <a:pt x="90" y="357"/>
                  </a:lnTo>
                  <a:lnTo>
                    <a:pt x="88" y="346"/>
                  </a:lnTo>
                  <a:lnTo>
                    <a:pt x="86" y="335"/>
                  </a:lnTo>
                  <a:lnTo>
                    <a:pt x="86" y="322"/>
                  </a:lnTo>
                  <a:lnTo>
                    <a:pt x="86" y="311"/>
                  </a:lnTo>
                  <a:lnTo>
                    <a:pt x="86" y="300"/>
                  </a:lnTo>
                  <a:lnTo>
                    <a:pt x="86" y="297"/>
                  </a:lnTo>
                  <a:lnTo>
                    <a:pt x="86" y="295"/>
                  </a:lnTo>
                  <a:lnTo>
                    <a:pt x="86" y="294"/>
                  </a:lnTo>
                  <a:lnTo>
                    <a:pt x="88" y="292"/>
                  </a:lnTo>
                  <a:lnTo>
                    <a:pt x="92" y="294"/>
                  </a:lnTo>
                  <a:lnTo>
                    <a:pt x="95" y="297"/>
                  </a:lnTo>
                  <a:lnTo>
                    <a:pt x="99" y="299"/>
                  </a:lnTo>
                  <a:lnTo>
                    <a:pt x="101" y="302"/>
                  </a:lnTo>
                  <a:lnTo>
                    <a:pt x="106" y="305"/>
                  </a:lnTo>
                  <a:lnTo>
                    <a:pt x="108" y="308"/>
                  </a:lnTo>
                  <a:lnTo>
                    <a:pt x="113" y="310"/>
                  </a:lnTo>
                  <a:lnTo>
                    <a:pt x="115" y="313"/>
                  </a:lnTo>
                  <a:lnTo>
                    <a:pt x="119" y="313"/>
                  </a:lnTo>
                  <a:lnTo>
                    <a:pt x="124" y="313"/>
                  </a:lnTo>
                  <a:lnTo>
                    <a:pt x="126" y="313"/>
                  </a:lnTo>
                  <a:lnTo>
                    <a:pt x="130" y="311"/>
                  </a:lnTo>
                  <a:lnTo>
                    <a:pt x="135" y="311"/>
                  </a:lnTo>
                  <a:lnTo>
                    <a:pt x="137" y="311"/>
                  </a:lnTo>
                  <a:lnTo>
                    <a:pt x="142" y="311"/>
                  </a:lnTo>
                  <a:lnTo>
                    <a:pt x="146" y="311"/>
                  </a:lnTo>
                  <a:lnTo>
                    <a:pt x="148" y="313"/>
                  </a:lnTo>
                  <a:lnTo>
                    <a:pt x="153" y="313"/>
                  </a:lnTo>
                  <a:lnTo>
                    <a:pt x="155" y="313"/>
                  </a:lnTo>
                  <a:lnTo>
                    <a:pt x="157" y="314"/>
                  </a:lnTo>
                  <a:lnTo>
                    <a:pt x="162" y="314"/>
                  </a:lnTo>
                  <a:lnTo>
                    <a:pt x="164" y="314"/>
                  </a:lnTo>
                  <a:lnTo>
                    <a:pt x="169" y="314"/>
                  </a:lnTo>
                  <a:lnTo>
                    <a:pt x="171" y="314"/>
                  </a:lnTo>
                  <a:lnTo>
                    <a:pt x="169" y="314"/>
                  </a:lnTo>
                  <a:lnTo>
                    <a:pt x="166" y="311"/>
                  </a:lnTo>
                  <a:lnTo>
                    <a:pt x="166" y="310"/>
                  </a:lnTo>
                  <a:lnTo>
                    <a:pt x="164" y="308"/>
                  </a:lnTo>
                  <a:lnTo>
                    <a:pt x="162" y="305"/>
                  </a:lnTo>
                  <a:lnTo>
                    <a:pt x="160" y="303"/>
                  </a:lnTo>
                  <a:lnTo>
                    <a:pt x="157" y="302"/>
                  </a:lnTo>
                  <a:lnTo>
                    <a:pt x="155" y="302"/>
                  </a:lnTo>
                  <a:lnTo>
                    <a:pt x="151" y="297"/>
                  </a:lnTo>
                  <a:lnTo>
                    <a:pt x="148" y="294"/>
                  </a:lnTo>
                  <a:lnTo>
                    <a:pt x="144" y="291"/>
                  </a:lnTo>
                  <a:lnTo>
                    <a:pt x="139" y="288"/>
                  </a:lnTo>
                  <a:lnTo>
                    <a:pt x="135" y="284"/>
                  </a:lnTo>
                  <a:lnTo>
                    <a:pt x="130" y="281"/>
                  </a:lnTo>
                  <a:lnTo>
                    <a:pt x="126" y="280"/>
                  </a:lnTo>
                  <a:lnTo>
                    <a:pt x="121" y="278"/>
                  </a:lnTo>
                  <a:lnTo>
                    <a:pt x="119" y="278"/>
                  </a:lnTo>
                  <a:lnTo>
                    <a:pt x="117" y="278"/>
                  </a:lnTo>
                  <a:lnTo>
                    <a:pt x="117" y="277"/>
                  </a:lnTo>
                  <a:lnTo>
                    <a:pt x="115" y="262"/>
                  </a:lnTo>
                  <a:lnTo>
                    <a:pt x="115" y="261"/>
                  </a:lnTo>
                  <a:lnTo>
                    <a:pt x="117" y="261"/>
                  </a:lnTo>
                  <a:lnTo>
                    <a:pt x="117" y="259"/>
                  </a:lnTo>
                  <a:lnTo>
                    <a:pt x="119" y="259"/>
                  </a:lnTo>
                  <a:lnTo>
                    <a:pt x="124" y="259"/>
                  </a:lnTo>
                  <a:lnTo>
                    <a:pt x="130" y="261"/>
                  </a:lnTo>
                  <a:lnTo>
                    <a:pt x="135" y="262"/>
                  </a:lnTo>
                  <a:lnTo>
                    <a:pt x="142" y="264"/>
                  </a:lnTo>
                  <a:lnTo>
                    <a:pt x="146" y="267"/>
                  </a:lnTo>
                  <a:lnTo>
                    <a:pt x="151" y="270"/>
                  </a:lnTo>
                  <a:lnTo>
                    <a:pt x="153" y="273"/>
                  </a:lnTo>
                  <a:lnTo>
                    <a:pt x="157" y="280"/>
                  </a:lnTo>
                  <a:lnTo>
                    <a:pt x="160" y="283"/>
                  </a:lnTo>
                  <a:lnTo>
                    <a:pt x="164" y="288"/>
                  </a:lnTo>
                  <a:lnTo>
                    <a:pt x="169" y="291"/>
                  </a:lnTo>
                  <a:lnTo>
                    <a:pt x="171" y="294"/>
                  </a:lnTo>
                  <a:lnTo>
                    <a:pt x="175" y="299"/>
                  </a:lnTo>
                  <a:lnTo>
                    <a:pt x="178" y="303"/>
                  </a:lnTo>
                  <a:lnTo>
                    <a:pt x="180" y="306"/>
                  </a:lnTo>
                  <a:lnTo>
                    <a:pt x="184" y="311"/>
                  </a:lnTo>
                  <a:lnTo>
                    <a:pt x="184" y="313"/>
                  </a:lnTo>
                  <a:lnTo>
                    <a:pt x="184" y="314"/>
                  </a:lnTo>
                  <a:lnTo>
                    <a:pt x="184" y="316"/>
                  </a:lnTo>
                  <a:lnTo>
                    <a:pt x="184" y="317"/>
                  </a:lnTo>
                  <a:lnTo>
                    <a:pt x="191" y="317"/>
                  </a:lnTo>
                  <a:lnTo>
                    <a:pt x="196" y="319"/>
                  </a:lnTo>
                  <a:lnTo>
                    <a:pt x="198" y="321"/>
                  </a:lnTo>
                  <a:lnTo>
                    <a:pt x="202" y="322"/>
                  </a:lnTo>
                  <a:lnTo>
                    <a:pt x="207" y="324"/>
                  </a:lnTo>
                  <a:lnTo>
                    <a:pt x="211" y="327"/>
                  </a:lnTo>
                  <a:lnTo>
                    <a:pt x="214" y="330"/>
                  </a:lnTo>
                  <a:lnTo>
                    <a:pt x="218" y="333"/>
                  </a:lnTo>
                  <a:lnTo>
                    <a:pt x="220" y="335"/>
                  </a:lnTo>
                  <a:lnTo>
                    <a:pt x="225" y="338"/>
                  </a:lnTo>
                  <a:lnTo>
                    <a:pt x="225" y="339"/>
                  </a:lnTo>
                  <a:lnTo>
                    <a:pt x="227" y="343"/>
                  </a:lnTo>
                  <a:lnTo>
                    <a:pt x="231" y="344"/>
                  </a:lnTo>
                  <a:lnTo>
                    <a:pt x="234" y="347"/>
                  </a:lnTo>
                  <a:lnTo>
                    <a:pt x="236" y="349"/>
                  </a:lnTo>
                  <a:lnTo>
                    <a:pt x="238" y="350"/>
                  </a:lnTo>
                  <a:lnTo>
                    <a:pt x="240" y="352"/>
                  </a:lnTo>
                  <a:lnTo>
                    <a:pt x="243" y="355"/>
                  </a:lnTo>
                  <a:lnTo>
                    <a:pt x="243" y="358"/>
                  </a:lnTo>
                  <a:lnTo>
                    <a:pt x="245" y="360"/>
                  </a:lnTo>
                  <a:lnTo>
                    <a:pt x="229" y="306"/>
                  </a:lnTo>
                  <a:lnTo>
                    <a:pt x="216" y="294"/>
                  </a:lnTo>
                  <a:lnTo>
                    <a:pt x="211" y="289"/>
                  </a:lnTo>
                  <a:lnTo>
                    <a:pt x="209" y="286"/>
                  </a:lnTo>
                  <a:lnTo>
                    <a:pt x="205" y="281"/>
                  </a:lnTo>
                  <a:lnTo>
                    <a:pt x="200" y="278"/>
                  </a:lnTo>
                  <a:lnTo>
                    <a:pt x="196" y="275"/>
                  </a:lnTo>
                  <a:lnTo>
                    <a:pt x="189" y="272"/>
                  </a:lnTo>
                  <a:lnTo>
                    <a:pt x="184" y="269"/>
                  </a:lnTo>
                  <a:lnTo>
                    <a:pt x="178" y="267"/>
                  </a:lnTo>
                  <a:lnTo>
                    <a:pt x="173" y="264"/>
                  </a:lnTo>
                  <a:lnTo>
                    <a:pt x="166" y="261"/>
                  </a:lnTo>
                  <a:lnTo>
                    <a:pt x="162" y="259"/>
                  </a:lnTo>
                  <a:lnTo>
                    <a:pt x="157" y="258"/>
                  </a:lnTo>
                  <a:lnTo>
                    <a:pt x="151" y="255"/>
                  </a:lnTo>
                  <a:lnTo>
                    <a:pt x="146" y="253"/>
                  </a:lnTo>
                  <a:lnTo>
                    <a:pt x="142" y="250"/>
                  </a:lnTo>
                  <a:lnTo>
                    <a:pt x="135" y="247"/>
                  </a:lnTo>
                  <a:lnTo>
                    <a:pt x="133" y="245"/>
                  </a:lnTo>
                  <a:lnTo>
                    <a:pt x="130" y="245"/>
                  </a:lnTo>
                  <a:lnTo>
                    <a:pt x="128" y="244"/>
                  </a:lnTo>
                  <a:lnTo>
                    <a:pt x="126" y="242"/>
                  </a:lnTo>
                  <a:lnTo>
                    <a:pt x="124" y="240"/>
                  </a:lnTo>
                  <a:lnTo>
                    <a:pt x="121" y="240"/>
                  </a:lnTo>
                  <a:lnTo>
                    <a:pt x="121" y="239"/>
                  </a:lnTo>
                  <a:lnTo>
                    <a:pt x="108" y="231"/>
                  </a:lnTo>
                  <a:lnTo>
                    <a:pt x="108" y="229"/>
                  </a:lnTo>
                  <a:lnTo>
                    <a:pt x="110" y="226"/>
                  </a:lnTo>
                  <a:lnTo>
                    <a:pt x="110" y="225"/>
                  </a:lnTo>
                  <a:lnTo>
                    <a:pt x="113" y="223"/>
                  </a:lnTo>
                  <a:lnTo>
                    <a:pt x="115" y="222"/>
                  </a:lnTo>
                  <a:lnTo>
                    <a:pt x="117" y="222"/>
                  </a:lnTo>
                  <a:lnTo>
                    <a:pt x="119" y="220"/>
                  </a:lnTo>
                  <a:lnTo>
                    <a:pt x="121" y="218"/>
                  </a:lnTo>
                  <a:lnTo>
                    <a:pt x="124" y="218"/>
                  </a:lnTo>
                  <a:lnTo>
                    <a:pt x="126" y="217"/>
                  </a:lnTo>
                  <a:lnTo>
                    <a:pt x="128" y="217"/>
                  </a:lnTo>
                  <a:lnTo>
                    <a:pt x="130" y="217"/>
                  </a:lnTo>
                  <a:lnTo>
                    <a:pt x="133" y="215"/>
                  </a:lnTo>
                  <a:lnTo>
                    <a:pt x="135" y="215"/>
                  </a:lnTo>
                  <a:lnTo>
                    <a:pt x="137" y="214"/>
                  </a:lnTo>
                  <a:lnTo>
                    <a:pt x="137" y="212"/>
                  </a:lnTo>
                  <a:lnTo>
                    <a:pt x="137" y="206"/>
                  </a:lnTo>
                  <a:lnTo>
                    <a:pt x="137" y="198"/>
                  </a:lnTo>
                  <a:lnTo>
                    <a:pt x="139" y="192"/>
                  </a:lnTo>
                  <a:lnTo>
                    <a:pt x="142" y="185"/>
                  </a:lnTo>
                  <a:lnTo>
                    <a:pt x="148" y="185"/>
                  </a:lnTo>
                  <a:lnTo>
                    <a:pt x="151" y="185"/>
                  </a:lnTo>
                  <a:lnTo>
                    <a:pt x="155" y="184"/>
                  </a:lnTo>
                  <a:lnTo>
                    <a:pt x="160" y="184"/>
                  </a:lnTo>
                  <a:lnTo>
                    <a:pt x="164" y="182"/>
                  </a:lnTo>
                  <a:lnTo>
                    <a:pt x="169" y="182"/>
                  </a:lnTo>
                  <a:lnTo>
                    <a:pt x="173" y="181"/>
                  </a:lnTo>
                  <a:lnTo>
                    <a:pt x="178" y="179"/>
                  </a:lnTo>
                  <a:lnTo>
                    <a:pt x="182" y="178"/>
                  </a:lnTo>
                  <a:lnTo>
                    <a:pt x="187" y="176"/>
                  </a:lnTo>
                  <a:lnTo>
                    <a:pt x="191" y="174"/>
                  </a:lnTo>
                  <a:lnTo>
                    <a:pt x="196" y="173"/>
                  </a:lnTo>
                  <a:lnTo>
                    <a:pt x="200" y="171"/>
                  </a:lnTo>
                  <a:lnTo>
                    <a:pt x="205" y="168"/>
                  </a:lnTo>
                  <a:lnTo>
                    <a:pt x="207" y="165"/>
                  </a:lnTo>
                  <a:lnTo>
                    <a:pt x="211" y="163"/>
                  </a:lnTo>
                  <a:lnTo>
                    <a:pt x="216" y="159"/>
                  </a:lnTo>
                  <a:lnTo>
                    <a:pt x="220" y="154"/>
                  </a:lnTo>
                  <a:lnTo>
                    <a:pt x="227" y="149"/>
                  </a:lnTo>
                  <a:lnTo>
                    <a:pt x="231" y="143"/>
                  </a:lnTo>
                  <a:lnTo>
                    <a:pt x="236" y="138"/>
                  </a:lnTo>
                  <a:lnTo>
                    <a:pt x="240" y="134"/>
                  </a:lnTo>
                  <a:lnTo>
                    <a:pt x="245" y="129"/>
                  </a:lnTo>
                  <a:lnTo>
                    <a:pt x="249" y="123"/>
                  </a:lnTo>
                  <a:lnTo>
                    <a:pt x="245" y="123"/>
                  </a:lnTo>
                  <a:lnTo>
                    <a:pt x="238" y="126"/>
                  </a:lnTo>
                  <a:lnTo>
                    <a:pt x="234" y="127"/>
                  </a:lnTo>
                  <a:lnTo>
                    <a:pt x="229" y="129"/>
                  </a:lnTo>
                  <a:lnTo>
                    <a:pt x="223" y="129"/>
                  </a:lnTo>
                  <a:lnTo>
                    <a:pt x="218" y="130"/>
                  </a:lnTo>
                  <a:lnTo>
                    <a:pt x="211" y="132"/>
                  </a:lnTo>
                  <a:lnTo>
                    <a:pt x="207" y="134"/>
                  </a:lnTo>
                  <a:lnTo>
                    <a:pt x="202" y="135"/>
                  </a:lnTo>
                  <a:lnTo>
                    <a:pt x="196" y="135"/>
                  </a:lnTo>
                  <a:lnTo>
                    <a:pt x="191" y="137"/>
                  </a:lnTo>
                  <a:lnTo>
                    <a:pt x="184" y="138"/>
                  </a:lnTo>
                  <a:lnTo>
                    <a:pt x="178" y="140"/>
                  </a:lnTo>
                  <a:lnTo>
                    <a:pt x="173" y="140"/>
                  </a:lnTo>
                  <a:lnTo>
                    <a:pt x="169" y="141"/>
                  </a:lnTo>
                  <a:lnTo>
                    <a:pt x="162" y="143"/>
                  </a:lnTo>
                  <a:lnTo>
                    <a:pt x="160" y="143"/>
                  </a:lnTo>
                  <a:lnTo>
                    <a:pt x="157" y="143"/>
                  </a:lnTo>
                  <a:lnTo>
                    <a:pt x="153" y="143"/>
                  </a:lnTo>
                  <a:lnTo>
                    <a:pt x="151" y="143"/>
                  </a:lnTo>
                  <a:lnTo>
                    <a:pt x="148" y="143"/>
                  </a:lnTo>
                  <a:lnTo>
                    <a:pt x="146" y="143"/>
                  </a:lnTo>
                  <a:lnTo>
                    <a:pt x="144" y="145"/>
                  </a:lnTo>
                  <a:lnTo>
                    <a:pt x="142" y="145"/>
                  </a:lnTo>
                  <a:lnTo>
                    <a:pt x="137" y="146"/>
                  </a:lnTo>
                  <a:lnTo>
                    <a:pt x="133" y="148"/>
                  </a:lnTo>
                  <a:lnTo>
                    <a:pt x="128" y="149"/>
                  </a:lnTo>
                  <a:lnTo>
                    <a:pt x="124" y="151"/>
                  </a:lnTo>
                  <a:lnTo>
                    <a:pt x="121" y="154"/>
                  </a:lnTo>
                  <a:lnTo>
                    <a:pt x="117" y="156"/>
                  </a:lnTo>
                  <a:lnTo>
                    <a:pt x="113" y="159"/>
                  </a:lnTo>
                  <a:lnTo>
                    <a:pt x="108" y="160"/>
                  </a:lnTo>
                  <a:lnTo>
                    <a:pt x="104" y="162"/>
                  </a:lnTo>
                  <a:lnTo>
                    <a:pt x="97" y="165"/>
                  </a:lnTo>
                  <a:lnTo>
                    <a:pt x="92" y="167"/>
                  </a:lnTo>
                  <a:lnTo>
                    <a:pt x="88" y="170"/>
                  </a:lnTo>
                  <a:lnTo>
                    <a:pt x="81" y="173"/>
                  </a:lnTo>
                  <a:lnTo>
                    <a:pt x="77" y="176"/>
                  </a:lnTo>
                  <a:lnTo>
                    <a:pt x="72" y="179"/>
                  </a:lnTo>
                  <a:lnTo>
                    <a:pt x="65" y="182"/>
                  </a:lnTo>
                  <a:lnTo>
                    <a:pt x="63" y="182"/>
                  </a:lnTo>
                  <a:lnTo>
                    <a:pt x="61" y="184"/>
                  </a:lnTo>
                  <a:lnTo>
                    <a:pt x="59" y="184"/>
                  </a:lnTo>
                  <a:lnTo>
                    <a:pt x="59" y="185"/>
                  </a:lnTo>
                  <a:lnTo>
                    <a:pt x="56" y="185"/>
                  </a:lnTo>
                  <a:lnTo>
                    <a:pt x="54" y="187"/>
                  </a:lnTo>
                  <a:lnTo>
                    <a:pt x="52" y="187"/>
                  </a:lnTo>
                  <a:lnTo>
                    <a:pt x="50" y="189"/>
                  </a:lnTo>
                  <a:lnTo>
                    <a:pt x="47" y="189"/>
                  </a:lnTo>
                  <a:lnTo>
                    <a:pt x="47" y="187"/>
                  </a:lnTo>
                  <a:lnTo>
                    <a:pt x="50" y="179"/>
                  </a:lnTo>
                  <a:lnTo>
                    <a:pt x="50" y="170"/>
                  </a:lnTo>
                  <a:lnTo>
                    <a:pt x="52" y="162"/>
                  </a:lnTo>
                  <a:lnTo>
                    <a:pt x="52" y="154"/>
                  </a:lnTo>
                  <a:lnTo>
                    <a:pt x="52" y="148"/>
                  </a:lnTo>
                  <a:lnTo>
                    <a:pt x="50" y="143"/>
                  </a:lnTo>
                  <a:lnTo>
                    <a:pt x="50" y="138"/>
                  </a:lnTo>
                  <a:lnTo>
                    <a:pt x="50" y="134"/>
                  </a:lnTo>
                  <a:lnTo>
                    <a:pt x="47" y="121"/>
                  </a:lnTo>
                  <a:lnTo>
                    <a:pt x="45" y="108"/>
                  </a:lnTo>
                  <a:lnTo>
                    <a:pt x="43" y="96"/>
                  </a:lnTo>
                  <a:lnTo>
                    <a:pt x="41" y="85"/>
                  </a:lnTo>
                  <a:lnTo>
                    <a:pt x="38" y="72"/>
                  </a:lnTo>
                  <a:lnTo>
                    <a:pt x="34" y="61"/>
                  </a:lnTo>
                  <a:lnTo>
                    <a:pt x="32" y="50"/>
                  </a:lnTo>
                  <a:lnTo>
                    <a:pt x="29" y="38"/>
                  </a:lnTo>
                  <a:lnTo>
                    <a:pt x="25" y="33"/>
                  </a:lnTo>
                  <a:lnTo>
                    <a:pt x="25" y="27"/>
                  </a:lnTo>
                  <a:lnTo>
                    <a:pt x="25" y="22"/>
                  </a:lnTo>
                  <a:lnTo>
                    <a:pt x="20" y="16"/>
                  </a:lnTo>
                  <a:lnTo>
                    <a:pt x="20" y="11"/>
                  </a:lnTo>
                  <a:lnTo>
                    <a:pt x="18" y="8"/>
                  </a:lnTo>
                  <a:lnTo>
                    <a:pt x="18" y="5"/>
                  </a:lnTo>
                  <a:lnTo>
                    <a:pt x="16" y="0"/>
                  </a:lnTo>
                  <a:lnTo>
                    <a:pt x="7" y="42"/>
                  </a:lnTo>
                  <a:lnTo>
                    <a:pt x="3" y="60"/>
                  </a:lnTo>
                  <a:lnTo>
                    <a:pt x="0" y="80"/>
                  </a:lnTo>
                  <a:lnTo>
                    <a:pt x="0" y="97"/>
                  </a:lnTo>
                  <a:lnTo>
                    <a:pt x="5" y="116"/>
                  </a:lnTo>
                  <a:lnTo>
                    <a:pt x="9" y="135"/>
                  </a:lnTo>
                  <a:lnTo>
                    <a:pt x="16" y="154"/>
                  </a:lnTo>
                  <a:lnTo>
                    <a:pt x="25" y="170"/>
                  </a:lnTo>
                  <a:lnTo>
                    <a:pt x="36" y="184"/>
                  </a:lnTo>
                  <a:lnTo>
                    <a:pt x="38" y="187"/>
                  </a:lnTo>
                  <a:lnTo>
                    <a:pt x="38" y="190"/>
                  </a:lnTo>
                  <a:lnTo>
                    <a:pt x="38" y="192"/>
                  </a:lnTo>
                  <a:lnTo>
                    <a:pt x="36" y="195"/>
                  </a:lnTo>
                  <a:lnTo>
                    <a:pt x="36" y="196"/>
                  </a:lnTo>
                  <a:lnTo>
                    <a:pt x="38" y="198"/>
                  </a:lnTo>
                  <a:lnTo>
                    <a:pt x="41" y="200"/>
                  </a:lnTo>
                  <a:lnTo>
                    <a:pt x="43" y="203"/>
                  </a:lnTo>
                  <a:lnTo>
                    <a:pt x="43" y="204"/>
                  </a:lnTo>
                  <a:lnTo>
                    <a:pt x="43" y="207"/>
                  </a:lnTo>
                  <a:lnTo>
                    <a:pt x="43" y="211"/>
                  </a:lnTo>
                  <a:lnTo>
                    <a:pt x="54" y="201"/>
                  </a:lnTo>
                  <a:lnTo>
                    <a:pt x="61" y="203"/>
                  </a:lnTo>
                  <a:lnTo>
                    <a:pt x="65" y="200"/>
                  </a:lnTo>
                  <a:lnTo>
                    <a:pt x="68" y="198"/>
                  </a:lnTo>
                  <a:lnTo>
                    <a:pt x="72" y="196"/>
                  </a:lnTo>
                  <a:lnTo>
                    <a:pt x="74" y="195"/>
                  </a:lnTo>
                  <a:lnTo>
                    <a:pt x="79" y="192"/>
                  </a:lnTo>
                  <a:lnTo>
                    <a:pt x="83" y="192"/>
                  </a:lnTo>
                  <a:lnTo>
                    <a:pt x="86" y="190"/>
                  </a:lnTo>
                  <a:lnTo>
                    <a:pt x="90" y="190"/>
                  </a:lnTo>
                  <a:lnTo>
                    <a:pt x="95" y="189"/>
                  </a:lnTo>
                  <a:lnTo>
                    <a:pt x="99" y="189"/>
                  </a:lnTo>
                  <a:lnTo>
                    <a:pt x="101" y="189"/>
                  </a:lnTo>
                  <a:lnTo>
                    <a:pt x="108" y="189"/>
                  </a:lnTo>
                  <a:lnTo>
                    <a:pt x="110" y="187"/>
                  </a:lnTo>
                  <a:lnTo>
                    <a:pt x="115" y="187"/>
                  </a:lnTo>
                  <a:lnTo>
                    <a:pt x="119" y="185"/>
                  </a:lnTo>
                  <a:lnTo>
                    <a:pt x="124" y="185"/>
                  </a:lnTo>
                  <a:lnTo>
                    <a:pt x="124" y="187"/>
                  </a:lnTo>
                  <a:lnTo>
                    <a:pt x="126" y="187"/>
                  </a:lnTo>
                  <a:lnTo>
                    <a:pt x="126" y="189"/>
                  </a:lnTo>
                  <a:lnTo>
                    <a:pt x="128" y="189"/>
                  </a:lnTo>
                  <a:lnTo>
                    <a:pt x="128" y="193"/>
                  </a:lnTo>
                  <a:lnTo>
                    <a:pt x="130" y="198"/>
                  </a:lnTo>
                  <a:lnTo>
                    <a:pt x="128" y="201"/>
                  </a:lnTo>
                  <a:lnTo>
                    <a:pt x="126" y="204"/>
                  </a:lnTo>
                  <a:lnTo>
                    <a:pt x="121" y="207"/>
                  </a:lnTo>
                  <a:lnTo>
                    <a:pt x="117" y="211"/>
                  </a:lnTo>
                  <a:lnTo>
                    <a:pt x="110" y="214"/>
                  </a:lnTo>
                  <a:lnTo>
                    <a:pt x="108" y="218"/>
                  </a:lnTo>
                  <a:lnTo>
                    <a:pt x="104" y="225"/>
                  </a:lnTo>
                  <a:lnTo>
                    <a:pt x="101" y="229"/>
                  </a:lnTo>
                  <a:lnTo>
                    <a:pt x="97" y="234"/>
                  </a:lnTo>
                  <a:lnTo>
                    <a:pt x="97" y="240"/>
                  </a:lnTo>
                  <a:lnTo>
                    <a:pt x="97" y="250"/>
                  </a:lnTo>
                  <a:lnTo>
                    <a:pt x="95" y="253"/>
                  </a:lnTo>
                  <a:lnTo>
                    <a:pt x="95" y="255"/>
                  </a:lnTo>
                  <a:lnTo>
                    <a:pt x="92" y="255"/>
                  </a:lnTo>
                  <a:lnTo>
                    <a:pt x="90" y="258"/>
                  </a:lnTo>
                  <a:lnTo>
                    <a:pt x="86" y="255"/>
                  </a:lnTo>
                  <a:lnTo>
                    <a:pt x="83" y="251"/>
                  </a:lnTo>
                  <a:lnTo>
                    <a:pt x="81" y="248"/>
                  </a:lnTo>
                  <a:lnTo>
                    <a:pt x="79" y="244"/>
                  </a:lnTo>
                  <a:lnTo>
                    <a:pt x="79" y="237"/>
                  </a:lnTo>
                  <a:lnTo>
                    <a:pt x="77" y="231"/>
                  </a:lnTo>
                  <a:lnTo>
                    <a:pt x="77" y="225"/>
                  </a:lnTo>
                  <a:lnTo>
                    <a:pt x="79" y="218"/>
                  </a:lnTo>
                  <a:lnTo>
                    <a:pt x="81" y="217"/>
                  </a:lnTo>
                  <a:lnTo>
                    <a:pt x="81" y="215"/>
                  </a:lnTo>
                  <a:lnTo>
                    <a:pt x="81" y="214"/>
                  </a:lnTo>
                  <a:lnTo>
                    <a:pt x="79" y="212"/>
                  </a:lnTo>
                  <a:lnTo>
                    <a:pt x="65" y="206"/>
                  </a:lnTo>
                  <a:lnTo>
                    <a:pt x="68" y="209"/>
                  </a:lnTo>
                  <a:lnTo>
                    <a:pt x="70" y="214"/>
                  </a:lnTo>
                  <a:lnTo>
                    <a:pt x="70" y="218"/>
                  </a:lnTo>
                  <a:lnTo>
                    <a:pt x="70" y="223"/>
                  </a:lnTo>
                  <a:lnTo>
                    <a:pt x="68" y="226"/>
                  </a:lnTo>
                  <a:lnTo>
                    <a:pt x="68" y="231"/>
                  </a:lnTo>
                  <a:lnTo>
                    <a:pt x="65" y="234"/>
                  </a:lnTo>
                  <a:lnTo>
                    <a:pt x="63" y="239"/>
                  </a:lnTo>
                  <a:lnTo>
                    <a:pt x="63" y="240"/>
                  </a:lnTo>
                  <a:lnTo>
                    <a:pt x="61" y="240"/>
                  </a:lnTo>
                  <a:lnTo>
                    <a:pt x="59" y="240"/>
                  </a:lnTo>
                  <a:lnTo>
                    <a:pt x="59" y="239"/>
                  </a:lnTo>
                  <a:lnTo>
                    <a:pt x="47" y="225"/>
                  </a:lnTo>
                  <a:lnTo>
                    <a:pt x="50" y="231"/>
                  </a:lnTo>
                  <a:lnTo>
                    <a:pt x="54" y="239"/>
                  </a:lnTo>
                  <a:lnTo>
                    <a:pt x="56" y="247"/>
                  </a:lnTo>
                  <a:lnTo>
                    <a:pt x="59" y="255"/>
                  </a:lnTo>
                  <a:lnTo>
                    <a:pt x="61" y="264"/>
                  </a:lnTo>
                  <a:lnTo>
                    <a:pt x="61" y="272"/>
                  </a:lnTo>
                  <a:lnTo>
                    <a:pt x="61" y="281"/>
                  </a:lnTo>
                  <a:lnTo>
                    <a:pt x="59" y="289"/>
                  </a:lnTo>
                  <a:lnTo>
                    <a:pt x="54" y="306"/>
                  </a:lnTo>
                  <a:lnTo>
                    <a:pt x="52" y="324"/>
                  </a:lnTo>
                  <a:lnTo>
                    <a:pt x="52" y="343"/>
                  </a:lnTo>
                  <a:lnTo>
                    <a:pt x="52" y="360"/>
                  </a:lnTo>
                  <a:lnTo>
                    <a:pt x="54" y="379"/>
                  </a:lnTo>
                  <a:lnTo>
                    <a:pt x="59" y="396"/>
                  </a:lnTo>
                  <a:lnTo>
                    <a:pt x="63" y="413"/>
                  </a:lnTo>
                  <a:lnTo>
                    <a:pt x="70" y="431"/>
                  </a:lnTo>
                  <a:lnTo>
                    <a:pt x="72" y="437"/>
                  </a:lnTo>
                  <a:lnTo>
                    <a:pt x="74" y="445"/>
                  </a:lnTo>
                  <a:lnTo>
                    <a:pt x="77" y="449"/>
                  </a:lnTo>
                  <a:lnTo>
                    <a:pt x="79" y="456"/>
                  </a:lnTo>
                  <a:lnTo>
                    <a:pt x="83" y="462"/>
                  </a:lnTo>
                  <a:lnTo>
                    <a:pt x="86" y="468"/>
                  </a:lnTo>
                  <a:lnTo>
                    <a:pt x="88" y="475"/>
                  </a:lnTo>
                  <a:lnTo>
                    <a:pt x="90" y="481"/>
                  </a:lnTo>
                  <a:lnTo>
                    <a:pt x="92" y="484"/>
                  </a:lnTo>
                  <a:lnTo>
                    <a:pt x="95" y="489"/>
                  </a:lnTo>
                  <a:lnTo>
                    <a:pt x="97" y="492"/>
                  </a:lnTo>
                  <a:lnTo>
                    <a:pt x="101" y="497"/>
                  </a:lnTo>
                  <a:lnTo>
                    <a:pt x="104" y="497"/>
                  </a:lnTo>
                  <a:lnTo>
                    <a:pt x="104" y="495"/>
                  </a:lnTo>
                  <a:lnTo>
                    <a:pt x="106" y="49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73"/>
            <p:cNvSpPr>
              <a:spLocks/>
            </p:cNvSpPr>
            <p:nvPr/>
          </p:nvSpPr>
          <p:spPr bwMode="auto">
            <a:xfrm>
              <a:off x="3515" y="1549"/>
              <a:ext cx="65" cy="55"/>
            </a:xfrm>
            <a:custGeom>
              <a:avLst/>
              <a:gdLst>
                <a:gd name="T0" fmla="*/ 63 w 65"/>
                <a:gd name="T1" fmla="*/ 53 h 55"/>
                <a:gd name="T2" fmla="*/ 65 w 65"/>
                <a:gd name="T3" fmla="*/ 53 h 55"/>
                <a:gd name="T4" fmla="*/ 65 w 65"/>
                <a:gd name="T5" fmla="*/ 52 h 55"/>
                <a:gd name="T6" fmla="*/ 65 w 65"/>
                <a:gd name="T7" fmla="*/ 50 h 55"/>
                <a:gd name="T8" fmla="*/ 63 w 65"/>
                <a:gd name="T9" fmla="*/ 49 h 55"/>
                <a:gd name="T10" fmla="*/ 61 w 65"/>
                <a:gd name="T11" fmla="*/ 45 h 55"/>
                <a:gd name="T12" fmla="*/ 58 w 65"/>
                <a:gd name="T13" fmla="*/ 42 h 55"/>
                <a:gd name="T14" fmla="*/ 56 w 65"/>
                <a:gd name="T15" fmla="*/ 38 h 55"/>
                <a:gd name="T16" fmla="*/ 54 w 65"/>
                <a:gd name="T17" fmla="*/ 34 h 55"/>
                <a:gd name="T18" fmla="*/ 52 w 65"/>
                <a:gd name="T19" fmla="*/ 31 h 55"/>
                <a:gd name="T20" fmla="*/ 47 w 65"/>
                <a:gd name="T21" fmla="*/ 28 h 55"/>
                <a:gd name="T22" fmla="*/ 45 w 65"/>
                <a:gd name="T23" fmla="*/ 25 h 55"/>
                <a:gd name="T24" fmla="*/ 43 w 65"/>
                <a:gd name="T25" fmla="*/ 20 h 55"/>
                <a:gd name="T26" fmla="*/ 38 w 65"/>
                <a:gd name="T27" fmla="*/ 17 h 55"/>
                <a:gd name="T28" fmla="*/ 36 w 65"/>
                <a:gd name="T29" fmla="*/ 12 h 55"/>
                <a:gd name="T30" fmla="*/ 31 w 65"/>
                <a:gd name="T31" fmla="*/ 9 h 55"/>
                <a:gd name="T32" fmla="*/ 27 w 65"/>
                <a:gd name="T33" fmla="*/ 6 h 55"/>
                <a:gd name="T34" fmla="*/ 25 w 65"/>
                <a:gd name="T35" fmla="*/ 3 h 55"/>
                <a:gd name="T36" fmla="*/ 20 w 65"/>
                <a:gd name="T37" fmla="*/ 1 h 55"/>
                <a:gd name="T38" fmla="*/ 13 w 65"/>
                <a:gd name="T39" fmla="*/ 0 h 55"/>
                <a:gd name="T40" fmla="*/ 4 w 65"/>
                <a:gd name="T41" fmla="*/ 0 h 55"/>
                <a:gd name="T42" fmla="*/ 2 w 65"/>
                <a:gd name="T43" fmla="*/ 3 h 55"/>
                <a:gd name="T44" fmla="*/ 2 w 65"/>
                <a:gd name="T45" fmla="*/ 5 h 55"/>
                <a:gd name="T46" fmla="*/ 0 w 65"/>
                <a:gd name="T47" fmla="*/ 8 h 55"/>
                <a:gd name="T48" fmla="*/ 0 w 65"/>
                <a:gd name="T49" fmla="*/ 11 h 55"/>
                <a:gd name="T50" fmla="*/ 4 w 65"/>
                <a:gd name="T51" fmla="*/ 14 h 55"/>
                <a:gd name="T52" fmla="*/ 9 w 65"/>
                <a:gd name="T53" fmla="*/ 17 h 55"/>
                <a:gd name="T54" fmla="*/ 13 w 65"/>
                <a:gd name="T55" fmla="*/ 20 h 55"/>
                <a:gd name="T56" fmla="*/ 20 w 65"/>
                <a:gd name="T57" fmla="*/ 23 h 55"/>
                <a:gd name="T58" fmla="*/ 25 w 65"/>
                <a:gd name="T59" fmla="*/ 27 h 55"/>
                <a:gd name="T60" fmla="*/ 29 w 65"/>
                <a:gd name="T61" fmla="*/ 30 h 55"/>
                <a:gd name="T62" fmla="*/ 34 w 65"/>
                <a:gd name="T63" fmla="*/ 34 h 55"/>
                <a:gd name="T64" fmla="*/ 40 w 65"/>
                <a:gd name="T65" fmla="*/ 39 h 55"/>
                <a:gd name="T66" fmla="*/ 43 w 65"/>
                <a:gd name="T67" fmla="*/ 39 h 55"/>
                <a:gd name="T68" fmla="*/ 45 w 65"/>
                <a:gd name="T69" fmla="*/ 42 h 55"/>
                <a:gd name="T70" fmla="*/ 49 w 65"/>
                <a:gd name="T71" fmla="*/ 44 h 55"/>
                <a:gd name="T72" fmla="*/ 52 w 65"/>
                <a:gd name="T73" fmla="*/ 45 h 55"/>
                <a:gd name="T74" fmla="*/ 54 w 65"/>
                <a:gd name="T75" fmla="*/ 49 h 55"/>
                <a:gd name="T76" fmla="*/ 56 w 65"/>
                <a:gd name="T77" fmla="*/ 50 h 55"/>
                <a:gd name="T78" fmla="*/ 58 w 65"/>
                <a:gd name="T79" fmla="*/ 53 h 55"/>
                <a:gd name="T80" fmla="*/ 61 w 65"/>
                <a:gd name="T81" fmla="*/ 55 h 55"/>
                <a:gd name="T82" fmla="*/ 63 w 65"/>
                <a:gd name="T83" fmla="*/ 53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55"/>
                <a:gd name="T128" fmla="*/ 65 w 65"/>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55">
                  <a:moveTo>
                    <a:pt x="63" y="53"/>
                  </a:moveTo>
                  <a:lnTo>
                    <a:pt x="65" y="53"/>
                  </a:lnTo>
                  <a:lnTo>
                    <a:pt x="65" y="52"/>
                  </a:lnTo>
                  <a:lnTo>
                    <a:pt x="65" y="50"/>
                  </a:lnTo>
                  <a:lnTo>
                    <a:pt x="63" y="49"/>
                  </a:lnTo>
                  <a:lnTo>
                    <a:pt x="61" y="45"/>
                  </a:lnTo>
                  <a:lnTo>
                    <a:pt x="58" y="42"/>
                  </a:lnTo>
                  <a:lnTo>
                    <a:pt x="56" y="38"/>
                  </a:lnTo>
                  <a:lnTo>
                    <a:pt x="54" y="34"/>
                  </a:lnTo>
                  <a:lnTo>
                    <a:pt x="52" y="31"/>
                  </a:lnTo>
                  <a:lnTo>
                    <a:pt x="47" y="28"/>
                  </a:lnTo>
                  <a:lnTo>
                    <a:pt x="45" y="25"/>
                  </a:lnTo>
                  <a:lnTo>
                    <a:pt x="43" y="20"/>
                  </a:lnTo>
                  <a:lnTo>
                    <a:pt x="38" y="17"/>
                  </a:lnTo>
                  <a:lnTo>
                    <a:pt x="36" y="12"/>
                  </a:lnTo>
                  <a:lnTo>
                    <a:pt x="31" y="9"/>
                  </a:lnTo>
                  <a:lnTo>
                    <a:pt x="27" y="6"/>
                  </a:lnTo>
                  <a:lnTo>
                    <a:pt x="25" y="3"/>
                  </a:lnTo>
                  <a:lnTo>
                    <a:pt x="20" y="1"/>
                  </a:lnTo>
                  <a:lnTo>
                    <a:pt x="13" y="0"/>
                  </a:lnTo>
                  <a:lnTo>
                    <a:pt x="4" y="0"/>
                  </a:lnTo>
                  <a:lnTo>
                    <a:pt x="2" y="3"/>
                  </a:lnTo>
                  <a:lnTo>
                    <a:pt x="2" y="5"/>
                  </a:lnTo>
                  <a:lnTo>
                    <a:pt x="0" y="8"/>
                  </a:lnTo>
                  <a:lnTo>
                    <a:pt x="0" y="11"/>
                  </a:lnTo>
                  <a:lnTo>
                    <a:pt x="4" y="14"/>
                  </a:lnTo>
                  <a:lnTo>
                    <a:pt x="9" y="17"/>
                  </a:lnTo>
                  <a:lnTo>
                    <a:pt x="13" y="20"/>
                  </a:lnTo>
                  <a:lnTo>
                    <a:pt x="20" y="23"/>
                  </a:lnTo>
                  <a:lnTo>
                    <a:pt x="25" y="27"/>
                  </a:lnTo>
                  <a:lnTo>
                    <a:pt x="29" y="30"/>
                  </a:lnTo>
                  <a:lnTo>
                    <a:pt x="34" y="34"/>
                  </a:lnTo>
                  <a:lnTo>
                    <a:pt x="40" y="39"/>
                  </a:lnTo>
                  <a:lnTo>
                    <a:pt x="43" y="39"/>
                  </a:lnTo>
                  <a:lnTo>
                    <a:pt x="45" y="42"/>
                  </a:lnTo>
                  <a:lnTo>
                    <a:pt x="49" y="44"/>
                  </a:lnTo>
                  <a:lnTo>
                    <a:pt x="52" y="45"/>
                  </a:lnTo>
                  <a:lnTo>
                    <a:pt x="54" y="49"/>
                  </a:lnTo>
                  <a:lnTo>
                    <a:pt x="56" y="50"/>
                  </a:lnTo>
                  <a:lnTo>
                    <a:pt x="58" y="53"/>
                  </a:lnTo>
                  <a:lnTo>
                    <a:pt x="61" y="55"/>
                  </a:lnTo>
                  <a:lnTo>
                    <a:pt x="63" y="53"/>
                  </a:lnTo>
                  <a:close/>
                </a:path>
              </a:pathLst>
            </a:custGeom>
            <a:solidFill>
              <a:srgbClr val="99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74"/>
            <p:cNvSpPr>
              <a:spLocks/>
            </p:cNvSpPr>
            <p:nvPr/>
          </p:nvSpPr>
          <p:spPr bwMode="auto">
            <a:xfrm>
              <a:off x="3463" y="1477"/>
              <a:ext cx="63" cy="69"/>
            </a:xfrm>
            <a:custGeom>
              <a:avLst/>
              <a:gdLst>
                <a:gd name="T0" fmla="*/ 27 w 63"/>
                <a:gd name="T1" fmla="*/ 67 h 69"/>
                <a:gd name="T2" fmla="*/ 30 w 63"/>
                <a:gd name="T3" fmla="*/ 66 h 69"/>
                <a:gd name="T4" fmla="*/ 30 w 63"/>
                <a:gd name="T5" fmla="*/ 59 h 69"/>
                <a:gd name="T6" fmla="*/ 32 w 63"/>
                <a:gd name="T7" fmla="*/ 55 h 69"/>
                <a:gd name="T8" fmla="*/ 32 w 63"/>
                <a:gd name="T9" fmla="*/ 48 h 69"/>
                <a:gd name="T10" fmla="*/ 34 w 63"/>
                <a:gd name="T11" fmla="*/ 44 h 69"/>
                <a:gd name="T12" fmla="*/ 36 w 63"/>
                <a:gd name="T13" fmla="*/ 37 h 69"/>
                <a:gd name="T14" fmla="*/ 39 w 63"/>
                <a:gd name="T15" fmla="*/ 34 h 69"/>
                <a:gd name="T16" fmla="*/ 43 w 63"/>
                <a:gd name="T17" fmla="*/ 29 h 69"/>
                <a:gd name="T18" fmla="*/ 45 w 63"/>
                <a:gd name="T19" fmla="*/ 25 h 69"/>
                <a:gd name="T20" fmla="*/ 48 w 63"/>
                <a:gd name="T21" fmla="*/ 23 h 69"/>
                <a:gd name="T22" fmla="*/ 52 w 63"/>
                <a:gd name="T23" fmla="*/ 22 h 69"/>
                <a:gd name="T24" fmla="*/ 56 w 63"/>
                <a:gd name="T25" fmla="*/ 20 h 69"/>
                <a:gd name="T26" fmla="*/ 56 w 63"/>
                <a:gd name="T27" fmla="*/ 18 h 69"/>
                <a:gd name="T28" fmla="*/ 59 w 63"/>
                <a:gd name="T29" fmla="*/ 17 h 69"/>
                <a:gd name="T30" fmla="*/ 61 w 63"/>
                <a:gd name="T31" fmla="*/ 15 h 69"/>
                <a:gd name="T32" fmla="*/ 63 w 63"/>
                <a:gd name="T33" fmla="*/ 14 h 69"/>
                <a:gd name="T34" fmla="*/ 61 w 63"/>
                <a:gd name="T35" fmla="*/ 0 h 69"/>
                <a:gd name="T36" fmla="*/ 3 w 63"/>
                <a:gd name="T37" fmla="*/ 9 h 69"/>
                <a:gd name="T38" fmla="*/ 3 w 63"/>
                <a:gd name="T39" fmla="*/ 11 h 69"/>
                <a:gd name="T40" fmla="*/ 0 w 63"/>
                <a:gd name="T41" fmla="*/ 12 h 69"/>
                <a:gd name="T42" fmla="*/ 3 w 63"/>
                <a:gd name="T43" fmla="*/ 14 h 69"/>
                <a:gd name="T44" fmla="*/ 5 w 63"/>
                <a:gd name="T45" fmla="*/ 15 h 69"/>
                <a:gd name="T46" fmla="*/ 9 w 63"/>
                <a:gd name="T47" fmla="*/ 15 h 69"/>
                <a:gd name="T48" fmla="*/ 12 w 63"/>
                <a:gd name="T49" fmla="*/ 17 h 69"/>
                <a:gd name="T50" fmla="*/ 14 w 63"/>
                <a:gd name="T51" fmla="*/ 18 h 69"/>
                <a:gd name="T52" fmla="*/ 16 w 63"/>
                <a:gd name="T53" fmla="*/ 20 h 69"/>
                <a:gd name="T54" fmla="*/ 18 w 63"/>
                <a:gd name="T55" fmla="*/ 22 h 69"/>
                <a:gd name="T56" fmla="*/ 21 w 63"/>
                <a:gd name="T57" fmla="*/ 25 h 69"/>
                <a:gd name="T58" fmla="*/ 21 w 63"/>
                <a:gd name="T59" fmla="*/ 26 h 69"/>
                <a:gd name="T60" fmla="*/ 18 w 63"/>
                <a:gd name="T61" fmla="*/ 28 h 69"/>
                <a:gd name="T62" fmla="*/ 16 w 63"/>
                <a:gd name="T63" fmla="*/ 28 h 69"/>
                <a:gd name="T64" fmla="*/ 14 w 63"/>
                <a:gd name="T65" fmla="*/ 28 h 69"/>
                <a:gd name="T66" fmla="*/ 14 w 63"/>
                <a:gd name="T67" fmla="*/ 37 h 69"/>
                <a:gd name="T68" fmla="*/ 14 w 63"/>
                <a:gd name="T69" fmla="*/ 47 h 69"/>
                <a:gd name="T70" fmla="*/ 16 w 63"/>
                <a:gd name="T71" fmla="*/ 56 h 69"/>
                <a:gd name="T72" fmla="*/ 18 w 63"/>
                <a:gd name="T73" fmla="*/ 64 h 69"/>
                <a:gd name="T74" fmla="*/ 25 w 63"/>
                <a:gd name="T75" fmla="*/ 69 h 69"/>
                <a:gd name="T76" fmla="*/ 27 w 63"/>
                <a:gd name="T77" fmla="*/ 67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69"/>
                <a:gd name="T119" fmla="*/ 63 w 6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69">
                  <a:moveTo>
                    <a:pt x="27" y="67"/>
                  </a:moveTo>
                  <a:lnTo>
                    <a:pt x="30" y="66"/>
                  </a:lnTo>
                  <a:lnTo>
                    <a:pt x="30" y="59"/>
                  </a:lnTo>
                  <a:lnTo>
                    <a:pt x="32" y="55"/>
                  </a:lnTo>
                  <a:lnTo>
                    <a:pt x="32" y="48"/>
                  </a:lnTo>
                  <a:lnTo>
                    <a:pt x="34" y="44"/>
                  </a:lnTo>
                  <a:lnTo>
                    <a:pt x="36" y="37"/>
                  </a:lnTo>
                  <a:lnTo>
                    <a:pt x="39" y="34"/>
                  </a:lnTo>
                  <a:lnTo>
                    <a:pt x="43" y="29"/>
                  </a:lnTo>
                  <a:lnTo>
                    <a:pt x="45" y="25"/>
                  </a:lnTo>
                  <a:lnTo>
                    <a:pt x="48" y="23"/>
                  </a:lnTo>
                  <a:lnTo>
                    <a:pt x="52" y="22"/>
                  </a:lnTo>
                  <a:lnTo>
                    <a:pt x="56" y="20"/>
                  </a:lnTo>
                  <a:lnTo>
                    <a:pt x="56" y="18"/>
                  </a:lnTo>
                  <a:lnTo>
                    <a:pt x="59" y="17"/>
                  </a:lnTo>
                  <a:lnTo>
                    <a:pt x="61" y="15"/>
                  </a:lnTo>
                  <a:lnTo>
                    <a:pt x="63" y="14"/>
                  </a:lnTo>
                  <a:lnTo>
                    <a:pt x="61" y="0"/>
                  </a:lnTo>
                  <a:lnTo>
                    <a:pt x="3" y="9"/>
                  </a:lnTo>
                  <a:lnTo>
                    <a:pt x="3" y="11"/>
                  </a:lnTo>
                  <a:lnTo>
                    <a:pt x="0" y="12"/>
                  </a:lnTo>
                  <a:lnTo>
                    <a:pt x="3" y="14"/>
                  </a:lnTo>
                  <a:lnTo>
                    <a:pt x="5" y="15"/>
                  </a:lnTo>
                  <a:lnTo>
                    <a:pt x="9" y="15"/>
                  </a:lnTo>
                  <a:lnTo>
                    <a:pt x="12" y="17"/>
                  </a:lnTo>
                  <a:lnTo>
                    <a:pt x="14" y="18"/>
                  </a:lnTo>
                  <a:lnTo>
                    <a:pt x="16" y="20"/>
                  </a:lnTo>
                  <a:lnTo>
                    <a:pt x="18" y="22"/>
                  </a:lnTo>
                  <a:lnTo>
                    <a:pt x="21" y="25"/>
                  </a:lnTo>
                  <a:lnTo>
                    <a:pt x="21" y="26"/>
                  </a:lnTo>
                  <a:lnTo>
                    <a:pt x="18" y="28"/>
                  </a:lnTo>
                  <a:lnTo>
                    <a:pt x="16" y="28"/>
                  </a:lnTo>
                  <a:lnTo>
                    <a:pt x="14" y="28"/>
                  </a:lnTo>
                  <a:lnTo>
                    <a:pt x="14" y="37"/>
                  </a:lnTo>
                  <a:lnTo>
                    <a:pt x="14" y="47"/>
                  </a:lnTo>
                  <a:lnTo>
                    <a:pt x="16" y="56"/>
                  </a:lnTo>
                  <a:lnTo>
                    <a:pt x="18" y="64"/>
                  </a:lnTo>
                  <a:lnTo>
                    <a:pt x="25" y="69"/>
                  </a:lnTo>
                  <a:lnTo>
                    <a:pt x="27" y="6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75"/>
            <p:cNvSpPr>
              <a:spLocks/>
            </p:cNvSpPr>
            <p:nvPr/>
          </p:nvSpPr>
          <p:spPr bwMode="auto">
            <a:xfrm>
              <a:off x="3445" y="1492"/>
              <a:ext cx="25" cy="36"/>
            </a:xfrm>
            <a:custGeom>
              <a:avLst/>
              <a:gdLst>
                <a:gd name="T0" fmla="*/ 18 w 25"/>
                <a:gd name="T1" fmla="*/ 35 h 36"/>
                <a:gd name="T2" fmla="*/ 25 w 25"/>
                <a:gd name="T3" fmla="*/ 16 h 36"/>
                <a:gd name="T4" fmla="*/ 16 w 25"/>
                <a:gd name="T5" fmla="*/ 0 h 36"/>
                <a:gd name="T6" fmla="*/ 9 w 25"/>
                <a:gd name="T7" fmla="*/ 0 h 36"/>
                <a:gd name="T8" fmla="*/ 5 w 25"/>
                <a:gd name="T9" fmla="*/ 0 h 36"/>
                <a:gd name="T10" fmla="*/ 3 w 25"/>
                <a:gd name="T11" fmla="*/ 3 h 36"/>
                <a:gd name="T12" fmla="*/ 0 w 25"/>
                <a:gd name="T13" fmla="*/ 5 h 36"/>
                <a:gd name="T14" fmla="*/ 0 w 25"/>
                <a:gd name="T15" fmla="*/ 8 h 36"/>
                <a:gd name="T16" fmla="*/ 14 w 25"/>
                <a:gd name="T17" fmla="*/ 36 h 36"/>
                <a:gd name="T18" fmla="*/ 16 w 25"/>
                <a:gd name="T19" fmla="*/ 36 h 36"/>
                <a:gd name="T20" fmla="*/ 18 w 25"/>
                <a:gd name="T21" fmla="*/ 35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6"/>
                <a:gd name="T35" fmla="*/ 25 w 2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6">
                  <a:moveTo>
                    <a:pt x="18" y="35"/>
                  </a:moveTo>
                  <a:lnTo>
                    <a:pt x="25" y="16"/>
                  </a:lnTo>
                  <a:lnTo>
                    <a:pt x="16" y="0"/>
                  </a:lnTo>
                  <a:lnTo>
                    <a:pt x="9" y="0"/>
                  </a:lnTo>
                  <a:lnTo>
                    <a:pt x="5" y="0"/>
                  </a:lnTo>
                  <a:lnTo>
                    <a:pt x="3" y="3"/>
                  </a:lnTo>
                  <a:lnTo>
                    <a:pt x="0" y="5"/>
                  </a:lnTo>
                  <a:lnTo>
                    <a:pt x="0" y="8"/>
                  </a:lnTo>
                  <a:lnTo>
                    <a:pt x="14" y="36"/>
                  </a:lnTo>
                  <a:lnTo>
                    <a:pt x="16" y="36"/>
                  </a:lnTo>
                  <a:lnTo>
                    <a:pt x="18" y="3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76"/>
            <p:cNvSpPr>
              <a:spLocks/>
            </p:cNvSpPr>
            <p:nvPr/>
          </p:nvSpPr>
          <p:spPr bwMode="auto">
            <a:xfrm>
              <a:off x="3174" y="1448"/>
              <a:ext cx="256" cy="91"/>
            </a:xfrm>
            <a:custGeom>
              <a:avLst/>
              <a:gdLst>
                <a:gd name="T0" fmla="*/ 247 w 256"/>
                <a:gd name="T1" fmla="*/ 33 h 91"/>
                <a:gd name="T2" fmla="*/ 231 w 256"/>
                <a:gd name="T3" fmla="*/ 32 h 91"/>
                <a:gd name="T4" fmla="*/ 213 w 256"/>
                <a:gd name="T5" fmla="*/ 32 h 91"/>
                <a:gd name="T6" fmla="*/ 200 w 256"/>
                <a:gd name="T7" fmla="*/ 32 h 91"/>
                <a:gd name="T8" fmla="*/ 186 w 256"/>
                <a:gd name="T9" fmla="*/ 32 h 91"/>
                <a:gd name="T10" fmla="*/ 173 w 256"/>
                <a:gd name="T11" fmla="*/ 32 h 91"/>
                <a:gd name="T12" fmla="*/ 161 w 256"/>
                <a:gd name="T13" fmla="*/ 33 h 91"/>
                <a:gd name="T14" fmla="*/ 148 w 256"/>
                <a:gd name="T15" fmla="*/ 36 h 91"/>
                <a:gd name="T16" fmla="*/ 137 w 256"/>
                <a:gd name="T17" fmla="*/ 40 h 91"/>
                <a:gd name="T18" fmla="*/ 126 w 256"/>
                <a:gd name="T19" fmla="*/ 43 h 91"/>
                <a:gd name="T20" fmla="*/ 114 w 256"/>
                <a:gd name="T21" fmla="*/ 46 h 91"/>
                <a:gd name="T22" fmla="*/ 103 w 256"/>
                <a:gd name="T23" fmla="*/ 51 h 91"/>
                <a:gd name="T24" fmla="*/ 94 w 256"/>
                <a:gd name="T25" fmla="*/ 54 h 91"/>
                <a:gd name="T26" fmla="*/ 85 w 256"/>
                <a:gd name="T27" fmla="*/ 55 h 91"/>
                <a:gd name="T28" fmla="*/ 85 w 256"/>
                <a:gd name="T29" fmla="*/ 51 h 91"/>
                <a:gd name="T30" fmla="*/ 94 w 256"/>
                <a:gd name="T31" fmla="*/ 44 h 91"/>
                <a:gd name="T32" fmla="*/ 108 w 256"/>
                <a:gd name="T33" fmla="*/ 36 h 91"/>
                <a:gd name="T34" fmla="*/ 121 w 256"/>
                <a:gd name="T35" fmla="*/ 29 h 91"/>
                <a:gd name="T36" fmla="*/ 132 w 256"/>
                <a:gd name="T37" fmla="*/ 22 h 91"/>
                <a:gd name="T38" fmla="*/ 143 w 256"/>
                <a:gd name="T39" fmla="*/ 13 h 91"/>
                <a:gd name="T40" fmla="*/ 148 w 256"/>
                <a:gd name="T41" fmla="*/ 0 h 91"/>
                <a:gd name="T42" fmla="*/ 139 w 256"/>
                <a:gd name="T43" fmla="*/ 10 h 91"/>
                <a:gd name="T44" fmla="*/ 128 w 256"/>
                <a:gd name="T45" fmla="*/ 18 h 91"/>
                <a:gd name="T46" fmla="*/ 117 w 256"/>
                <a:gd name="T47" fmla="*/ 25 h 91"/>
                <a:gd name="T48" fmla="*/ 105 w 256"/>
                <a:gd name="T49" fmla="*/ 32 h 91"/>
                <a:gd name="T50" fmla="*/ 92 w 256"/>
                <a:gd name="T51" fmla="*/ 40 h 91"/>
                <a:gd name="T52" fmla="*/ 76 w 256"/>
                <a:gd name="T53" fmla="*/ 47 h 91"/>
                <a:gd name="T54" fmla="*/ 58 w 256"/>
                <a:gd name="T55" fmla="*/ 55 h 91"/>
                <a:gd name="T56" fmla="*/ 40 w 256"/>
                <a:gd name="T57" fmla="*/ 63 h 91"/>
                <a:gd name="T58" fmla="*/ 24 w 256"/>
                <a:gd name="T59" fmla="*/ 74 h 91"/>
                <a:gd name="T60" fmla="*/ 11 w 256"/>
                <a:gd name="T61" fmla="*/ 87 h 91"/>
                <a:gd name="T62" fmla="*/ 51 w 256"/>
                <a:gd name="T63" fmla="*/ 84 h 91"/>
                <a:gd name="T64" fmla="*/ 92 w 256"/>
                <a:gd name="T65" fmla="*/ 62 h 91"/>
                <a:gd name="T66" fmla="*/ 112 w 256"/>
                <a:gd name="T67" fmla="*/ 58 h 91"/>
                <a:gd name="T68" fmla="*/ 134 w 256"/>
                <a:gd name="T69" fmla="*/ 51 h 91"/>
                <a:gd name="T70" fmla="*/ 155 w 256"/>
                <a:gd name="T71" fmla="*/ 43 h 91"/>
                <a:gd name="T72" fmla="*/ 175 w 256"/>
                <a:gd name="T73" fmla="*/ 36 h 91"/>
                <a:gd name="T74" fmla="*/ 197 w 256"/>
                <a:gd name="T75" fmla="*/ 35 h 91"/>
                <a:gd name="T76" fmla="*/ 211 w 256"/>
                <a:gd name="T77" fmla="*/ 33 h 91"/>
                <a:gd name="T78" fmla="*/ 227 w 256"/>
                <a:gd name="T79" fmla="*/ 33 h 91"/>
                <a:gd name="T80" fmla="*/ 238 w 256"/>
                <a:gd name="T81" fmla="*/ 33 h 91"/>
                <a:gd name="T82" fmla="*/ 249 w 256"/>
                <a:gd name="T83" fmla="*/ 35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6"/>
                <a:gd name="T127" fmla="*/ 0 h 91"/>
                <a:gd name="T128" fmla="*/ 256 w 25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6" h="91">
                  <a:moveTo>
                    <a:pt x="256" y="36"/>
                  </a:moveTo>
                  <a:lnTo>
                    <a:pt x="251" y="35"/>
                  </a:lnTo>
                  <a:lnTo>
                    <a:pt x="247" y="33"/>
                  </a:lnTo>
                  <a:lnTo>
                    <a:pt x="242" y="33"/>
                  </a:lnTo>
                  <a:lnTo>
                    <a:pt x="236" y="32"/>
                  </a:lnTo>
                  <a:lnTo>
                    <a:pt x="231" y="32"/>
                  </a:lnTo>
                  <a:lnTo>
                    <a:pt x="224" y="32"/>
                  </a:lnTo>
                  <a:lnTo>
                    <a:pt x="220" y="32"/>
                  </a:lnTo>
                  <a:lnTo>
                    <a:pt x="213" y="32"/>
                  </a:lnTo>
                  <a:lnTo>
                    <a:pt x="209" y="32"/>
                  </a:lnTo>
                  <a:lnTo>
                    <a:pt x="204" y="33"/>
                  </a:lnTo>
                  <a:lnTo>
                    <a:pt x="200" y="32"/>
                  </a:lnTo>
                  <a:lnTo>
                    <a:pt x="195" y="32"/>
                  </a:lnTo>
                  <a:lnTo>
                    <a:pt x="191" y="32"/>
                  </a:lnTo>
                  <a:lnTo>
                    <a:pt x="186" y="32"/>
                  </a:lnTo>
                  <a:lnTo>
                    <a:pt x="182" y="32"/>
                  </a:lnTo>
                  <a:lnTo>
                    <a:pt x="177" y="32"/>
                  </a:lnTo>
                  <a:lnTo>
                    <a:pt x="173" y="32"/>
                  </a:lnTo>
                  <a:lnTo>
                    <a:pt x="168" y="32"/>
                  </a:lnTo>
                  <a:lnTo>
                    <a:pt x="166" y="33"/>
                  </a:lnTo>
                  <a:lnTo>
                    <a:pt x="161" y="33"/>
                  </a:lnTo>
                  <a:lnTo>
                    <a:pt x="157" y="35"/>
                  </a:lnTo>
                  <a:lnTo>
                    <a:pt x="152" y="35"/>
                  </a:lnTo>
                  <a:lnTo>
                    <a:pt x="148" y="36"/>
                  </a:lnTo>
                  <a:lnTo>
                    <a:pt x="146" y="38"/>
                  </a:lnTo>
                  <a:lnTo>
                    <a:pt x="141" y="38"/>
                  </a:lnTo>
                  <a:lnTo>
                    <a:pt x="137" y="40"/>
                  </a:lnTo>
                  <a:lnTo>
                    <a:pt x="134" y="41"/>
                  </a:lnTo>
                  <a:lnTo>
                    <a:pt x="130" y="43"/>
                  </a:lnTo>
                  <a:lnTo>
                    <a:pt x="126" y="43"/>
                  </a:lnTo>
                  <a:lnTo>
                    <a:pt x="121" y="44"/>
                  </a:lnTo>
                  <a:lnTo>
                    <a:pt x="119" y="44"/>
                  </a:lnTo>
                  <a:lnTo>
                    <a:pt x="114" y="46"/>
                  </a:lnTo>
                  <a:lnTo>
                    <a:pt x="110" y="47"/>
                  </a:lnTo>
                  <a:lnTo>
                    <a:pt x="108" y="49"/>
                  </a:lnTo>
                  <a:lnTo>
                    <a:pt x="103" y="51"/>
                  </a:lnTo>
                  <a:lnTo>
                    <a:pt x="101" y="52"/>
                  </a:lnTo>
                  <a:lnTo>
                    <a:pt x="99" y="52"/>
                  </a:lnTo>
                  <a:lnTo>
                    <a:pt x="94" y="54"/>
                  </a:lnTo>
                  <a:lnTo>
                    <a:pt x="92" y="55"/>
                  </a:lnTo>
                  <a:lnTo>
                    <a:pt x="87" y="57"/>
                  </a:lnTo>
                  <a:lnTo>
                    <a:pt x="85" y="55"/>
                  </a:lnTo>
                  <a:lnTo>
                    <a:pt x="85" y="54"/>
                  </a:lnTo>
                  <a:lnTo>
                    <a:pt x="85" y="52"/>
                  </a:lnTo>
                  <a:lnTo>
                    <a:pt x="85" y="51"/>
                  </a:lnTo>
                  <a:lnTo>
                    <a:pt x="87" y="49"/>
                  </a:lnTo>
                  <a:lnTo>
                    <a:pt x="92" y="46"/>
                  </a:lnTo>
                  <a:lnTo>
                    <a:pt x="94" y="44"/>
                  </a:lnTo>
                  <a:lnTo>
                    <a:pt x="99" y="41"/>
                  </a:lnTo>
                  <a:lnTo>
                    <a:pt x="103" y="38"/>
                  </a:lnTo>
                  <a:lnTo>
                    <a:pt x="108" y="36"/>
                  </a:lnTo>
                  <a:lnTo>
                    <a:pt x="112" y="35"/>
                  </a:lnTo>
                  <a:lnTo>
                    <a:pt x="117" y="32"/>
                  </a:lnTo>
                  <a:lnTo>
                    <a:pt x="121" y="29"/>
                  </a:lnTo>
                  <a:lnTo>
                    <a:pt x="126" y="27"/>
                  </a:lnTo>
                  <a:lnTo>
                    <a:pt x="130" y="24"/>
                  </a:lnTo>
                  <a:lnTo>
                    <a:pt x="132" y="22"/>
                  </a:lnTo>
                  <a:lnTo>
                    <a:pt x="137" y="19"/>
                  </a:lnTo>
                  <a:lnTo>
                    <a:pt x="141" y="16"/>
                  </a:lnTo>
                  <a:lnTo>
                    <a:pt x="143" y="13"/>
                  </a:lnTo>
                  <a:lnTo>
                    <a:pt x="148" y="10"/>
                  </a:lnTo>
                  <a:lnTo>
                    <a:pt x="150" y="7"/>
                  </a:lnTo>
                  <a:lnTo>
                    <a:pt x="148" y="0"/>
                  </a:lnTo>
                  <a:lnTo>
                    <a:pt x="146" y="3"/>
                  </a:lnTo>
                  <a:lnTo>
                    <a:pt x="141" y="7"/>
                  </a:lnTo>
                  <a:lnTo>
                    <a:pt x="139" y="10"/>
                  </a:lnTo>
                  <a:lnTo>
                    <a:pt x="134" y="11"/>
                  </a:lnTo>
                  <a:lnTo>
                    <a:pt x="132" y="14"/>
                  </a:lnTo>
                  <a:lnTo>
                    <a:pt x="128" y="18"/>
                  </a:lnTo>
                  <a:lnTo>
                    <a:pt x="123" y="19"/>
                  </a:lnTo>
                  <a:lnTo>
                    <a:pt x="121" y="22"/>
                  </a:lnTo>
                  <a:lnTo>
                    <a:pt x="117" y="25"/>
                  </a:lnTo>
                  <a:lnTo>
                    <a:pt x="112" y="29"/>
                  </a:lnTo>
                  <a:lnTo>
                    <a:pt x="108" y="30"/>
                  </a:lnTo>
                  <a:lnTo>
                    <a:pt x="105" y="32"/>
                  </a:lnTo>
                  <a:lnTo>
                    <a:pt x="101" y="35"/>
                  </a:lnTo>
                  <a:lnTo>
                    <a:pt x="96" y="38"/>
                  </a:lnTo>
                  <a:lnTo>
                    <a:pt x="92" y="40"/>
                  </a:lnTo>
                  <a:lnTo>
                    <a:pt x="90" y="43"/>
                  </a:lnTo>
                  <a:lnTo>
                    <a:pt x="83" y="44"/>
                  </a:lnTo>
                  <a:lnTo>
                    <a:pt x="76" y="47"/>
                  </a:lnTo>
                  <a:lnTo>
                    <a:pt x="72" y="49"/>
                  </a:lnTo>
                  <a:lnTo>
                    <a:pt x="65" y="52"/>
                  </a:lnTo>
                  <a:lnTo>
                    <a:pt x="58" y="55"/>
                  </a:lnTo>
                  <a:lnTo>
                    <a:pt x="51" y="57"/>
                  </a:lnTo>
                  <a:lnTo>
                    <a:pt x="47" y="60"/>
                  </a:lnTo>
                  <a:lnTo>
                    <a:pt x="40" y="63"/>
                  </a:lnTo>
                  <a:lnTo>
                    <a:pt x="36" y="66"/>
                  </a:lnTo>
                  <a:lnTo>
                    <a:pt x="29" y="71"/>
                  </a:lnTo>
                  <a:lnTo>
                    <a:pt x="24" y="74"/>
                  </a:lnTo>
                  <a:lnTo>
                    <a:pt x="20" y="79"/>
                  </a:lnTo>
                  <a:lnTo>
                    <a:pt x="16" y="84"/>
                  </a:lnTo>
                  <a:lnTo>
                    <a:pt x="11" y="87"/>
                  </a:lnTo>
                  <a:lnTo>
                    <a:pt x="4" y="90"/>
                  </a:lnTo>
                  <a:lnTo>
                    <a:pt x="0" y="91"/>
                  </a:lnTo>
                  <a:lnTo>
                    <a:pt x="51" y="84"/>
                  </a:lnTo>
                  <a:lnTo>
                    <a:pt x="78" y="62"/>
                  </a:lnTo>
                  <a:lnTo>
                    <a:pt x="85" y="62"/>
                  </a:lnTo>
                  <a:lnTo>
                    <a:pt x="92" y="62"/>
                  </a:lnTo>
                  <a:lnTo>
                    <a:pt x="99" y="62"/>
                  </a:lnTo>
                  <a:lnTo>
                    <a:pt x="105" y="60"/>
                  </a:lnTo>
                  <a:lnTo>
                    <a:pt x="112" y="58"/>
                  </a:lnTo>
                  <a:lnTo>
                    <a:pt x="119" y="55"/>
                  </a:lnTo>
                  <a:lnTo>
                    <a:pt x="126" y="52"/>
                  </a:lnTo>
                  <a:lnTo>
                    <a:pt x="134" y="51"/>
                  </a:lnTo>
                  <a:lnTo>
                    <a:pt x="141" y="47"/>
                  </a:lnTo>
                  <a:lnTo>
                    <a:pt x="148" y="44"/>
                  </a:lnTo>
                  <a:lnTo>
                    <a:pt x="155" y="43"/>
                  </a:lnTo>
                  <a:lnTo>
                    <a:pt x="161" y="40"/>
                  </a:lnTo>
                  <a:lnTo>
                    <a:pt x="168" y="38"/>
                  </a:lnTo>
                  <a:lnTo>
                    <a:pt x="175" y="36"/>
                  </a:lnTo>
                  <a:lnTo>
                    <a:pt x="184" y="36"/>
                  </a:lnTo>
                  <a:lnTo>
                    <a:pt x="191" y="36"/>
                  </a:lnTo>
                  <a:lnTo>
                    <a:pt x="197" y="35"/>
                  </a:lnTo>
                  <a:lnTo>
                    <a:pt x="202" y="35"/>
                  </a:lnTo>
                  <a:lnTo>
                    <a:pt x="206" y="35"/>
                  </a:lnTo>
                  <a:lnTo>
                    <a:pt x="211" y="33"/>
                  </a:lnTo>
                  <a:lnTo>
                    <a:pt x="215" y="33"/>
                  </a:lnTo>
                  <a:lnTo>
                    <a:pt x="222" y="33"/>
                  </a:lnTo>
                  <a:lnTo>
                    <a:pt x="227" y="33"/>
                  </a:lnTo>
                  <a:lnTo>
                    <a:pt x="231" y="33"/>
                  </a:lnTo>
                  <a:lnTo>
                    <a:pt x="236" y="33"/>
                  </a:lnTo>
                  <a:lnTo>
                    <a:pt x="238" y="33"/>
                  </a:lnTo>
                  <a:lnTo>
                    <a:pt x="242" y="33"/>
                  </a:lnTo>
                  <a:lnTo>
                    <a:pt x="247" y="35"/>
                  </a:lnTo>
                  <a:lnTo>
                    <a:pt x="249" y="35"/>
                  </a:lnTo>
                  <a:lnTo>
                    <a:pt x="253" y="35"/>
                  </a:lnTo>
                  <a:lnTo>
                    <a:pt x="256" y="3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5" name="Group 81"/>
          <p:cNvGrpSpPr>
            <a:grpSpLocks/>
          </p:cNvGrpSpPr>
          <p:nvPr/>
        </p:nvGrpSpPr>
        <p:grpSpPr bwMode="auto">
          <a:xfrm rot="10276598">
            <a:off x="304800" y="171450"/>
            <a:ext cx="762000" cy="457200"/>
            <a:chOff x="5184" y="3792"/>
            <a:chExt cx="480" cy="384"/>
          </a:xfrm>
        </p:grpSpPr>
        <p:sp>
          <p:nvSpPr>
            <p:cNvPr id="8218" name="Oval 82"/>
            <p:cNvSpPr>
              <a:spLocks noChangeArrowheads="1"/>
            </p:cNvSpPr>
            <p:nvPr/>
          </p:nvSpPr>
          <p:spPr bwMode="auto">
            <a:xfrm>
              <a:off x="5472" y="3936"/>
              <a:ext cx="192" cy="240"/>
            </a:xfrm>
            <a:prstGeom prst="ellipse">
              <a:avLst/>
            </a:prstGeom>
            <a:solidFill>
              <a:schemeClr val="accent1"/>
            </a:solidFill>
            <a:ln w="9525">
              <a:solidFill>
                <a:schemeClr val="tx1"/>
              </a:solidFill>
              <a:round/>
              <a:headEnd/>
              <a:tailEnd/>
            </a:ln>
          </p:spPr>
          <p:txBody>
            <a:bodyPr rot="10800000" wrap="none" anchor="ctr"/>
            <a:lstStyle/>
            <a:p>
              <a:pPr algn="r" eaLnBrk="0" hangingPunct="0"/>
              <a:endParaRPr lang="en-US" altLang="en-US"/>
            </a:p>
          </p:txBody>
        </p:sp>
        <p:sp>
          <p:nvSpPr>
            <p:cNvPr id="8219" name="Oval 83"/>
            <p:cNvSpPr>
              <a:spLocks noChangeArrowheads="1"/>
            </p:cNvSpPr>
            <p:nvPr/>
          </p:nvSpPr>
          <p:spPr bwMode="auto">
            <a:xfrm>
              <a:off x="5184" y="3984"/>
              <a:ext cx="192" cy="144"/>
            </a:xfrm>
            <a:prstGeom prst="ellipse">
              <a:avLst/>
            </a:prstGeom>
            <a:solidFill>
              <a:srgbClr val="FFFF66"/>
            </a:solidFill>
            <a:ln w="9525">
              <a:solidFill>
                <a:schemeClr val="tx1"/>
              </a:solidFill>
              <a:round/>
              <a:headEnd/>
              <a:tailEnd/>
            </a:ln>
          </p:spPr>
          <p:txBody>
            <a:bodyPr rot="10800000" wrap="none" anchor="ctr"/>
            <a:lstStyle/>
            <a:p>
              <a:pPr algn="ctr" eaLnBrk="0" hangingPunct="0"/>
              <a:endParaRPr lang="vi-VN" altLang="en-US">
                <a:solidFill>
                  <a:srgbClr val="FF3300"/>
                </a:solidFill>
                <a:latin typeface="VNI-Times" pitchFamily="2" charset="0"/>
              </a:endParaRPr>
            </a:p>
          </p:txBody>
        </p:sp>
        <p:sp>
          <p:nvSpPr>
            <p:cNvPr id="8220" name="Oval 84"/>
            <p:cNvSpPr>
              <a:spLocks noChangeArrowheads="1"/>
            </p:cNvSpPr>
            <p:nvPr/>
          </p:nvSpPr>
          <p:spPr bwMode="auto">
            <a:xfrm>
              <a:off x="5376" y="3792"/>
              <a:ext cx="144" cy="240"/>
            </a:xfrm>
            <a:prstGeom prst="ellipse">
              <a:avLst/>
            </a:prstGeom>
            <a:solidFill>
              <a:srgbClr val="FF00FF"/>
            </a:solidFill>
            <a:ln w="9525">
              <a:solidFill>
                <a:schemeClr val="tx1"/>
              </a:solidFill>
              <a:round/>
              <a:headEnd/>
              <a:tailEnd/>
            </a:ln>
          </p:spPr>
          <p:txBody>
            <a:bodyPr rot="10800000" wrap="none" anchor="ctr"/>
            <a:lstStyle/>
            <a:p>
              <a:pPr algn="r" eaLnBrk="0" hangingPunct="0"/>
              <a:endParaRPr lang="en-US" altLang="en-US"/>
            </a:p>
          </p:txBody>
        </p:sp>
      </p:grpSp>
      <p:grpSp>
        <p:nvGrpSpPr>
          <p:cNvPr id="8196" name="Group 85"/>
          <p:cNvGrpSpPr>
            <a:grpSpLocks/>
          </p:cNvGrpSpPr>
          <p:nvPr/>
        </p:nvGrpSpPr>
        <p:grpSpPr bwMode="auto">
          <a:xfrm rot="11973106">
            <a:off x="8153400" y="228600"/>
            <a:ext cx="762000" cy="457200"/>
            <a:chOff x="5184" y="3792"/>
            <a:chExt cx="480" cy="384"/>
          </a:xfrm>
        </p:grpSpPr>
        <p:sp>
          <p:nvSpPr>
            <p:cNvPr id="8215" name="Oval 86"/>
            <p:cNvSpPr>
              <a:spLocks noChangeArrowheads="1"/>
            </p:cNvSpPr>
            <p:nvPr/>
          </p:nvSpPr>
          <p:spPr bwMode="auto">
            <a:xfrm>
              <a:off x="5472" y="3936"/>
              <a:ext cx="192" cy="240"/>
            </a:xfrm>
            <a:prstGeom prst="ellipse">
              <a:avLst/>
            </a:prstGeom>
            <a:solidFill>
              <a:schemeClr val="accent1"/>
            </a:solidFill>
            <a:ln w="9525">
              <a:solidFill>
                <a:schemeClr val="tx1"/>
              </a:solidFill>
              <a:round/>
              <a:headEnd/>
              <a:tailEnd/>
            </a:ln>
          </p:spPr>
          <p:txBody>
            <a:bodyPr rot="10800000" wrap="none" anchor="ctr"/>
            <a:lstStyle/>
            <a:p>
              <a:pPr algn="r" eaLnBrk="0" hangingPunct="0"/>
              <a:endParaRPr lang="en-US" altLang="en-US"/>
            </a:p>
          </p:txBody>
        </p:sp>
        <p:sp>
          <p:nvSpPr>
            <p:cNvPr id="8216" name="Oval 87"/>
            <p:cNvSpPr>
              <a:spLocks noChangeArrowheads="1"/>
            </p:cNvSpPr>
            <p:nvPr/>
          </p:nvSpPr>
          <p:spPr bwMode="auto">
            <a:xfrm>
              <a:off x="5184" y="3984"/>
              <a:ext cx="192" cy="144"/>
            </a:xfrm>
            <a:prstGeom prst="ellipse">
              <a:avLst/>
            </a:prstGeom>
            <a:solidFill>
              <a:srgbClr val="FFFF66"/>
            </a:solidFill>
            <a:ln w="9525">
              <a:solidFill>
                <a:schemeClr val="tx1"/>
              </a:solidFill>
              <a:round/>
              <a:headEnd/>
              <a:tailEnd/>
            </a:ln>
          </p:spPr>
          <p:txBody>
            <a:bodyPr rot="10800000" wrap="none" anchor="ctr"/>
            <a:lstStyle/>
            <a:p>
              <a:pPr algn="ctr" eaLnBrk="0" hangingPunct="0"/>
              <a:endParaRPr lang="vi-VN" altLang="en-US">
                <a:solidFill>
                  <a:srgbClr val="FF3300"/>
                </a:solidFill>
                <a:latin typeface="VNI-Times" pitchFamily="2" charset="0"/>
              </a:endParaRPr>
            </a:p>
          </p:txBody>
        </p:sp>
        <p:sp>
          <p:nvSpPr>
            <p:cNvPr id="8217" name="Oval 88"/>
            <p:cNvSpPr>
              <a:spLocks noChangeArrowheads="1"/>
            </p:cNvSpPr>
            <p:nvPr/>
          </p:nvSpPr>
          <p:spPr bwMode="auto">
            <a:xfrm>
              <a:off x="5376" y="3792"/>
              <a:ext cx="144" cy="240"/>
            </a:xfrm>
            <a:prstGeom prst="ellipse">
              <a:avLst/>
            </a:prstGeom>
            <a:solidFill>
              <a:srgbClr val="FF00FF"/>
            </a:solidFill>
            <a:ln w="9525">
              <a:solidFill>
                <a:schemeClr val="tx1"/>
              </a:solidFill>
              <a:round/>
              <a:headEnd/>
              <a:tailEnd/>
            </a:ln>
          </p:spPr>
          <p:txBody>
            <a:bodyPr rot="10800000" wrap="none" anchor="ctr"/>
            <a:lstStyle/>
            <a:p>
              <a:pPr algn="r" eaLnBrk="0" hangingPunct="0"/>
              <a:endParaRPr lang="en-US" altLang="en-US"/>
            </a:p>
          </p:txBody>
        </p:sp>
      </p:grpSp>
      <p:grpSp>
        <p:nvGrpSpPr>
          <p:cNvPr id="8197" name="Group 2"/>
          <p:cNvGrpSpPr>
            <a:grpSpLocks/>
          </p:cNvGrpSpPr>
          <p:nvPr/>
        </p:nvGrpSpPr>
        <p:grpSpPr bwMode="auto">
          <a:xfrm>
            <a:off x="0" y="0"/>
            <a:ext cx="3276600" cy="2114550"/>
            <a:chOff x="0" y="0"/>
            <a:chExt cx="2064" cy="1776"/>
          </a:xfrm>
        </p:grpSpPr>
        <p:sp>
          <p:nvSpPr>
            <p:cNvPr id="8213" name="Line 3"/>
            <p:cNvSpPr>
              <a:spLocks noChangeShapeType="1"/>
            </p:cNvSpPr>
            <p:nvPr/>
          </p:nvSpPr>
          <p:spPr bwMode="auto">
            <a:xfrm>
              <a:off x="0" y="96"/>
              <a:ext cx="206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4"/>
            <p:cNvSpPr>
              <a:spLocks noChangeShapeType="1"/>
            </p:cNvSpPr>
            <p:nvPr/>
          </p:nvSpPr>
          <p:spPr bwMode="auto">
            <a:xfrm>
              <a:off x="96" y="0"/>
              <a:ext cx="0" cy="1776"/>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8" name="Group 5"/>
          <p:cNvGrpSpPr>
            <a:grpSpLocks/>
          </p:cNvGrpSpPr>
          <p:nvPr/>
        </p:nvGrpSpPr>
        <p:grpSpPr bwMode="auto">
          <a:xfrm rot="10800000">
            <a:off x="5867400" y="3028950"/>
            <a:ext cx="3276600" cy="2114550"/>
            <a:chOff x="0" y="0"/>
            <a:chExt cx="2064" cy="1776"/>
          </a:xfrm>
        </p:grpSpPr>
        <p:sp>
          <p:nvSpPr>
            <p:cNvPr id="8211" name="Line 6"/>
            <p:cNvSpPr>
              <a:spLocks noChangeShapeType="1"/>
            </p:cNvSpPr>
            <p:nvPr/>
          </p:nvSpPr>
          <p:spPr bwMode="auto">
            <a:xfrm>
              <a:off x="0" y="96"/>
              <a:ext cx="206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7"/>
            <p:cNvSpPr>
              <a:spLocks noChangeShapeType="1"/>
            </p:cNvSpPr>
            <p:nvPr/>
          </p:nvSpPr>
          <p:spPr bwMode="auto">
            <a:xfrm>
              <a:off x="96" y="0"/>
              <a:ext cx="0" cy="1776"/>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9" name="Group 85"/>
          <p:cNvGrpSpPr>
            <a:grpSpLocks/>
          </p:cNvGrpSpPr>
          <p:nvPr/>
        </p:nvGrpSpPr>
        <p:grpSpPr bwMode="auto">
          <a:xfrm rot="18201606">
            <a:off x="8178800" y="4346575"/>
            <a:ext cx="571500" cy="609600"/>
            <a:chOff x="5184" y="3792"/>
            <a:chExt cx="480" cy="384"/>
          </a:xfrm>
        </p:grpSpPr>
        <p:sp>
          <p:nvSpPr>
            <p:cNvPr id="8208" name="Oval 86"/>
            <p:cNvSpPr>
              <a:spLocks noChangeArrowheads="1"/>
            </p:cNvSpPr>
            <p:nvPr/>
          </p:nvSpPr>
          <p:spPr bwMode="auto">
            <a:xfrm>
              <a:off x="5472" y="3936"/>
              <a:ext cx="192" cy="240"/>
            </a:xfrm>
            <a:prstGeom prst="ellipse">
              <a:avLst/>
            </a:prstGeom>
            <a:solidFill>
              <a:schemeClr val="accent1"/>
            </a:solidFill>
            <a:ln w="9525">
              <a:solidFill>
                <a:schemeClr val="tx1"/>
              </a:solidFill>
              <a:round/>
              <a:headEnd/>
              <a:tailEnd/>
            </a:ln>
          </p:spPr>
          <p:txBody>
            <a:bodyPr rot="10800000" wrap="none" anchor="ctr"/>
            <a:lstStyle/>
            <a:p>
              <a:pPr algn="r" eaLnBrk="0" hangingPunct="0"/>
              <a:endParaRPr lang="en-US" altLang="en-US"/>
            </a:p>
          </p:txBody>
        </p:sp>
        <p:sp>
          <p:nvSpPr>
            <p:cNvPr id="8209" name="Oval 87"/>
            <p:cNvSpPr>
              <a:spLocks noChangeArrowheads="1"/>
            </p:cNvSpPr>
            <p:nvPr/>
          </p:nvSpPr>
          <p:spPr bwMode="auto">
            <a:xfrm>
              <a:off x="5184" y="3984"/>
              <a:ext cx="192" cy="144"/>
            </a:xfrm>
            <a:prstGeom prst="ellipse">
              <a:avLst/>
            </a:prstGeom>
            <a:solidFill>
              <a:srgbClr val="FFFF66"/>
            </a:solidFill>
            <a:ln w="9525">
              <a:solidFill>
                <a:schemeClr val="tx1"/>
              </a:solidFill>
              <a:round/>
              <a:headEnd/>
              <a:tailEnd/>
            </a:ln>
          </p:spPr>
          <p:txBody>
            <a:bodyPr rot="10800000" wrap="none" anchor="ctr"/>
            <a:lstStyle/>
            <a:p>
              <a:pPr algn="ctr" eaLnBrk="0" hangingPunct="0"/>
              <a:endParaRPr lang="vi-VN" altLang="en-US">
                <a:solidFill>
                  <a:srgbClr val="FF3300"/>
                </a:solidFill>
                <a:latin typeface="VNI-Times" pitchFamily="2" charset="0"/>
              </a:endParaRPr>
            </a:p>
          </p:txBody>
        </p:sp>
        <p:sp>
          <p:nvSpPr>
            <p:cNvPr id="8210" name="Oval 88"/>
            <p:cNvSpPr>
              <a:spLocks noChangeArrowheads="1"/>
            </p:cNvSpPr>
            <p:nvPr/>
          </p:nvSpPr>
          <p:spPr bwMode="auto">
            <a:xfrm>
              <a:off x="5376" y="3792"/>
              <a:ext cx="144" cy="240"/>
            </a:xfrm>
            <a:prstGeom prst="ellipse">
              <a:avLst/>
            </a:prstGeom>
            <a:solidFill>
              <a:srgbClr val="FF00FF"/>
            </a:solidFill>
            <a:ln w="9525">
              <a:solidFill>
                <a:schemeClr val="tx1"/>
              </a:solidFill>
              <a:round/>
              <a:headEnd/>
              <a:tailEnd/>
            </a:ln>
          </p:spPr>
          <p:txBody>
            <a:bodyPr rot="10800000" wrap="none" anchor="ctr"/>
            <a:lstStyle/>
            <a:p>
              <a:pPr algn="r" eaLnBrk="0" hangingPunct="0"/>
              <a:endParaRPr lang="en-US" altLang="en-US"/>
            </a:p>
          </p:txBody>
        </p:sp>
      </p:grpSp>
      <p:sp>
        <p:nvSpPr>
          <p:cNvPr id="8200" name="Text Box 26"/>
          <p:cNvSpPr txBox="1">
            <a:spLocks noChangeArrowheads="1"/>
          </p:cNvSpPr>
          <p:nvPr/>
        </p:nvSpPr>
        <p:spPr bwMode="auto">
          <a:xfrm>
            <a:off x="1094453" y="1642745"/>
            <a:ext cx="647700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u="sng">
                <a:solidFill>
                  <a:srgbClr val="FF0000"/>
                </a:solidFill>
                <a:latin typeface="Times New Roman" pitchFamily="18" charset="0"/>
              </a:rPr>
              <a:t>Câu 1</a:t>
            </a:r>
            <a:r>
              <a:rPr lang="en-US" altLang="en-US" sz="2800" smtClean="0">
                <a:latin typeface="Times New Roman" pitchFamily="18" charset="0"/>
              </a:rPr>
              <a:t>: Phần mềm trình chiếu có tên là gì?</a:t>
            </a:r>
            <a:endParaRPr lang="en-US" altLang="en-US" sz="2800">
              <a:latin typeface="Times New Roman" pitchFamily="18" charset="0"/>
            </a:endParaRPr>
          </a:p>
        </p:txBody>
      </p:sp>
      <p:sp>
        <p:nvSpPr>
          <p:cNvPr id="8207" name="TextBox 1"/>
          <p:cNvSpPr txBox="1">
            <a:spLocks noChangeArrowheads="1"/>
          </p:cNvSpPr>
          <p:nvPr/>
        </p:nvSpPr>
        <p:spPr bwMode="auto">
          <a:xfrm>
            <a:off x="1835152" y="122239"/>
            <a:ext cx="540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latin typeface="Times New Roman" pitchFamily="18" charset="0"/>
                <a:cs typeface="Times New Roman" pitchFamily="18" charset="0"/>
              </a:rPr>
              <a:t>KHỞI ĐỘNG</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1"/>
            <a:ext cx="7748587" cy="1117600"/>
            <a:chOff x="439" y="2138"/>
            <a:chExt cx="3072" cy="558"/>
          </a:xfrm>
        </p:grpSpPr>
        <p:sp>
          <p:nvSpPr>
            <p:cNvPr id="22549"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2550" name="AutoShape 7"/>
            <p:cNvSpPr>
              <a:spLocks noChangeArrowheads="1"/>
            </p:cNvSpPr>
            <p:nvPr/>
          </p:nvSpPr>
          <p:spPr bwMode="gray">
            <a:xfrm>
              <a:off x="468"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smtClean="0">
                  <a:solidFill>
                    <a:srgbClr val="FFFF00"/>
                  </a:solidFill>
                </a:rPr>
                <a:t>4</a:t>
              </a:r>
              <a:endParaRPr lang="en-US" altLang="en-US" sz="2200" b="1">
                <a:solidFill>
                  <a:srgbClr val="FFFF00"/>
                </a:solidFill>
              </a:endParaRP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2552" name="Text Box 10"/>
            <p:cNvSpPr txBox="1">
              <a:spLocks noChangeArrowheads="1"/>
            </p:cNvSpPr>
            <p:nvPr/>
          </p:nvSpPr>
          <p:spPr bwMode="gray">
            <a:xfrm>
              <a:off x="1018" y="2182"/>
              <a:ext cx="243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smtClean="0">
                  <a:solidFill>
                    <a:schemeClr val="bg1"/>
                  </a:solidFill>
                  <a:latin typeface="Calibri" pitchFamily="34" charset="0"/>
                </a:rPr>
                <a:t>Để thay đổi vị trí của tranh ảnh em làm thế nào?</a:t>
              </a:r>
              <a:endParaRPr lang="en-US" altLang="en-US" sz="2600" b="1">
                <a:solidFill>
                  <a:schemeClr val="bg1"/>
                </a:solidFill>
                <a:latin typeface="Calibri" pitchFamily="34" charset="0"/>
              </a:endParaRPr>
            </a:p>
          </p:txBody>
        </p:sp>
      </p:grpSp>
      <p:grpSp>
        <p:nvGrpSpPr>
          <p:cNvPr id="11" name="Group 10"/>
          <p:cNvGrpSpPr/>
          <p:nvPr/>
        </p:nvGrpSpPr>
        <p:grpSpPr>
          <a:xfrm>
            <a:off x="899592" y="1602604"/>
            <a:ext cx="3408362" cy="969146"/>
            <a:chOff x="966788" y="1539104"/>
            <a:chExt cx="3408362" cy="969146"/>
          </a:xfrm>
        </p:grpSpPr>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5"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grpSp>
        <p:sp>
          <p:nvSpPr>
            <p:cNvPr id="6" name="Rectangle 5"/>
            <p:cNvSpPr/>
            <p:nvPr/>
          </p:nvSpPr>
          <p:spPr>
            <a:xfrm>
              <a:off x="2011634" y="1709395"/>
              <a:ext cx="2286000" cy="646331"/>
            </a:xfrm>
            <a:prstGeom prst="rect">
              <a:avLst/>
            </a:prstGeom>
          </p:spPr>
          <p:txBody>
            <a:bodyPr wrap="square">
              <a:spAutoFit/>
            </a:bodyPr>
            <a:lstStyle/>
            <a:p>
              <a:pPr algn="just" eaLnBrk="0" hangingPunct="0"/>
              <a:r>
                <a:rPr lang="en-US">
                  <a:latin typeface="Times New Roman" pitchFamily="18" charset="0"/>
                  <a:cs typeface="Times New Roman" pitchFamily="18" charset="0"/>
                </a:rPr>
                <a:t>Nháy chuột lên tranh ảnh cần thay đổi vị trí.</a:t>
              </a:r>
            </a:p>
          </p:txBody>
        </p:sp>
      </p:grpSp>
      <p:grpSp>
        <p:nvGrpSpPr>
          <p:cNvPr id="10" name="Group 9"/>
          <p:cNvGrpSpPr/>
          <p:nvPr/>
        </p:nvGrpSpPr>
        <p:grpSpPr>
          <a:xfrm>
            <a:off x="899592" y="3024189"/>
            <a:ext cx="3716908" cy="1044575"/>
            <a:chOff x="927100" y="3024189"/>
            <a:chExt cx="3716908" cy="1044575"/>
          </a:xfrm>
        </p:grpSpPr>
        <p:grpSp>
          <p:nvGrpSpPr>
            <p:cNvPr id="5" name="Group 89"/>
            <p:cNvGrpSpPr>
              <a:grpSpLocks/>
            </p:cNvGrpSpPr>
            <p:nvPr/>
          </p:nvGrpSpPr>
          <p:grpSpPr bwMode="auto">
            <a:xfrm>
              <a:off x="927100" y="3024189"/>
              <a:ext cx="3449638" cy="1044575"/>
              <a:chOff x="624" y="960"/>
              <a:chExt cx="2171" cy="624"/>
            </a:xfrm>
          </p:grpSpPr>
          <p:sp>
            <p:nvSpPr>
              <p:cNvPr id="81" name="AutoShape 38"/>
              <p:cNvSpPr>
                <a:spLocks noChangeArrowheads="1"/>
              </p:cNvSpPr>
              <p:nvPr/>
            </p:nvSpPr>
            <p:spPr bwMode="gray">
              <a:xfrm>
                <a:off x="624" y="960"/>
                <a:ext cx="2171"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35"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5" cy="23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2"/>
                <a:ext cx="406" cy="423"/>
              </a:xfrm>
              <a:prstGeom prst="rect">
                <a:avLst/>
              </a:prstGeom>
              <a:noFill/>
              <a:ln>
                <a:noFill/>
              </a:ln>
              <a:effectLst/>
              <a:ex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grpSp>
        <p:sp>
          <p:nvSpPr>
            <p:cNvPr id="7" name="Rectangle 6"/>
            <p:cNvSpPr/>
            <p:nvPr/>
          </p:nvSpPr>
          <p:spPr>
            <a:xfrm>
              <a:off x="1891428" y="3088580"/>
              <a:ext cx="2752580" cy="923330"/>
            </a:xfrm>
            <a:prstGeom prst="rect">
              <a:avLst/>
            </a:prstGeom>
          </p:spPr>
          <p:txBody>
            <a:bodyPr wrap="square">
              <a:spAutoFit/>
            </a:bodyPr>
            <a:lstStyle/>
            <a:p>
              <a:r>
                <a:rPr lang="en-US">
                  <a:latin typeface="Times New Roman" pitchFamily="18" charset="0"/>
                  <a:cs typeface="Times New Roman" pitchFamily="18" charset="0"/>
                </a:rPr>
                <a:t>Nhấn giữ nút trái chuột, kéo đến vị trí mong muốn rồi thả nút chuột.</a:t>
              </a:r>
            </a:p>
          </p:txBody>
        </p:sp>
      </p:grpSp>
      <p:grpSp>
        <p:nvGrpSpPr>
          <p:cNvPr id="9" name="Group 8"/>
          <p:cNvGrpSpPr/>
          <p:nvPr/>
        </p:nvGrpSpPr>
        <p:grpSpPr>
          <a:xfrm>
            <a:off x="4644008" y="1656442"/>
            <a:ext cx="4536191" cy="1743842"/>
            <a:chOff x="4644008" y="1656442"/>
            <a:chExt cx="4536191" cy="1743842"/>
          </a:xfrm>
        </p:grpSpPr>
        <p:grpSp>
          <p:nvGrpSpPr>
            <p:cNvPr id="4" name="Group 89"/>
            <p:cNvGrpSpPr>
              <a:grpSpLocks/>
            </p:cNvGrpSpPr>
            <p:nvPr/>
          </p:nvGrpSpPr>
          <p:grpSpPr bwMode="auto">
            <a:xfrm>
              <a:off x="4644008" y="1656442"/>
              <a:ext cx="4335114" cy="1743842"/>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0" name="AutoShape 39"/>
              <p:cNvSpPr>
                <a:spLocks noChangeArrowheads="1"/>
              </p:cNvSpPr>
              <p:nvPr/>
            </p:nvSpPr>
            <p:spPr bwMode="gray">
              <a:xfrm>
                <a:off x="660"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65" y="1045"/>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660" y="1242"/>
                <a:ext cx="406" cy="398"/>
              </a:xfrm>
              <a:prstGeom prst="rect">
                <a:avLst/>
              </a:prstGeom>
              <a:noFill/>
              <a:ln>
                <a:noFill/>
              </a:ln>
              <a:effectLst/>
              <a:extLst/>
            </p:spPr>
            <p:txBody>
              <a:bodyPr anchor="ctr" anchorCtr="1">
                <a:spAutoFit/>
              </a:bodyPr>
              <a:lstStyle/>
              <a:p>
                <a:pPr fontAlgn="auto">
                  <a:spcBef>
                    <a:spcPts val="0"/>
                  </a:spcBef>
                  <a:spcAft>
                    <a:spcPts val="0"/>
                  </a:spcAft>
                  <a:defRPr/>
                </a:pPr>
                <a:r>
                  <a:rPr lang="en-US" sz="4000" b="1" smtClean="0">
                    <a:solidFill>
                      <a:srgbClr val="FFFF00"/>
                    </a:solidFill>
                    <a:effectLst>
                      <a:outerShdw blurRad="38100" dist="38100" dir="2700000" algn="tl">
                        <a:srgbClr val="C0C0C0"/>
                      </a:outerShdw>
                    </a:effectLst>
                    <a:latin typeface="Calibri" panose="020F0502020204030204"/>
                    <a:cs typeface="+mn-cs"/>
                  </a:rPr>
                  <a:t>B</a:t>
                </a:r>
                <a:endParaRPr lang="en-US" sz="4000" b="1" dirty="0">
                  <a:solidFill>
                    <a:srgbClr val="FFFF00"/>
                  </a:solidFill>
                  <a:effectLst>
                    <a:outerShdw blurRad="38100" dist="38100" dir="2700000" algn="tl">
                      <a:srgbClr val="C0C0C0"/>
                    </a:outerShdw>
                  </a:effectLst>
                  <a:latin typeface="Calibri" panose="020F0502020204030204"/>
                  <a:cs typeface="+mn-cs"/>
                </a:endParaRPr>
              </a:p>
            </p:txBody>
          </p:sp>
        </p:grpSp>
        <p:sp>
          <p:nvSpPr>
            <p:cNvPr id="8" name="Rectangle 7"/>
            <p:cNvSpPr/>
            <p:nvPr/>
          </p:nvSpPr>
          <p:spPr>
            <a:xfrm>
              <a:off x="5580112" y="1770327"/>
              <a:ext cx="3600087" cy="1477328"/>
            </a:xfrm>
            <a:prstGeom prst="rect">
              <a:avLst/>
            </a:prstGeom>
          </p:spPr>
          <p:txBody>
            <a:bodyPr wrap="square">
              <a:spAutoFit/>
            </a:bodyPr>
            <a:lstStyle/>
            <a:p>
              <a:pPr eaLnBrk="0" hangingPunct="0"/>
              <a:r>
                <a:rPr lang="en-US" b="1" u="sng"/>
                <a:t>Bước 1</a:t>
              </a:r>
              <a:r>
                <a:rPr lang="en-US"/>
                <a:t>: Nháy chuột lên tranh ảnh cần thay đổi vị trí.</a:t>
              </a:r>
            </a:p>
            <a:p>
              <a:pPr eaLnBrk="0" hangingPunct="0"/>
              <a:r>
                <a:rPr lang="en-US" b="1" u="sng"/>
                <a:t>Bước 2</a:t>
              </a:r>
              <a:r>
                <a:rPr lang="en-US"/>
                <a:t>: Nhấn giữ nút trái chuột, kéo đến vị trí mong muốn rồi thả nút chuột.</a:t>
              </a:r>
            </a:p>
          </p:txBody>
        </p:sp>
      </p:grpSp>
    </p:spTree>
    <p:custDataLst>
      <p:tags r:id="rId1"/>
    </p:custDataLst>
    <p:extLst>
      <p:ext uri="{BB962C8B-B14F-4D97-AF65-F5344CB8AC3E}">
        <p14:creationId xmlns:p14="http://schemas.microsoft.com/office/powerpoint/2010/main" val="41613598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par>
                          <p:cTn id="9" fill="hold">
                            <p:stCondLst>
                              <p:cond delay="0"/>
                            </p:stCondLst>
                            <p:childTnLst>
                              <p:par>
                                <p:cTn id="10" presetID="35" presetClass="path" presetSubtype="0" accel="50000" decel="50000" fill="hold" nodeType="afterEffect">
                                  <p:stCondLst>
                                    <p:cond delay="0"/>
                                  </p:stCondLst>
                                  <p:childTnLst>
                                    <p:animMotion origin="layout" path="M 0 0 L -0.25 0 E" pathEditMode="relative" ptsTypes="">
                                      <p:cBhvr>
                                        <p:cTn id="11"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329114" y="1161787"/>
            <a:ext cx="8839200" cy="5016758"/>
          </a:xfrm>
        </p:spPr>
        <p:txBody>
          <a:bodyPr wrap="square">
            <a:spAutoFit/>
          </a:bodyPr>
          <a:lstStyle/>
          <a:p>
            <a:pPr algn="l"/>
            <a:r>
              <a:rPr lang="en-US" sz="3200" smtClean="0">
                <a:latin typeface="Times New Roman" pitchFamily="18" charset="0"/>
                <a:cs typeface="Times New Roman" pitchFamily="18" charset="0"/>
              </a:rPr>
              <a:t>1. Các con ôn lại bài học</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2. HS có máy thực hành: Em hãy tạo một bài trình chiếu giới thiệu về cách phòng chống dịch Covid 3.Chuẩn bị bài: </a:t>
            </a:r>
            <a:r>
              <a:rPr lang="vi-VN" sz="3200">
                <a:latin typeface="Times New Roman" pitchFamily="18" charset="0"/>
                <a:cs typeface="Times New Roman" pitchFamily="18" charset="0"/>
              </a:rPr>
              <a:t>Bài </a:t>
            </a:r>
            <a:r>
              <a:rPr lang="en-US" sz="3200" smtClean="0">
                <a:latin typeface="Times New Roman" pitchFamily="18" charset="0"/>
                <a:cs typeface="Times New Roman" pitchFamily="18" charset="0"/>
              </a:rPr>
              <a:t>4</a:t>
            </a:r>
            <a:r>
              <a:rPr lang="vi-VN" sz="3200" smtClean="0">
                <a:latin typeface="Times New Roman" pitchFamily="18" charset="0"/>
                <a:cs typeface="Times New Roman" pitchFamily="18" charset="0"/>
              </a:rPr>
              <a:t>: </a:t>
            </a:r>
            <a:r>
              <a:rPr lang="en-US" sz="3200">
                <a:latin typeface="Times New Roman" pitchFamily="18" charset="0"/>
                <a:cs typeface="Times New Roman" pitchFamily="18" charset="0"/>
              </a:rPr>
              <a:t>Thay đổi nền và bổ sung thông tin vào trang trình </a:t>
            </a:r>
            <a:r>
              <a:rPr lang="en-US" sz="3200" smtClean="0">
                <a:latin typeface="Times New Roman" pitchFamily="18" charset="0"/>
                <a:cs typeface="Times New Roman" pitchFamily="18" charset="0"/>
              </a:rPr>
              <a:t>chiếu + Sử dụng bài trình chiếu để thuyết trình. </a:t>
            </a:r>
            <a:r>
              <a:rPr lang="en-US" sz="3200">
                <a:latin typeface="Times New Roman" pitchFamily="18" charset="0"/>
                <a:cs typeface="Times New Roman" pitchFamily="18" charset="0"/>
              </a:rPr>
              <a:t>(Sách HD tin </a:t>
            </a:r>
            <a:r>
              <a:rPr lang="en-US" sz="3200" smtClean="0">
                <a:latin typeface="Times New Roman" pitchFamily="18" charset="0"/>
                <a:cs typeface="Times New Roman" pitchFamily="18" charset="0"/>
              </a:rPr>
              <a:t>3/102,106).</a:t>
            </a:r>
            <a:r>
              <a:rPr lang="en-US" sz="3200">
                <a:latin typeface="Times New Roman" pitchFamily="18" charset="0"/>
                <a:cs typeface="Times New Roman" pitchFamily="18" charset="0"/>
              </a:rPr>
              <a:t/>
            </a:r>
            <a:br>
              <a:rPr lang="en-US" sz="320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endParaRPr lang="en-US" sz="3200" smtClean="0">
              <a:latin typeface="Times New Roman" pitchFamily="18" charset="0"/>
              <a:cs typeface="Times New Roman" pitchFamily="18" charset="0"/>
            </a:endParaRPr>
          </a:p>
        </p:txBody>
      </p:sp>
      <p:pic>
        <p:nvPicPr>
          <p:cNvPr id="18437" name="Picture 28" descr="POINSET2"/>
          <p:cNvPicPr>
            <a:picLocks noChangeAspect="1" noChangeArrowheads="1"/>
          </p:cNvPicPr>
          <p:nvPr/>
        </p:nvPicPr>
        <p:blipFill>
          <a:blip r:embed="rId2"/>
          <a:srcRect/>
          <a:stretch>
            <a:fillRect/>
          </a:stretch>
        </p:blipFill>
        <p:spPr bwMode="auto">
          <a:xfrm rot="5400000">
            <a:off x="7956749" y="-157361"/>
            <a:ext cx="958454" cy="1273175"/>
          </a:xfrm>
          <a:prstGeom prst="rect">
            <a:avLst/>
          </a:prstGeom>
          <a:noFill/>
          <a:ln w="9525">
            <a:noFill/>
            <a:miter lim="800000"/>
            <a:headEnd/>
            <a:tailEnd/>
          </a:ln>
        </p:spPr>
      </p:pic>
      <p:pic>
        <p:nvPicPr>
          <p:cNvPr id="18438" name="Picture 28" descr="POINSET2"/>
          <p:cNvPicPr>
            <a:picLocks noChangeAspect="1" noChangeArrowheads="1"/>
          </p:cNvPicPr>
          <p:nvPr/>
        </p:nvPicPr>
        <p:blipFill>
          <a:blip r:embed="rId2"/>
          <a:srcRect/>
          <a:stretch>
            <a:fillRect/>
          </a:stretch>
        </p:blipFill>
        <p:spPr bwMode="auto">
          <a:xfrm>
            <a:off x="0" y="1"/>
            <a:ext cx="1277938" cy="954881"/>
          </a:xfrm>
          <a:prstGeom prst="rect">
            <a:avLst/>
          </a:prstGeom>
          <a:noFill/>
          <a:ln w="9525">
            <a:noFill/>
            <a:miter lim="800000"/>
            <a:headEnd/>
            <a:tailEnd/>
          </a:ln>
        </p:spPr>
      </p:pic>
      <p:sp>
        <p:nvSpPr>
          <p:cNvPr id="2" name="Rectangle 1"/>
          <p:cNvSpPr/>
          <p:nvPr/>
        </p:nvSpPr>
        <p:spPr>
          <a:xfrm>
            <a:off x="2250648" y="51470"/>
            <a:ext cx="4572000" cy="1323439"/>
          </a:xfrm>
          <a:prstGeom prst="rect">
            <a:avLst/>
          </a:prstGeom>
        </p:spPr>
        <p:txBody>
          <a:bodyPr>
            <a:spAutoFit/>
          </a:bodyPr>
          <a:lstStyle/>
          <a:p>
            <a:pPr algn="ctr">
              <a:defRPr/>
            </a:pPr>
            <a:r>
              <a:rPr lang="en-US" sz="4000" b="1">
                <a:solidFill>
                  <a:srgbClr val="0000FF"/>
                </a:solidFill>
                <a:latin typeface="Times New Roman" pitchFamily="18" charset="0"/>
                <a:cs typeface="Times New Roman" pitchFamily="18" charset="0"/>
              </a:rPr>
              <a:t>DẶN DÒ</a:t>
            </a:r>
          </a:p>
          <a:p>
            <a:pPr algn="ctr">
              <a:defRPr/>
            </a:pPr>
            <a:endParaRPr lang="en-US" sz="4000">
              <a:solidFill>
                <a:srgbClr val="0000FF"/>
              </a:solidFill>
            </a:endParaRPr>
          </a:p>
        </p:txBody>
      </p:sp>
    </p:spTree>
    <p:extLst>
      <p:ext uri="{BB962C8B-B14F-4D97-AF65-F5344CB8AC3E}">
        <p14:creationId xmlns:p14="http://schemas.microsoft.com/office/powerpoint/2010/main" val="376957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Group 2"/>
          <p:cNvGrpSpPr>
            <a:grpSpLocks/>
          </p:cNvGrpSpPr>
          <p:nvPr/>
        </p:nvGrpSpPr>
        <p:grpSpPr bwMode="auto">
          <a:xfrm>
            <a:off x="0" y="0"/>
            <a:ext cx="3276600" cy="2114550"/>
            <a:chOff x="0" y="0"/>
            <a:chExt cx="2064" cy="1776"/>
          </a:xfrm>
        </p:grpSpPr>
        <p:sp>
          <p:nvSpPr>
            <p:cNvPr id="9238" name="Line 3"/>
            <p:cNvSpPr>
              <a:spLocks noChangeShapeType="1"/>
            </p:cNvSpPr>
            <p:nvPr/>
          </p:nvSpPr>
          <p:spPr bwMode="auto">
            <a:xfrm>
              <a:off x="0" y="96"/>
              <a:ext cx="206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4"/>
            <p:cNvSpPr>
              <a:spLocks noChangeShapeType="1"/>
            </p:cNvSpPr>
            <p:nvPr/>
          </p:nvSpPr>
          <p:spPr bwMode="auto">
            <a:xfrm>
              <a:off x="96" y="0"/>
              <a:ext cx="0" cy="1776"/>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 name="Text Box 26"/>
          <p:cNvSpPr txBox="1">
            <a:spLocks noChangeArrowheads="1"/>
          </p:cNvSpPr>
          <p:nvPr/>
        </p:nvSpPr>
        <p:spPr bwMode="auto">
          <a:xfrm>
            <a:off x="822798" y="555626"/>
            <a:ext cx="6978179" cy="90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800" b="1" u="sng">
                <a:solidFill>
                  <a:srgbClr val="FF0000"/>
                </a:solidFill>
                <a:latin typeface="Times New Roman" pitchFamily="18" charset="0"/>
              </a:rPr>
              <a:t>Câu 2</a:t>
            </a:r>
            <a:r>
              <a:rPr lang="en-US" altLang="en-US" sz="2800" smtClean="0">
                <a:latin typeface="Times New Roman" pitchFamily="18" charset="0"/>
              </a:rPr>
              <a:t>: Em hãy chỉ ra biểu tượng của phần mềm PowerPoint?</a:t>
            </a:r>
            <a:endParaRPr lang="en-US" altLang="en-US" sz="2800">
              <a:latin typeface="Times New Roman" pitchFamily="18" charset="0"/>
            </a:endParaRPr>
          </a:p>
        </p:txBody>
      </p:sp>
      <p:sp>
        <p:nvSpPr>
          <p:cNvPr id="106" name="TextBox 16"/>
          <p:cNvSpPr txBox="1">
            <a:spLocks noChangeArrowheads="1"/>
          </p:cNvSpPr>
          <p:nvPr/>
        </p:nvSpPr>
        <p:spPr bwMode="auto">
          <a:xfrm>
            <a:off x="289395" y="1280633"/>
            <a:ext cx="8382000" cy="2441575"/>
          </a:xfrm>
          <a:prstGeom prst="rect">
            <a:avLst/>
          </a:prstGeom>
          <a:noFill/>
          <a:ln w="9525">
            <a:noFill/>
            <a:miter lim="800000"/>
            <a:headEnd/>
            <a:tailEnd/>
          </a:ln>
        </p:spPr>
        <p:txBody>
          <a:bodyPr wrap="square" lIns="40522" tIns="20261" rIns="40522" bIns="20261">
            <a:spAutoFit/>
          </a:bodyPr>
          <a:lstStyle/>
          <a:p>
            <a:pPr marL="227937" indent="-227937">
              <a:lnSpc>
                <a:spcPct val="150000"/>
              </a:lnSpc>
            </a:pPr>
            <a:endParaRPr lang="en-US" sz="2000" b="1" smtClean="0">
              <a:solidFill>
                <a:schemeClr val="tx1">
                  <a:lumMod val="95000"/>
                  <a:lumOff val="5000"/>
                </a:schemeClr>
              </a:solidFill>
              <a:latin typeface="Times New Roman" pitchFamily="18" charset="0"/>
              <a:cs typeface="Times New Roman" pitchFamily="18" charset="0"/>
            </a:endParaRPr>
          </a:p>
          <a:p>
            <a:pPr marL="227937" indent="-227937">
              <a:lnSpc>
                <a:spcPct val="150000"/>
              </a:lnSpc>
            </a:pPr>
            <a:endParaRPr lang="en-US" sz="3200" b="1" smtClean="0">
              <a:solidFill>
                <a:schemeClr val="tx1">
                  <a:lumMod val="95000"/>
                  <a:lumOff val="5000"/>
                </a:schemeClr>
              </a:solidFill>
              <a:latin typeface="Times New Roman" pitchFamily="18" charset="0"/>
              <a:cs typeface="Times New Roman" pitchFamily="18" charset="0"/>
            </a:endParaRPr>
          </a:p>
          <a:p>
            <a:pPr marL="514350" indent="-514350">
              <a:lnSpc>
                <a:spcPct val="150000"/>
              </a:lnSpc>
              <a:buAutoNum type="alphaUcPeriod"/>
            </a:pPr>
            <a:r>
              <a:rPr lang="en-US" sz="3200" b="1" smtClean="0">
                <a:solidFill>
                  <a:schemeClr val="tx1">
                    <a:lumMod val="95000"/>
                    <a:lumOff val="5000"/>
                  </a:schemeClr>
                </a:solidFill>
                <a:latin typeface="Times New Roman" pitchFamily="18" charset="0"/>
                <a:cs typeface="Times New Roman" pitchFamily="18" charset="0"/>
              </a:rPr>
              <a:t>                    B.		  C.		     D.	</a:t>
            </a:r>
            <a:endParaRPr lang="en-US" sz="3200" b="1" smtClean="0">
              <a:solidFill>
                <a:srgbClr val="0000FF"/>
              </a:solidFill>
              <a:latin typeface="Times New Roman" pitchFamily="18" charset="0"/>
              <a:cs typeface="Times New Roman" pitchFamily="18" charset="0"/>
            </a:endParaRPr>
          </a:p>
          <a:p>
            <a:pPr marL="227937" indent="-227937">
              <a:lnSpc>
                <a:spcPct val="150000"/>
              </a:lnSpc>
            </a:pPr>
            <a:r>
              <a:rPr lang="en-US" sz="2000" b="1" smtClean="0">
                <a:solidFill>
                  <a:schemeClr val="tx1">
                    <a:lumMod val="95000"/>
                    <a:lumOff val="5000"/>
                  </a:schemeClr>
                </a:solidFill>
                <a:latin typeface="Times New Roman" pitchFamily="18" charset="0"/>
                <a:cs typeface="Times New Roman" pitchFamily="18" charset="0"/>
              </a:rPr>
              <a:t>   </a:t>
            </a:r>
            <a:endParaRPr lang="en-US" sz="2000" dirty="0">
              <a:solidFill>
                <a:schemeClr val="tx1">
                  <a:lumMod val="95000"/>
                  <a:lumOff val="5000"/>
                </a:schemeClr>
              </a:solidFill>
              <a:latin typeface="Times New Roman" pitchFamily="18" charset="0"/>
              <a:cs typeface="Times New Roman" pitchFamily="18" charset="0"/>
            </a:endParaRPr>
          </a:p>
        </p:txBody>
      </p:sp>
      <p:pic>
        <p:nvPicPr>
          <p:cNvPr id="107" name="Picture 2"/>
          <p:cNvPicPr>
            <a:picLocks noChangeAspect="1" noChangeArrowheads="1"/>
          </p:cNvPicPr>
          <p:nvPr/>
        </p:nvPicPr>
        <p:blipFill>
          <a:blip r:embed="rId2"/>
          <a:srcRect/>
          <a:stretch>
            <a:fillRect/>
          </a:stretch>
        </p:blipFill>
        <p:spPr bwMode="auto">
          <a:xfrm>
            <a:off x="975195" y="1966431"/>
            <a:ext cx="1066800" cy="1155700"/>
          </a:xfrm>
          <a:prstGeom prst="rect">
            <a:avLst/>
          </a:prstGeom>
          <a:noFill/>
          <a:ln w="9525">
            <a:noFill/>
            <a:miter lim="800000"/>
            <a:headEnd/>
            <a:tailEnd/>
          </a:ln>
          <a:effectLst/>
        </p:spPr>
      </p:pic>
      <p:pic>
        <p:nvPicPr>
          <p:cNvPr id="108" name="Picture 4"/>
          <p:cNvPicPr>
            <a:picLocks noChangeAspect="1" noChangeArrowheads="1"/>
          </p:cNvPicPr>
          <p:nvPr/>
        </p:nvPicPr>
        <p:blipFill>
          <a:blip r:embed="rId3"/>
          <a:srcRect/>
          <a:stretch>
            <a:fillRect/>
          </a:stretch>
        </p:blipFill>
        <p:spPr bwMode="auto">
          <a:xfrm>
            <a:off x="5623395" y="1920711"/>
            <a:ext cx="1143000" cy="1117600"/>
          </a:xfrm>
          <a:prstGeom prst="rect">
            <a:avLst/>
          </a:prstGeom>
          <a:noFill/>
          <a:ln w="9525">
            <a:noFill/>
            <a:miter lim="800000"/>
            <a:headEnd/>
            <a:tailEnd/>
          </a:ln>
          <a:effectLst/>
        </p:spPr>
      </p:pic>
      <p:pic>
        <p:nvPicPr>
          <p:cNvPr id="109" name="Picture 6"/>
          <p:cNvPicPr>
            <a:picLocks noChangeAspect="1" noChangeArrowheads="1"/>
          </p:cNvPicPr>
          <p:nvPr/>
        </p:nvPicPr>
        <p:blipFill>
          <a:blip r:embed="rId4"/>
          <a:srcRect/>
          <a:stretch>
            <a:fillRect/>
          </a:stretch>
        </p:blipFill>
        <p:spPr bwMode="auto">
          <a:xfrm>
            <a:off x="7756995" y="1966431"/>
            <a:ext cx="1066800" cy="1028700"/>
          </a:xfrm>
          <a:prstGeom prst="rect">
            <a:avLst/>
          </a:prstGeom>
          <a:noFill/>
          <a:ln w="9525">
            <a:noFill/>
            <a:miter lim="800000"/>
            <a:headEnd/>
            <a:tailEnd/>
          </a:ln>
          <a:effectLst/>
        </p:spPr>
      </p:pic>
      <p:sp>
        <p:nvSpPr>
          <p:cNvPr id="110" name="Oval 37"/>
          <p:cNvSpPr>
            <a:spLocks noChangeArrowheads="1"/>
          </p:cNvSpPr>
          <p:nvPr/>
        </p:nvSpPr>
        <p:spPr bwMode="auto">
          <a:xfrm>
            <a:off x="289397" y="2652231"/>
            <a:ext cx="533401" cy="609600"/>
          </a:xfrm>
          <a:prstGeom prst="ellipse">
            <a:avLst/>
          </a:prstGeom>
          <a:noFill/>
          <a:ln w="38100">
            <a:solidFill>
              <a:srgbClr val="FF0066"/>
            </a:solidFill>
            <a:round/>
            <a:headEnd/>
            <a:tailEnd/>
          </a:ln>
        </p:spPr>
        <p:txBody>
          <a:bodyPr wrap="none" lIns="40522" tIns="20261" rIns="40522" bIns="20261" anchor="ctr"/>
          <a:lstStyle/>
          <a:p>
            <a:endParaRPr lang="en-US"/>
          </a:p>
        </p:txBody>
      </p:sp>
      <p:pic>
        <p:nvPicPr>
          <p:cNvPr id="111" name="Picture 2"/>
          <p:cNvPicPr>
            <a:picLocks noChangeAspect="1" noChangeArrowheads="1"/>
          </p:cNvPicPr>
          <p:nvPr/>
        </p:nvPicPr>
        <p:blipFill>
          <a:blip r:embed="rId5"/>
          <a:srcRect/>
          <a:stretch>
            <a:fillRect/>
          </a:stretch>
        </p:blipFill>
        <p:spPr bwMode="auto">
          <a:xfrm>
            <a:off x="3413595" y="1966432"/>
            <a:ext cx="1261946" cy="100012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l="18668" t="18555" r="17642" b="14063"/>
          <a:stretch>
            <a:fillRect/>
          </a:stretch>
        </p:blipFill>
        <p:spPr bwMode="auto">
          <a:xfrm>
            <a:off x="0" y="852269"/>
            <a:ext cx="9144000" cy="429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267494"/>
            <a:ext cx="8424936"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Nêu cách thay đổi bố cục trang trình chiếu ?</a:t>
            </a:r>
            <a:endParaRPr lang="en-US" sz="3200" b="1">
              <a:latin typeface="Times New Roman" pitchFamily="18" charset="0"/>
              <a:cs typeface="Times New Roman" pitchFamily="18" charset="0"/>
            </a:endParaRPr>
          </a:p>
        </p:txBody>
      </p:sp>
      <p:sp>
        <p:nvSpPr>
          <p:cNvPr id="2" name="TextBox 1"/>
          <p:cNvSpPr txBox="1"/>
          <p:nvPr/>
        </p:nvSpPr>
        <p:spPr>
          <a:xfrm>
            <a:off x="2015208" y="3939902"/>
            <a:ext cx="7128792"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Vào thẻ Home/Layout/ bố cục</a:t>
            </a:r>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828800" y="0"/>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22" tIns="20261" rIns="40522" bIns="20261" anchor="ctr"/>
          <a:lstStyle/>
          <a:p>
            <a:pPr algn="ctr" eaLnBrk="0" hangingPunct="0"/>
            <a:r>
              <a:rPr lang="en-US" altLang="en-US" sz="2000" b="1">
                <a:latin typeface="Times New Roman" pitchFamily="18" charset="0"/>
              </a:rPr>
              <a:t>Hai cách trình bày bài thơ có gì khác nhau ?</a:t>
            </a:r>
          </a:p>
        </p:txBody>
      </p:sp>
      <p:sp>
        <p:nvSpPr>
          <p:cNvPr id="5" name="Rectangle 8"/>
          <p:cNvSpPr>
            <a:spLocks noChangeArrowheads="1"/>
          </p:cNvSpPr>
          <p:nvPr/>
        </p:nvSpPr>
        <p:spPr bwMode="auto">
          <a:xfrm>
            <a:off x="1066800" y="4743450"/>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22" tIns="20261" rIns="40522" bIns="20261" anchor="ctr"/>
          <a:lstStyle/>
          <a:p>
            <a:pPr algn="ctr" eaLnBrk="0" hangingPunct="0"/>
            <a:r>
              <a:rPr lang="en-US" altLang="en-US" sz="2000">
                <a:solidFill>
                  <a:srgbClr val="0000FF"/>
                </a:solidFill>
                <a:latin typeface="Times New Roman" pitchFamily="18" charset="0"/>
              </a:rPr>
              <a:t>Cách trình bày 1</a:t>
            </a:r>
          </a:p>
        </p:txBody>
      </p:sp>
      <p:sp>
        <p:nvSpPr>
          <p:cNvPr id="6" name="Rectangle 9"/>
          <p:cNvSpPr>
            <a:spLocks noChangeArrowheads="1"/>
          </p:cNvSpPr>
          <p:nvPr/>
        </p:nvSpPr>
        <p:spPr bwMode="auto">
          <a:xfrm>
            <a:off x="6553200" y="4714875"/>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22" tIns="20261" rIns="40522" bIns="20261" anchor="ctr"/>
          <a:lstStyle/>
          <a:p>
            <a:pPr algn="ctr" eaLnBrk="0" hangingPunct="0"/>
            <a:r>
              <a:rPr lang="en-US" altLang="en-US" sz="2000">
                <a:solidFill>
                  <a:srgbClr val="0000FF"/>
                </a:solidFill>
                <a:latin typeface="Times New Roman" pitchFamily="18" charset="0"/>
              </a:rPr>
              <a:t>Cách trình bày 2</a:t>
            </a:r>
          </a:p>
        </p:txBody>
      </p:sp>
      <p:pic>
        <p:nvPicPr>
          <p:cNvPr id="11269" name="Picture 11" descr="C:\Users\Administrator\Downloads\Tap DocT1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00350"/>
            <a:ext cx="4033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8151"/>
            <a:ext cx="3962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4351"/>
            <a:ext cx="3962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rot="5400000">
            <a:off x="2143919" y="2866231"/>
            <a:ext cx="455295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 fill="hold"/>
                                        <p:tgtEl>
                                          <p:spTgt spid="11266"/>
                                        </p:tgtEl>
                                        <p:attrNameLst>
                                          <p:attrName>ppt_x</p:attrName>
                                        </p:attrNameLst>
                                      </p:cBhvr>
                                      <p:tavLst>
                                        <p:tav tm="0">
                                          <p:val>
                                            <p:strVal val="#ppt_x"/>
                                          </p:val>
                                        </p:tav>
                                        <p:tav tm="100000">
                                          <p:val>
                                            <p:strVal val="#ppt_x"/>
                                          </p:val>
                                        </p:tav>
                                      </p:tavLst>
                                    </p:anim>
                                    <p:anim calcmode="lin" valueType="num">
                                      <p:cBhvr additive="base">
                                        <p:cTn id="8" dur="1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14"/>
          <p:cNvSpPr>
            <a:spLocks noChangeArrowheads="1" noChangeShapeType="1" noTextEdit="1"/>
          </p:cNvSpPr>
          <p:nvPr/>
        </p:nvSpPr>
        <p:spPr bwMode="auto">
          <a:xfrm>
            <a:off x="1371600" y="1300708"/>
            <a:ext cx="6781800" cy="1371600"/>
          </a:xfrm>
          <a:prstGeom prst="rect">
            <a:avLst/>
          </a:prstGeom>
        </p:spPr>
        <p:txBody>
          <a:bodyPr wrap="none" fromWordArt="1">
            <a:prstTxWarp prst="textPlain">
              <a:avLst>
                <a:gd name="adj" fmla="val 50000"/>
              </a:avLst>
            </a:prstTxWarp>
          </a:bodyPr>
          <a:lstStyle/>
          <a:p>
            <a:pPr algn="ctr"/>
            <a:endParaRPr lang="en-US" sz="20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
        <p:nvSpPr>
          <p:cNvPr id="17" name="Text Box 21"/>
          <p:cNvSpPr txBox="1">
            <a:spLocks noChangeArrowheads="1"/>
          </p:cNvSpPr>
          <p:nvPr/>
        </p:nvSpPr>
        <p:spPr bwMode="auto">
          <a:xfrm>
            <a:off x="533400" y="459333"/>
            <a:ext cx="8229600" cy="10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3200" b="1" smtClean="0">
                <a:solidFill>
                  <a:srgbClr val="FF0000"/>
                </a:solidFill>
                <a:latin typeface="Times New Roman" pitchFamily="18" charset="0"/>
                <a:cs typeface="Times New Roman" pitchFamily="18" charset="0"/>
              </a:rPr>
              <a:t>BÀI 3: CHÈN HÌNH, TRANH ẢNH VÀO TRANG TRÌNH CHIẾU</a:t>
            </a:r>
            <a:endParaRPr lang="en-US" altLang="en-US" sz="3200" b="1" u="sng">
              <a:solidFill>
                <a:srgbClr val="FF0000"/>
              </a:solidFill>
              <a:latin typeface="Times New Roman" pitchFamily="18" charset="0"/>
              <a:cs typeface="Times New Roman" pitchFamily="18" charset="0"/>
            </a:endParaRPr>
          </a:p>
        </p:txBody>
      </p:sp>
      <p:sp>
        <p:nvSpPr>
          <p:cNvPr id="18" name="Text Box 26"/>
          <p:cNvSpPr txBox="1">
            <a:spLocks noChangeArrowheads="1"/>
          </p:cNvSpPr>
          <p:nvPr/>
        </p:nvSpPr>
        <p:spPr bwMode="auto">
          <a:xfrm>
            <a:off x="533400" y="1567408"/>
            <a:ext cx="8153400" cy="253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400" b="1" dirty="0" err="1">
                <a:latin typeface="Times New Roman" pitchFamily="18" charset="0"/>
              </a:rPr>
              <a:t>Mục</a:t>
            </a:r>
            <a:r>
              <a:rPr lang="en-US" altLang="en-US" sz="2400" b="1" dirty="0">
                <a:latin typeface="Times New Roman" pitchFamily="18" charset="0"/>
              </a:rPr>
              <a:t> </a:t>
            </a:r>
            <a:r>
              <a:rPr lang="en-US" altLang="en-US" sz="2400" b="1" dirty="0" err="1">
                <a:latin typeface="Times New Roman" pitchFamily="18" charset="0"/>
              </a:rPr>
              <a:t>tiêu</a:t>
            </a:r>
            <a:r>
              <a:rPr lang="en-US" altLang="en-US" sz="2400" b="1" dirty="0">
                <a:latin typeface="Times New Roman" pitchFamily="18" charset="0"/>
              </a:rPr>
              <a:t>:</a:t>
            </a:r>
          </a:p>
          <a:p>
            <a:pPr algn="just" eaLnBrk="1" hangingPunct="1">
              <a:spcBef>
                <a:spcPct val="50000"/>
              </a:spcBef>
            </a:pPr>
            <a:r>
              <a:rPr lang="en-US" altLang="en-US" sz="2800" dirty="0">
                <a:latin typeface="Times New Roman" pitchFamily="18" charset="0"/>
              </a:rPr>
              <a:t>     </a:t>
            </a:r>
            <a:r>
              <a:rPr lang="en-US" altLang="en-US" sz="2400" dirty="0">
                <a:latin typeface="Times New Roman" pitchFamily="18" charset="0"/>
              </a:rPr>
              <a:t>- </a:t>
            </a:r>
            <a:r>
              <a:rPr lang="en-US" altLang="en-US" sz="2400" dirty="0" err="1">
                <a:latin typeface="Times New Roman" pitchFamily="18" charset="0"/>
              </a:rPr>
              <a:t>Chèn</a:t>
            </a:r>
            <a:r>
              <a:rPr lang="en-US" altLang="en-US" sz="2400" dirty="0">
                <a:latin typeface="Times New Roman" pitchFamily="18" charset="0"/>
              </a:rPr>
              <a:t> </a:t>
            </a:r>
            <a:r>
              <a:rPr lang="en-US" altLang="en-US" sz="2400" dirty="0" err="1">
                <a:latin typeface="Times New Roman" pitchFamily="18" charset="0"/>
              </a:rPr>
              <a:t>được</a:t>
            </a:r>
            <a:r>
              <a:rPr lang="en-US" altLang="en-US" sz="2400" dirty="0">
                <a:latin typeface="Times New Roman" pitchFamily="18" charset="0"/>
              </a:rPr>
              <a:t> </a:t>
            </a:r>
            <a:r>
              <a:rPr lang="en-US" altLang="en-US" sz="2400" dirty="0" err="1">
                <a:latin typeface="Times New Roman" pitchFamily="18" charset="0"/>
              </a:rPr>
              <a:t>hình</a:t>
            </a:r>
            <a:r>
              <a:rPr lang="en-US" altLang="en-US" sz="2400" dirty="0">
                <a:latin typeface="Times New Roman" pitchFamily="18" charset="0"/>
              </a:rPr>
              <a:t>, </a:t>
            </a:r>
            <a:r>
              <a:rPr lang="en-US" altLang="en-US" sz="2400" dirty="0" err="1">
                <a:latin typeface="Times New Roman" pitchFamily="18" charset="0"/>
              </a:rPr>
              <a:t>tranh</a:t>
            </a:r>
            <a:r>
              <a:rPr lang="en-US" altLang="en-US" sz="2400" dirty="0">
                <a:latin typeface="Times New Roman" pitchFamily="18" charset="0"/>
              </a:rPr>
              <a:t> </a:t>
            </a:r>
            <a:r>
              <a:rPr lang="en-US" altLang="en-US" sz="2400" dirty="0" err="1">
                <a:latin typeface="Times New Roman" pitchFamily="18" charset="0"/>
              </a:rPr>
              <a:t>ảnh</a:t>
            </a:r>
            <a:r>
              <a:rPr lang="en-US" altLang="en-US" sz="2400" dirty="0">
                <a:latin typeface="Times New Roman" pitchFamily="18" charset="0"/>
              </a:rPr>
              <a:t> </a:t>
            </a:r>
            <a:r>
              <a:rPr lang="en-US" altLang="en-US" sz="2400" dirty="0" err="1">
                <a:latin typeface="Times New Roman" pitchFamily="18" charset="0"/>
              </a:rPr>
              <a:t>vào</a:t>
            </a:r>
            <a:r>
              <a:rPr lang="en-US" altLang="en-US" sz="2400" dirty="0">
                <a:latin typeface="Times New Roman" pitchFamily="18" charset="0"/>
              </a:rPr>
              <a:t> </a:t>
            </a:r>
            <a:r>
              <a:rPr lang="en-US" altLang="en-US" sz="2400" dirty="0" err="1">
                <a:latin typeface="Times New Roman" pitchFamily="18" charset="0"/>
              </a:rPr>
              <a:t>trang</a:t>
            </a:r>
            <a:r>
              <a:rPr lang="en-US" altLang="en-US" sz="2400" dirty="0">
                <a:latin typeface="Times New Roman" pitchFamily="18" charset="0"/>
              </a:rPr>
              <a:t> </a:t>
            </a:r>
            <a:r>
              <a:rPr lang="en-US" altLang="en-US" sz="2400" dirty="0" err="1">
                <a:latin typeface="Times New Roman" pitchFamily="18" charset="0"/>
              </a:rPr>
              <a:t>trình</a:t>
            </a:r>
            <a:r>
              <a:rPr lang="en-US" altLang="en-US" sz="2400" dirty="0">
                <a:latin typeface="Times New Roman" pitchFamily="18" charset="0"/>
              </a:rPr>
              <a:t> </a:t>
            </a:r>
            <a:r>
              <a:rPr lang="en-US" altLang="en-US" sz="2400" dirty="0" err="1">
                <a:latin typeface="Times New Roman" pitchFamily="18" charset="0"/>
              </a:rPr>
              <a:t>chiếu</a:t>
            </a:r>
            <a:r>
              <a:rPr lang="en-US" altLang="en-US" sz="2400" dirty="0">
                <a:latin typeface="Times New Roman" pitchFamily="18" charset="0"/>
              </a:rPr>
              <a:t>;</a:t>
            </a:r>
          </a:p>
          <a:p>
            <a:pPr algn="just" eaLnBrk="1" hangingPunct="1">
              <a:spcBef>
                <a:spcPct val="50000"/>
              </a:spcBef>
            </a:pPr>
            <a:r>
              <a:rPr lang="en-US" altLang="en-US" sz="2400" dirty="0">
                <a:latin typeface="Times New Roman" pitchFamily="18" charset="0"/>
              </a:rPr>
              <a:t>      - </a:t>
            </a:r>
            <a:r>
              <a:rPr lang="en-US" altLang="en-US" sz="2400" dirty="0" err="1">
                <a:latin typeface="Times New Roman" pitchFamily="18" charset="0"/>
              </a:rPr>
              <a:t>Thay</a:t>
            </a:r>
            <a:r>
              <a:rPr lang="en-US" altLang="en-US" sz="2400" dirty="0">
                <a:latin typeface="Times New Roman" pitchFamily="18" charset="0"/>
              </a:rPr>
              <a:t> </a:t>
            </a:r>
            <a:r>
              <a:rPr lang="en-US" altLang="en-US" sz="2400" dirty="0" err="1">
                <a:latin typeface="Times New Roman" pitchFamily="18" charset="0"/>
              </a:rPr>
              <a:t>đổi</a:t>
            </a:r>
            <a:r>
              <a:rPr lang="en-US" altLang="en-US" sz="2400" dirty="0">
                <a:latin typeface="Times New Roman" pitchFamily="18" charset="0"/>
              </a:rPr>
              <a:t> </a:t>
            </a:r>
            <a:r>
              <a:rPr lang="en-US" altLang="en-US" sz="2400" dirty="0" err="1">
                <a:latin typeface="Times New Roman" pitchFamily="18" charset="0"/>
              </a:rPr>
              <a:t>được</a:t>
            </a:r>
            <a:r>
              <a:rPr lang="en-US" altLang="en-US" sz="2400" dirty="0">
                <a:latin typeface="Times New Roman" pitchFamily="18" charset="0"/>
              </a:rPr>
              <a:t> </a:t>
            </a:r>
            <a:r>
              <a:rPr lang="en-US" altLang="en-US" sz="2400" dirty="0" err="1">
                <a:latin typeface="Times New Roman" pitchFamily="18" charset="0"/>
              </a:rPr>
              <a:t>vị</a:t>
            </a:r>
            <a:r>
              <a:rPr lang="en-US" altLang="en-US" sz="2400" dirty="0">
                <a:latin typeface="Times New Roman" pitchFamily="18" charset="0"/>
              </a:rPr>
              <a:t> </a:t>
            </a:r>
            <a:r>
              <a:rPr lang="en-US" altLang="en-US" sz="2400" dirty="0" err="1">
                <a:latin typeface="Times New Roman" pitchFamily="18" charset="0"/>
              </a:rPr>
              <a:t>trí</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hình</a:t>
            </a:r>
            <a:r>
              <a:rPr lang="en-US" altLang="en-US" sz="2400" dirty="0">
                <a:latin typeface="Times New Roman" pitchFamily="18" charset="0"/>
              </a:rPr>
              <a:t>, </a:t>
            </a:r>
            <a:r>
              <a:rPr lang="en-US" altLang="en-US" sz="2400" dirty="0" err="1">
                <a:latin typeface="Times New Roman" pitchFamily="18" charset="0"/>
              </a:rPr>
              <a:t>tranh</a:t>
            </a:r>
            <a:r>
              <a:rPr lang="en-US" altLang="en-US" sz="2400" dirty="0">
                <a:latin typeface="Times New Roman" pitchFamily="18" charset="0"/>
              </a:rPr>
              <a:t> </a:t>
            </a:r>
            <a:r>
              <a:rPr lang="en-US" altLang="en-US" sz="2400" dirty="0" err="1">
                <a:latin typeface="Times New Roman" pitchFamily="18" charset="0"/>
              </a:rPr>
              <a:t>ảnh</a:t>
            </a:r>
            <a:r>
              <a:rPr lang="en-US" altLang="en-US" sz="2400" dirty="0">
                <a:latin typeface="Times New Roman" pitchFamily="18" charset="0"/>
              </a:rPr>
              <a:t> </a:t>
            </a:r>
            <a:r>
              <a:rPr lang="en-US" altLang="en-US" sz="2400" dirty="0" err="1">
                <a:latin typeface="Times New Roman" pitchFamily="18" charset="0"/>
              </a:rPr>
              <a:t>trong</a:t>
            </a:r>
            <a:r>
              <a:rPr lang="en-US" altLang="en-US" sz="2400" dirty="0">
                <a:latin typeface="Times New Roman" pitchFamily="18" charset="0"/>
              </a:rPr>
              <a:t> </a:t>
            </a:r>
            <a:r>
              <a:rPr lang="en-US" altLang="en-US" sz="2400" dirty="0" err="1">
                <a:latin typeface="Times New Roman" pitchFamily="18" charset="0"/>
              </a:rPr>
              <a:t>trang</a:t>
            </a:r>
            <a:r>
              <a:rPr lang="en-US" altLang="en-US" sz="2400" dirty="0">
                <a:latin typeface="Times New Roman" pitchFamily="18" charset="0"/>
              </a:rPr>
              <a:t> </a:t>
            </a:r>
            <a:r>
              <a:rPr lang="en-US" altLang="en-US" sz="2400" dirty="0" err="1">
                <a:latin typeface="Times New Roman" pitchFamily="18" charset="0"/>
              </a:rPr>
              <a:t>trình</a:t>
            </a:r>
            <a:r>
              <a:rPr lang="en-US" altLang="en-US" sz="2400" dirty="0">
                <a:latin typeface="Times New Roman" pitchFamily="18" charset="0"/>
              </a:rPr>
              <a:t> </a:t>
            </a:r>
            <a:r>
              <a:rPr lang="en-US" altLang="en-US" sz="2400" dirty="0" err="1">
                <a:latin typeface="Times New Roman" pitchFamily="18" charset="0"/>
              </a:rPr>
              <a:t>chiếu</a:t>
            </a:r>
            <a:r>
              <a:rPr lang="en-US" altLang="en-US" sz="2400" dirty="0">
                <a:latin typeface="Times New Roman" pitchFamily="18" charset="0"/>
              </a:rPr>
              <a:t>.</a:t>
            </a:r>
          </a:p>
          <a:p>
            <a:pPr algn="just" eaLnBrk="1" hangingPunct="1">
              <a:spcBef>
                <a:spcPct val="50000"/>
              </a:spcBef>
            </a:pPr>
            <a:r>
              <a:rPr lang="en-US" altLang="en-US" sz="2400" dirty="0">
                <a:latin typeface="Times New Roman" pitchFamily="18" charset="0"/>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additive="base">
                                        <p:cTn id="1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 calcmode="lin" valueType="num">
                                      <p:cBhvr additive="base">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2" y="2565400"/>
            <a:ext cx="4392613"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070353" y="1337221"/>
            <a:ext cx="2087563" cy="79146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en-US" b="1" dirty="0" err="1">
                <a:latin typeface="Times New Roman" pitchFamily="18" charset="0"/>
                <a:cs typeface="Times New Roman" pitchFamily="18" charset="0"/>
              </a:rPr>
              <a:t>Nút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endParaRPr lang="en-US" b="1" dirty="0">
              <a:latin typeface="Times New Roman" pitchFamily="18" charset="0"/>
              <a:cs typeface="Times New Roman" pitchFamily="18" charset="0"/>
            </a:endParaRPr>
          </a:p>
        </p:txBody>
      </p:sp>
      <p:sp>
        <p:nvSpPr>
          <p:cNvPr id="4" name="Rounded Rectangle 3"/>
          <p:cNvSpPr/>
          <p:nvPr/>
        </p:nvSpPr>
        <p:spPr>
          <a:xfrm>
            <a:off x="6375401" y="1337222"/>
            <a:ext cx="2087562" cy="792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en-US" b="1" dirty="0" err="1">
                <a:latin typeface="Times New Roman" pitchFamily="18" charset="0"/>
                <a:cs typeface="Times New Roman" pitchFamily="18" charset="0"/>
              </a:rPr>
              <a:t>Nút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endParaRPr lang="en-US" b="1" dirty="0">
              <a:latin typeface="Times New Roman" pitchFamily="18" charset="0"/>
              <a:cs typeface="Times New Roman" pitchFamily="18" charset="0"/>
            </a:endParaRPr>
          </a:p>
        </p:txBody>
      </p:sp>
      <p:sp>
        <p:nvSpPr>
          <p:cNvPr id="3" name="Rounded Rectangle 2"/>
          <p:cNvSpPr/>
          <p:nvPr/>
        </p:nvSpPr>
        <p:spPr>
          <a:xfrm>
            <a:off x="155379" y="2129310"/>
            <a:ext cx="3493118" cy="241221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eaLnBrk="0" hangingPunct="0">
              <a:defRPr/>
            </a:pPr>
            <a:r>
              <a:rPr lang="en-US" sz="2400" dirty="0" err="1">
                <a:latin typeface="Times New Roman" pitchFamily="18" charset="0"/>
                <a:cs typeface="Times New Roman" pitchFamily="18" charset="0"/>
              </a:rPr>
              <a:t>Chèn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PowerPoint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Word.</a:t>
            </a:r>
          </a:p>
        </p:txBody>
      </p:sp>
      <p:cxnSp>
        <p:nvCxnSpPr>
          <p:cNvPr id="9" name="Straight Arrow Connector 8"/>
          <p:cNvCxnSpPr/>
          <p:nvPr/>
        </p:nvCxnSpPr>
        <p:spPr>
          <a:xfrm>
            <a:off x="4716463" y="2057401"/>
            <a:ext cx="0" cy="1008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7092950" y="2057401"/>
            <a:ext cx="0" cy="1008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6"/>
          <p:cNvSpPr txBox="1">
            <a:spLocks noChangeArrowheads="1"/>
          </p:cNvSpPr>
          <p:nvPr/>
        </p:nvSpPr>
        <p:spPr bwMode="auto">
          <a:xfrm>
            <a:off x="251520" y="62496"/>
            <a:ext cx="6430962" cy="65647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000" b="1" dirty="0">
                <a:latin typeface="Times New Roman" pitchFamily="18" charset="0"/>
                <a:cs typeface="Times New Roman" pitchFamily="18" charset="0"/>
              </a:rPr>
              <a:t>A. HOẠT ĐỘNG CƠ BẢN</a:t>
            </a:r>
          </a:p>
          <a:p>
            <a:pPr marL="227937" indent="-227937" eaLnBrk="0" hangingPunct="0">
              <a:defRPr/>
            </a:pPr>
            <a:r>
              <a:rPr lang="en-US" sz="2000" b="1" dirty="0">
                <a:solidFill>
                  <a:schemeClr val="tx1">
                    <a:lumMod val="95000"/>
                    <a:lumOff val="5000"/>
                  </a:schemeClr>
                </a:solidFill>
                <a:latin typeface="Times New Roman" pitchFamily="18" charset="0"/>
                <a:cs typeface="Times New Roman" pitchFamily="18" charset="0"/>
              </a:rPr>
              <a:t>1. </a:t>
            </a:r>
            <a:r>
              <a:rPr lang="en-US" sz="2000" b="1" dirty="0" err="1">
                <a:solidFill>
                  <a:schemeClr val="tx1">
                    <a:lumMod val="95000"/>
                    <a:lumOff val="5000"/>
                  </a:schemeClr>
                </a:solidFill>
                <a:latin typeface="Times New Roman" pitchFamily="18" charset="0"/>
                <a:cs typeface="Times New Roman" pitchFamily="18" charset="0"/>
              </a:rPr>
              <a:t>Chèn</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hình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tranh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ảnh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vào</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trang</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trình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chiếu</a:t>
            </a:r>
            <a:r>
              <a:rPr lang="en-US" sz="2000" b="1" dirty="0">
                <a:solidFill>
                  <a:schemeClr val="tx1">
                    <a:lumMod val="95000"/>
                    <a:lumOff val="5000"/>
                  </a:schemeClr>
                </a:solidFill>
                <a:latin typeface="Times New Roman" pitchFamily="18" charset="0"/>
                <a:cs typeface="Times New Roman" pitchFamily="18" charset="0"/>
              </a:rPr>
              <a:t>    </a:t>
            </a:r>
            <a:endParaRPr lang="en-US" sz="2000" dirty="0">
              <a:solidFill>
                <a:schemeClr val="tx1">
                  <a:lumMod val="95000"/>
                  <a:lumOff val="5000"/>
                </a:schemeClr>
              </a:solidFill>
              <a:latin typeface="Times New Roman" pitchFamily="18" charset="0"/>
              <a:cs typeface="Times New Roman" pitchFamily="18" charset="0"/>
            </a:endParaRPr>
          </a:p>
        </p:txBody>
      </p:sp>
      <p:sp>
        <p:nvSpPr>
          <p:cNvPr id="5" name="TextBox 4"/>
          <p:cNvSpPr txBox="1"/>
          <p:nvPr/>
        </p:nvSpPr>
        <p:spPr>
          <a:xfrm>
            <a:off x="395536" y="805984"/>
            <a:ext cx="8067427" cy="400110"/>
          </a:xfrm>
          <a:prstGeom prst="rect">
            <a:avLst/>
          </a:prstGeom>
          <a:noFill/>
        </p:spPr>
        <p:txBody>
          <a:bodyPr wrap="square" rtlCol="0">
            <a:spAutoFit/>
          </a:bodyPr>
          <a:lstStyle/>
          <a:p>
            <a:r>
              <a:rPr lang="en-US" sz="2000" b="1" dirty="0" err="1" smtClean="0">
                <a:solidFill>
                  <a:schemeClr val="accent2">
                    <a:lumMod val="75000"/>
                  </a:schemeClr>
                </a:solidFill>
                <a:latin typeface="Times New Roman" pitchFamily="18" charset="0"/>
                <a:cs typeface="Times New Roman" pitchFamily="18" charset="0"/>
              </a:rPr>
              <a:t>Em</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hãy</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nêu</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cách</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chèn</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hình</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ảnh</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vào</a:t>
            </a:r>
            <a:r>
              <a:rPr lang="en-US" sz="2000" b="1" dirty="0" smtClean="0">
                <a:solidFill>
                  <a:schemeClr val="accent2">
                    <a:lumMod val="75000"/>
                  </a:schemeClr>
                </a:solidFill>
                <a:latin typeface="Times New Roman" pitchFamily="18" charset="0"/>
                <a:cs typeface="Times New Roman" pitchFamily="18" charset="0"/>
              </a:rPr>
              <a:t> </a:t>
            </a:r>
            <a:r>
              <a:rPr lang="en-US" sz="2000" b="1" dirty="0" err="1" smtClean="0">
                <a:solidFill>
                  <a:schemeClr val="accent2">
                    <a:lumMod val="75000"/>
                  </a:schemeClr>
                </a:solidFill>
                <a:latin typeface="Times New Roman" pitchFamily="18" charset="0"/>
                <a:cs typeface="Times New Roman" pitchFamily="18" charset="0"/>
              </a:rPr>
              <a:t>trong</a:t>
            </a:r>
            <a:r>
              <a:rPr lang="en-US" sz="2000" b="1" dirty="0" smtClean="0">
                <a:solidFill>
                  <a:schemeClr val="accent2">
                    <a:lumMod val="75000"/>
                  </a:schemeClr>
                </a:solidFill>
                <a:latin typeface="Times New Roman" pitchFamily="18" charset="0"/>
                <a:cs typeface="Times New Roman" pitchFamily="18" charset="0"/>
              </a:rPr>
              <a:t> PM Word?</a:t>
            </a:r>
            <a:endParaRPr lang="en-US" sz="20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6" presetClass="entr" presetSubtype="2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1" y="987573"/>
            <a:ext cx="5256213" cy="34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84170" y="1408807"/>
            <a:ext cx="2592387" cy="29527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0" hangingPunct="0">
              <a:defRPr/>
            </a:pP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ở ô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ở ô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a:t>
            </a:r>
          </a:p>
        </p:txBody>
      </p:sp>
      <p:sp>
        <p:nvSpPr>
          <p:cNvPr id="7" name="TextBox 16"/>
          <p:cNvSpPr txBox="1">
            <a:spLocks noChangeArrowheads="1"/>
          </p:cNvSpPr>
          <p:nvPr/>
        </p:nvSpPr>
        <p:spPr bwMode="auto">
          <a:xfrm>
            <a:off x="66369" y="248286"/>
            <a:ext cx="7870202" cy="471805"/>
          </a:xfrm>
          <a:prstGeom prst="rect">
            <a:avLst/>
          </a:prstGeom>
          <a:noFill/>
          <a:ln w="9525">
            <a:noFill/>
            <a:miter lim="800000"/>
            <a:headEnd/>
            <a:tailEnd/>
          </a:ln>
        </p:spPr>
        <p:txBody>
          <a:bodyPr wrap="square" lIns="40522" tIns="20261" rIns="40522" bIns="20261">
            <a:spAutoFit/>
          </a:bodyPr>
          <a:lstStyle/>
          <a:p>
            <a:pPr marL="227937" indent="-227937" eaLnBrk="0" hangingPunct="0">
              <a:defRPr/>
            </a:pPr>
            <a:r>
              <a:rPr lang="en-US" sz="2800" b="1" smtClean="0">
                <a:latin typeface="Times New Roman" pitchFamily="18" charset="0"/>
                <a:cs typeface="Times New Roman" pitchFamily="18" charset="0"/>
              </a:rPr>
              <a:t>Em hãy tạo một trang trình chiếu theo mẫu sau:</a:t>
            </a:r>
            <a:endParaRPr lang="en-US" sz="2800" dirty="0">
              <a:solidFill>
                <a:schemeClr val="tx1">
                  <a:lumMod val="95000"/>
                  <a:lumOff val="5000"/>
                </a:schemeClr>
              </a:solidFill>
              <a:latin typeface="Times New Roman" pitchFamily="18" charset="0"/>
              <a:cs typeface="Times New Roman" pitchFamily="18" charset="0"/>
            </a:endParaRPr>
          </a:p>
        </p:txBody>
      </p:sp>
      <p:sp>
        <p:nvSpPr>
          <p:cNvPr id="2" name="TextBox 1"/>
          <p:cNvSpPr txBox="1"/>
          <p:nvPr/>
        </p:nvSpPr>
        <p:spPr>
          <a:xfrm>
            <a:off x="323851" y="4515966"/>
            <a:ext cx="8352705"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Em hãy nêu cách chèn hình, tranh ảnh vào trang trình chiếu?</a:t>
            </a:r>
            <a:endParaRPr lang="en-US" sz="2400" b="1">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275606"/>
            <a:ext cx="6993726"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539552" y="51470"/>
            <a:ext cx="7560840" cy="902692"/>
          </a:xfrm>
          <a:prstGeom prst="rect">
            <a:avLst/>
          </a:prstGeom>
          <a:noFill/>
          <a:ln w="9525">
            <a:noFill/>
            <a:miter lim="800000"/>
            <a:headEnd/>
            <a:tailEnd/>
          </a:ln>
        </p:spPr>
        <p:txBody>
          <a:bodyPr wrap="square" lIns="40522" tIns="20261" rIns="40522" bIns="20261">
            <a:spAutoFit/>
          </a:bodyPr>
          <a:lstStyle/>
          <a:p>
            <a:pPr marL="227937" indent="-227937" eaLnBrk="0" hangingPunct="0">
              <a:defRPr/>
            </a:pPr>
            <a:r>
              <a:rPr lang="en-US" sz="2800" b="1" dirty="0">
                <a:latin typeface="Times New Roman" pitchFamily="18" charset="0"/>
                <a:cs typeface="Times New Roman" pitchFamily="18" charset="0"/>
              </a:rPr>
              <a:t>A. HOẠT ĐỘNG CƠ BẢN</a:t>
            </a:r>
          </a:p>
          <a:p>
            <a:pPr marL="227937" indent="-227937" eaLnBrk="0" hangingPunct="0">
              <a:defRPr/>
            </a:pPr>
            <a:r>
              <a:rPr lang="en-US" altLang="en-US" sz="2800" b="1" dirty="0">
                <a:latin typeface="Times New Roman" pitchFamily="18" charset="0"/>
                <a:cs typeface="Times New Roman" pitchFamily="18" charset="0"/>
              </a:rPr>
              <a:t>2) </a:t>
            </a:r>
            <a:r>
              <a:rPr lang="en-US" altLang="en-US" sz="2800" b="1" dirty="0" err="1">
                <a:latin typeface="Times New Roman" pitchFamily="18" charset="0"/>
                <a:cs typeface="Times New Roman" pitchFamily="18" charset="0"/>
              </a:rPr>
              <a:t>Thay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đổi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vị</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trí</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kích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thước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ảnh</a:t>
            </a:r>
            <a:r>
              <a:rPr lang="en-US" altLang="en-US" sz="2800" b="1" dirty="0">
                <a:latin typeface="Times New Roman" pitchFamily="18" charset="0"/>
                <a:cs typeface="Times New Roman" pitchFamily="18" charset="0"/>
              </a:rPr>
              <a:t>.</a:t>
            </a:r>
            <a:endParaRPr lang="en-US" sz="28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arn(inVertical)">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31&quot;&gt;&lt;object type=&quot;3&quot; unique_id=&quot;10035&quot;&gt;&lt;property id=&quot;20148&quot; value=&quot;5&quot;/&gt;&lt;property id=&quot;20300&quot; value=&quot;Slide 4&quot;/&gt;&lt;property id=&quot;20307&quot; value=&quot;271&quot;/&gt;&lt;/object&gt;&lt;object type=&quot;3&quot; unique_id=&quot;10036&quot;&gt;&lt;property id=&quot;20148&quot; value=&quot;5&quot;/&gt;&lt;property id=&quot;20300&quot; value=&quot;Slide 5&quot;/&gt;&lt;property id=&quot;20307&quot; value=&quot;264&quot;/&gt;&lt;/object&gt;&lt;object type=&quot;3&quot; unique_id=&quot;10039&quot;&gt;&lt;property id=&quot;20148&quot; value=&quot;5&quot;/&gt;&lt;property id=&quot;20300&quot; value=&quot;Slide 6&quot;/&gt;&lt;property id=&quot;20307&quot; value=&quot;266&quot;/&gt;&lt;/object&gt;&lt;object type=&quot;3&quot; unique_id=&quot;10045&quot;&gt;&lt;property id=&quot;20148&quot; value=&quot;5&quot;/&gt;&lt;property id=&quot;20300&quot; value=&quot;Slide 9&quot;/&gt;&lt;property id=&quot;20307&quot; value=&quot;272&quot;/&gt;&lt;/object&gt;&lt;object type=&quot;3&quot; unique_id=&quot;10047&quot;&gt;&lt;property id=&quot;20148&quot; value=&quot;5&quot;/&gt;&lt;property id=&quot;20300&quot; value=&quot;Slide 13&quot;/&gt;&lt;property id=&quot;20307&quot; value=&quot;282&quot;/&gt;&lt;/object&gt;&lt;object type=&quot;3&quot; unique_id=&quot;10192&quot;&gt;&lt;property id=&quot;20148&quot; value=&quot;5&quot;/&gt;&lt;property id=&quot;20300&quot; value=&quot;Slide 1&quot;/&gt;&lt;property id=&quot;20307&quot; value=&quot;283&quot;/&gt;&lt;/object&gt;&lt;object type=&quot;3&quot; unique_id=&quot;10384&quot;&gt;&lt;property id=&quot;20148&quot; value=&quot;5&quot;/&gt;&lt;property id=&quot;20300&quot; value=&quot;Slide 2&quot;/&gt;&lt;property id=&quot;20307&quot; value=&quot;284&quot;/&gt;&lt;/object&gt;&lt;object type=&quot;3&quot; unique_id=&quot;11316&quot;&gt;&lt;property id=&quot;20148&quot; value=&quot;5&quot;/&gt;&lt;property id=&quot;20300&quot; value=&quot;Slide 8&quot;/&gt;&lt;property id=&quot;20307&quot; value=&quot;288&quot;/&gt;&lt;/object&gt;&lt;object type=&quot;3&quot; unique_id=&quot;11317&quot;&gt;&lt;property id=&quot;20148&quot; value=&quot;5&quot;/&gt;&lt;property id=&quot;20300&quot; value=&quot;Slide 7&quot;/&gt;&lt;property id=&quot;20307&quot; value=&quot;287&quot;/&gt;&lt;/object&gt;&lt;object type=&quot;3&quot; unique_id=&quot;11403&quot;&gt;&lt;property id=&quot;20148&quot; value=&quot;5&quot;/&gt;&lt;property id=&quot;20300&quot; value=&quot;Slide 11&quot;/&gt;&lt;property id=&quot;20307&quot; value=&quot;289&quot;/&gt;&lt;/object&gt;&lt;object type=&quot;3&quot; unique_id=&quot;11450&quot;&gt;&lt;property id=&quot;20148&quot; value=&quot;5&quot;/&gt;&lt;property id=&quot;20300&quot; value=&quot;Slide 3&quot;/&gt;&lt;property id=&quot;20307&quot; value=&quot;290&quot;/&gt;&lt;/object&gt;&lt;object type=&quot;3&quot; unique_id=&quot;11508&quot;&gt;&lt;property id=&quot;20148&quot; value=&quot;5&quot;/&gt;&lt;property id=&quot;20300&quot; value=&quot;Slide 10&quot;/&gt;&lt;property id=&quot;20307&quot; value=&quot;292&quot;/&gt;&lt;/object&gt;&lt;object type=&quot;3&quot; unique_id=&quot;11552&quot;&gt;&lt;property id=&quot;20148&quot; value=&quot;5&quot;/&gt;&lt;property id=&quot;20300&quot; value=&quot;Slide 12&quot;/&gt;&lt;property id=&quot;20307&quot; value=&quot;293&quot;/&gt;&lt;/object&gt;&lt;/object&gt;&lt;object type=&quot;8&quot; unique_id=&quot;10065&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9FE9688D-C53E-4DE8-9B8A-6E9DBA859456}"/>
  <p:tag name="GENSWF_ADVANCE_TIME"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3882</TotalTime>
  <Words>769</Words>
  <Application>Microsoft Office PowerPoint</Application>
  <PresentationFormat>On-screen Show (16:9)</PresentationFormat>
  <Paragraphs>95</Paragraphs>
  <Slides>21</Slides>
  <Notes>5</Notes>
  <HiddenSlides>5</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Gill Sans MT</vt:lpstr>
      <vt:lpstr>Times New Roman</vt:lpstr>
      <vt:lpstr>VNI-Times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Các con ôn lại bài học 2. HS có máy thực hành: Em hãy tạo một bài trình chiếu giới thiệu về cách phòng chống dịch Covid 3.Chuẩn bị bài: Bài 4: Thay đổi nền và bổ sung thông tin vào trang trình chiếu + Sử dụng bài trình chiếu để thuyết trình. (Sách HD tin 3/102,106).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Ngoc Anh</cp:lastModifiedBy>
  <cp:revision>221</cp:revision>
  <cp:lastPrinted>1601-01-01T00:00:00Z</cp:lastPrinted>
  <dcterms:created xsi:type="dcterms:W3CDTF">1601-01-01T00:00:00Z</dcterms:created>
  <dcterms:modified xsi:type="dcterms:W3CDTF">2021-08-30T10:22:09Z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