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94" r:id="rId4"/>
    <p:sldId id="303" r:id="rId5"/>
    <p:sldId id="298" r:id="rId6"/>
    <p:sldId id="285" r:id="rId7"/>
    <p:sldId id="299" r:id="rId8"/>
    <p:sldId id="304" r:id="rId9"/>
    <p:sldId id="302" r:id="rId10"/>
    <p:sldId id="284" r:id="rId11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4" autoAdjust="0"/>
    <p:restoredTop sz="95018" autoAdjust="0"/>
  </p:normalViewPr>
  <p:slideViewPr>
    <p:cSldViewPr showGuides="1">
      <p:cViewPr varScale="1">
        <p:scale>
          <a:sx n="50" d="100"/>
          <a:sy n="50" d="100"/>
        </p:scale>
        <p:origin x="732" y="36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004769" y="4295970"/>
            <a:ext cx="7416800" cy="3970318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148795" y="5241927"/>
            <a:ext cx="815932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Hẹn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gặp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lại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các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con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trong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học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sau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!</a:t>
            </a:r>
            <a:endParaRPr lang="zh-CN" altLang="en-US" sz="7200" b="1" dirty="0">
              <a:solidFill>
                <a:srgbClr val="FF0066"/>
              </a:solidFill>
              <a:latin typeface="iCiel Bambola" pitchFamily="50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Thực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hiện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680440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Trình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bày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văn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liên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quan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đến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3956531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MỤC TIÊU</a:t>
            </a: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Củng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cố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so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sánh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số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13 - 6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11 - 2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16 - 8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15 - 7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14 - 5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18 - 9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12 - 3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17 - 8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14 - 4 - 3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12 – 2 - 6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16 - 6 - 3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259228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6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10 – 3</a:t>
            </a:r>
          </a:p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256" y="4209017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60552" y="4211811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85488" y="701733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16 - 9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80583" y="7020127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2840" y="563978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12 - 8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8819" y="5663484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50"/>
                </a:solidFill>
              </a:rPr>
              <a:t>Nhận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xét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kết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quả</a:t>
            </a:r>
            <a:r>
              <a:rPr lang="en-US" sz="3600" dirty="0">
                <a:solidFill>
                  <a:srgbClr val="00B050"/>
                </a:solidFill>
              </a:rPr>
              <a:t> 2 </a:t>
            </a:r>
            <a:r>
              <a:rPr lang="en-US" sz="3600" dirty="0" err="1">
                <a:solidFill>
                  <a:srgbClr val="00B050"/>
                </a:solidFill>
              </a:rPr>
              <a:t>phép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tính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phần</a:t>
            </a:r>
            <a:r>
              <a:rPr lang="en-US" sz="3600" dirty="0">
                <a:solidFill>
                  <a:srgbClr val="00B050"/>
                </a:solidFill>
              </a:rPr>
              <a:t> b?</a:t>
            </a: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499690" y="2968466"/>
            <a:ext cx="6997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101114" y="2909208"/>
            <a:ext cx="828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bóng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12 – 9 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9808" y="-590698"/>
            <a:ext cx="16273807" cy="2674506"/>
            <a:chOff x="363560" y="-334858"/>
            <a:chExt cx="11403729" cy="2515060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10715730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9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endParaRPr lang="en-US" sz="32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" y="-334858"/>
              <a:ext cx="1909679" cy="2515060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5004768" y="921470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439904" y="1497534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59416" y="908720"/>
            <a:ext cx="1097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002440" y="849462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16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822" y="2073598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13BD3-26C3-4404-A579-24F7FAAF4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" y="24149"/>
            <a:ext cx="16772221" cy="10558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D0895-C26D-45E5-9A76-7CB8544B348D}"/>
              </a:ext>
            </a:extLst>
          </p:cNvPr>
          <p:cNvSpPr txBox="1"/>
          <p:nvPr/>
        </p:nvSpPr>
        <p:spPr>
          <a:xfrm>
            <a:off x="1098754" y="1126860"/>
            <a:ext cx="13313120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20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10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9A54C-5652-4840-8A3F-ADC47672BAF9}"/>
              </a:ext>
            </a:extLst>
          </p:cNvPr>
          <p:cNvSpPr txBox="1"/>
          <p:nvPr/>
        </p:nvSpPr>
        <p:spPr>
          <a:xfrm>
            <a:off x="4576036" y="1934285"/>
            <a:ext cx="369870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852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01FE3-D53E-404F-A11D-153A5F06C72A}"/>
              </a:ext>
            </a:extLst>
          </p:cNvPr>
          <p:cNvSpPr txBox="1"/>
          <p:nvPr/>
        </p:nvSpPr>
        <p:spPr>
          <a:xfrm>
            <a:off x="1097043" y="2711725"/>
            <a:ext cx="1521298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12: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trừ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(qua 10) (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488B7-35E4-4A9B-A418-A1D1B255CDFF}"/>
              </a:ext>
            </a:extLst>
          </p:cNvPr>
          <p:cNvSpPr txBox="1"/>
          <p:nvPr/>
        </p:nvSpPr>
        <p:spPr>
          <a:xfrm>
            <a:off x="1087183" y="3523010"/>
            <a:ext cx="13313120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3: 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852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09C3CF-740C-42CD-9464-F1220310043F}"/>
              </a:ext>
            </a:extLst>
          </p:cNvPr>
          <p:cNvSpPr txBox="1"/>
          <p:nvPr/>
        </p:nvSpPr>
        <p:spPr>
          <a:xfrm>
            <a:off x="1533189" y="5875921"/>
            <a:ext cx="13313120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765F7-3D35-49AC-BFEA-593B2F21A7DD}"/>
              </a:ext>
            </a:extLst>
          </p:cNvPr>
          <p:cNvSpPr txBox="1"/>
          <p:nvPr/>
        </p:nvSpPr>
        <p:spPr>
          <a:xfrm>
            <a:off x="2659594" y="5886315"/>
            <a:ext cx="7011890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12   -   9   =   3 (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bạn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B22211-9476-4AD2-9089-8F966CBD8173}"/>
              </a:ext>
            </a:extLst>
          </p:cNvPr>
          <p:cNvSpPr txBox="1"/>
          <p:nvPr/>
        </p:nvSpPr>
        <p:spPr>
          <a:xfrm>
            <a:off x="1736809" y="5103404"/>
            <a:ext cx="9816778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bạn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không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lấy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được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bóng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488B7-35E4-4A9B-A418-A1D1B255CDFF}"/>
              </a:ext>
            </a:extLst>
          </p:cNvPr>
          <p:cNvSpPr txBox="1"/>
          <p:nvPr/>
        </p:nvSpPr>
        <p:spPr>
          <a:xfrm>
            <a:off x="4519106" y="4304722"/>
            <a:ext cx="5338139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endParaRPr lang="en-US" sz="3852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2765F7-3D35-49AC-BFEA-593B2F21A7DD}"/>
              </a:ext>
            </a:extLst>
          </p:cNvPr>
          <p:cNvSpPr txBox="1"/>
          <p:nvPr/>
        </p:nvSpPr>
        <p:spPr>
          <a:xfrm>
            <a:off x="4396070" y="6674460"/>
            <a:ext cx="634675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Đáp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: 3 </a:t>
            </a:r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bạn</a:t>
            </a:r>
            <a:endParaRPr lang="en-US" sz="3852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2765F7-3D35-49AC-BFEA-593B2F21A7DD}"/>
              </a:ext>
            </a:extLst>
          </p:cNvPr>
          <p:cNvSpPr txBox="1"/>
          <p:nvPr/>
        </p:nvSpPr>
        <p:spPr>
          <a:xfrm>
            <a:off x="8364047" y="6673379"/>
            <a:ext cx="1020920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rgbClr val="FF0000"/>
                </a:solidFill>
                <a:latin typeface="HP001 4 hàng" panose="020B0603050302020204" pitchFamily="34" charset="0"/>
              </a:rPr>
              <a:t> 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2198F-A3FC-4D44-9715-F67B03A854E8}"/>
              </a:ext>
            </a:extLst>
          </p:cNvPr>
          <p:cNvSpPr txBox="1"/>
          <p:nvPr/>
        </p:nvSpPr>
        <p:spPr>
          <a:xfrm>
            <a:off x="2043187" y="8229234"/>
            <a:ext cx="634675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4:</a:t>
            </a:r>
            <a:r>
              <a:rPr lang="en-US" sz="385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&gt;,&lt;,=</a:t>
            </a:r>
            <a:endParaRPr lang="en-US" sz="3852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44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17" grpId="0"/>
      <p:bldP spid="2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5101076" cy="2894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200000"/>
              </a:lnSpc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444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8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7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5669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2870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053440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06418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01688" y="4369144"/>
            <a:ext cx="822960" cy="872806"/>
            <a:chOff x="2034267" y="2132857"/>
            <a:chExt cx="822960" cy="872806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436743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	&gt;	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957672" y="6169344"/>
            <a:ext cx="822960" cy="872806"/>
            <a:chOff x="2034267" y="2132857"/>
            <a:chExt cx="822960" cy="872806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43944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039687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613280" y="6241352"/>
            <a:ext cx="822960" cy="872806"/>
            <a:chOff x="2034267" y="2132857"/>
            <a:chExt cx="822960" cy="872806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05344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174696" y="6241352"/>
            <a:ext cx="822960" cy="872806"/>
            <a:chOff x="2034267" y="2132857"/>
            <a:chExt cx="822960" cy="872806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79436" y="705446"/>
            <a:ext cx="4389473" cy="2674506"/>
            <a:chOff x="358880" y="-596117"/>
            <a:chExt cx="3075885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3832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4. &gt;, &lt;; = 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602590" y="4289668"/>
            <a:ext cx="822960" cy="872806"/>
            <a:chOff x="2034267" y="2132857"/>
            <a:chExt cx="822960" cy="872806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74696" y="4289667"/>
            <a:ext cx="822960" cy="872806"/>
            <a:chOff x="2034267" y="2132857"/>
            <a:chExt cx="822960" cy="872806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40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39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13BD3-26C3-4404-A579-24F7FAAF4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" y="24149"/>
            <a:ext cx="16772221" cy="10558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D0895-C26D-45E5-9A76-7CB8544B348D}"/>
              </a:ext>
            </a:extLst>
          </p:cNvPr>
          <p:cNvSpPr txBox="1"/>
          <p:nvPr/>
        </p:nvSpPr>
        <p:spPr>
          <a:xfrm>
            <a:off x="1098754" y="1126860"/>
            <a:ext cx="13313120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09C3CF-740C-42CD-9464-F1220310043F}"/>
              </a:ext>
            </a:extLst>
          </p:cNvPr>
          <p:cNvSpPr txBox="1"/>
          <p:nvPr/>
        </p:nvSpPr>
        <p:spPr>
          <a:xfrm>
            <a:off x="1533189" y="5875921"/>
            <a:ext cx="13313120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2765F7-3D35-49AC-BFEA-593B2F21A7DD}"/>
              </a:ext>
            </a:extLst>
          </p:cNvPr>
          <p:cNvSpPr txBox="1"/>
          <p:nvPr/>
        </p:nvSpPr>
        <p:spPr>
          <a:xfrm>
            <a:off x="2043187" y="1081968"/>
            <a:ext cx="634675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4:</a:t>
            </a:r>
            <a:r>
              <a:rPr lang="en-US" sz="385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&gt;,&lt;,=</a:t>
            </a:r>
            <a:endParaRPr lang="en-US" sz="3852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2D9ED-7615-489A-8BA8-26F19D743B97}"/>
              </a:ext>
            </a:extLst>
          </p:cNvPr>
          <p:cNvSpPr txBox="1"/>
          <p:nvPr/>
        </p:nvSpPr>
        <p:spPr>
          <a:xfrm>
            <a:off x="1373093" y="1922349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a.  14   -  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7707C-9013-4D1D-B8E0-7285DFAAB5C0}"/>
              </a:ext>
            </a:extLst>
          </p:cNvPr>
          <p:cNvSpPr txBox="1"/>
          <p:nvPr/>
        </p:nvSpPr>
        <p:spPr>
          <a:xfrm>
            <a:off x="1342187" y="2721670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17   -  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3E8E2-379D-477A-B56E-B6B163EFF93E}"/>
              </a:ext>
            </a:extLst>
          </p:cNvPr>
          <p:cNvSpPr txBox="1"/>
          <p:nvPr/>
        </p:nvSpPr>
        <p:spPr>
          <a:xfrm>
            <a:off x="5652840" y="1944189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55810F-98FF-4DF5-8EA5-67E928FB7DDD}"/>
              </a:ext>
            </a:extLst>
          </p:cNvPr>
          <p:cNvSpPr txBox="1"/>
          <p:nvPr/>
        </p:nvSpPr>
        <p:spPr>
          <a:xfrm>
            <a:off x="5652840" y="2717838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43D5-8358-4430-9934-81AA90E43D80}"/>
              </a:ext>
            </a:extLst>
          </p:cNvPr>
          <p:cNvSpPr txBox="1"/>
          <p:nvPr/>
        </p:nvSpPr>
        <p:spPr>
          <a:xfrm>
            <a:off x="1373093" y="4309031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b.  15   -  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D1588-6477-45D1-8E60-E397577C817A}"/>
              </a:ext>
            </a:extLst>
          </p:cNvPr>
          <p:cNvSpPr txBox="1"/>
          <p:nvPr/>
        </p:nvSpPr>
        <p:spPr>
          <a:xfrm>
            <a:off x="1342187" y="5102272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16   -  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C6E2CF-2CF5-4073-9744-39639DDA585D}"/>
              </a:ext>
            </a:extLst>
          </p:cNvPr>
          <p:cNvSpPr txBox="1"/>
          <p:nvPr/>
        </p:nvSpPr>
        <p:spPr>
          <a:xfrm>
            <a:off x="4932760" y="4302898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11   -  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9DA07-F69C-499A-A706-54FA0D195227}"/>
              </a:ext>
            </a:extLst>
          </p:cNvPr>
          <p:cNvSpPr txBox="1"/>
          <p:nvPr/>
        </p:nvSpPr>
        <p:spPr>
          <a:xfrm>
            <a:off x="4927328" y="5123126"/>
            <a:ext cx="4783803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2" b="1">
                <a:solidFill>
                  <a:schemeClr val="bg1"/>
                </a:solidFill>
                <a:latin typeface="HP001 4 hàng" panose="020B0603050302020204" pitchFamily="34" charset="0"/>
              </a:rPr>
              <a:t>    13   -   4</a:t>
            </a:r>
            <a:endParaRPr lang="en-US" sz="3852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7CAF5-69BA-49C7-9B97-3C693A53BCA9}"/>
              </a:ext>
            </a:extLst>
          </p:cNvPr>
          <p:cNvSpPr txBox="1"/>
          <p:nvPr/>
        </p:nvSpPr>
        <p:spPr>
          <a:xfrm>
            <a:off x="4876078" y="1842344"/>
            <a:ext cx="124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5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A089D3-261E-438E-B8AE-7BECA087B850}"/>
              </a:ext>
            </a:extLst>
          </p:cNvPr>
          <p:cNvSpPr txBox="1"/>
          <p:nvPr/>
        </p:nvSpPr>
        <p:spPr>
          <a:xfrm>
            <a:off x="4876078" y="2584912"/>
            <a:ext cx="124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5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2749C-7DD7-4723-9313-B6D6878CAC51}"/>
              </a:ext>
            </a:extLst>
          </p:cNvPr>
          <p:cNvSpPr txBox="1"/>
          <p:nvPr/>
        </p:nvSpPr>
        <p:spPr>
          <a:xfrm>
            <a:off x="4876078" y="4229982"/>
            <a:ext cx="124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5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AD7429-2737-4243-8086-A10844CF7666}"/>
              </a:ext>
            </a:extLst>
          </p:cNvPr>
          <p:cNvSpPr txBox="1"/>
          <p:nvPr/>
        </p:nvSpPr>
        <p:spPr>
          <a:xfrm>
            <a:off x="5027884" y="5049840"/>
            <a:ext cx="124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5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13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0784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Xem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trước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40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13.</a:t>
            </a:r>
            <a:endParaRPr lang="zh-CN" altLang="en-US" sz="40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5046" y="358180"/>
            <a:ext cx="3310522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Dặn</a:t>
            </a:r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dò</a:t>
            </a:r>
            <a:endParaRPr lang="en-US" sz="66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1206</TotalTime>
  <Words>409</Words>
  <Application>Microsoft Office PowerPoint</Application>
  <PresentationFormat>Custom</PresentationFormat>
  <Paragraphs>114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黑体</vt:lpstr>
      <vt:lpstr>宋体</vt:lpstr>
      <vt:lpstr>Arial</vt:lpstr>
      <vt:lpstr>HP001 4 hàng</vt:lpstr>
      <vt:lpstr>iCiel Bambola</vt:lpstr>
      <vt:lpstr>iCiel Cadena</vt:lpstr>
      <vt:lpstr>iCiel Nabila</vt:lpstr>
      <vt:lpstr>iCiel Pony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Long Le</cp:lastModifiedBy>
  <cp:revision>352</cp:revision>
  <dcterms:created xsi:type="dcterms:W3CDTF">2015-09-14T06:10:05Z</dcterms:created>
  <dcterms:modified xsi:type="dcterms:W3CDTF">2021-10-26T17:41:34Z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