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71" r:id="rId4"/>
    <p:sldId id="272" r:id="rId5"/>
    <p:sldId id="287" r:id="rId6"/>
    <p:sldId id="281" r:id="rId7"/>
    <p:sldId id="289" r:id="rId8"/>
    <p:sldId id="285" r:id="rId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4" grpId="0"/>
      <p:bldP spid="12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9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>
            <a:extLst/>
          </p:cNvPr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>
            <a:extLst/>
          </p:cNvPr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>
            <a:extLst/>
          </p:cNvPr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>
            <a:extLst/>
          </p:cNvPr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8" name="Rectangle: Rounded Corners 20">
            <a:extLst/>
          </p:cNvPr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4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99523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18698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781050"/>
            <a:ext cx="72548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21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7325" y="1285875"/>
            <a:ext cx="20161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1789113"/>
            <a:ext cx="82899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13: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về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ít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3" y="2870200"/>
            <a:ext cx="725487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1: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025" y="4049713"/>
            <a:ext cx="7256463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4454525"/>
            <a:ext cx="3975100" cy="41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20   +   8  =   28 (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thùng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988" y="3922713"/>
            <a:ext cx="53498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Tàu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thùng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hàng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3363" y="3386138"/>
            <a:ext cx="29083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313" y="5013325"/>
            <a:ext cx="34591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Đáp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: 28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thùng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hàng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8644" y="4999832"/>
            <a:ext cx="5556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rgbClr val="FF0000"/>
                </a:solidFill>
                <a:latin typeface="HP001 4 hàng" panose="020B0603050302020204" pitchFamily="34" charset="0"/>
              </a:rPr>
              <a:t> 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2988" y="5732463"/>
            <a:ext cx="34591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2: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7325" y="2365375"/>
            <a:ext cx="82915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một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vị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(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2 ) </a:t>
            </a:r>
          </a:p>
        </p:txBody>
      </p:sp>
    </p:spTree>
    <p:extLst>
      <p:ext uri="{BB962C8B-B14F-4D97-AF65-F5344CB8AC3E}">
        <p14:creationId xmlns:p14="http://schemas.microsoft.com/office/powerpoint/2010/main" val="394416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17" grpId="0"/>
      <p:bldP spid="2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2401" y="3692590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7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1571523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>
            <a:extLst/>
          </p:cNvPr>
          <p:cNvSpPr/>
          <p:nvPr/>
        </p:nvSpPr>
        <p:spPr>
          <a:xfrm>
            <a:off x="4922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>
            <a:extLst/>
          </p:cNvPr>
          <p:cNvSpPr/>
          <p:nvPr/>
        </p:nvSpPr>
        <p:spPr>
          <a:xfrm>
            <a:off x="6172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>
            <a:extLst/>
          </p:cNvPr>
          <p:cNvSpPr/>
          <p:nvPr/>
        </p:nvSpPr>
        <p:spPr>
          <a:xfrm>
            <a:off x="7524750" y="45640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/>
          </p:cNvPr>
          <p:cNvSpPr/>
          <p:nvPr/>
        </p:nvSpPr>
        <p:spPr>
          <a:xfrm>
            <a:off x="5549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Rectangle: Rounded Corners 20">
            <a:extLst/>
          </p:cNvPr>
          <p:cNvSpPr/>
          <p:nvPr/>
        </p:nvSpPr>
        <p:spPr>
          <a:xfrm>
            <a:off x="6838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17716" y="5417025"/>
            <a:ext cx="4653860" cy="1357949"/>
          </a:xfrm>
          <a:prstGeom prst="rect">
            <a:avLst/>
          </a:prstGeom>
        </p:spPr>
      </p:pic>
      <p:sp>
        <p:nvSpPr>
          <p:cNvPr id="38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18698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781050"/>
            <a:ext cx="72548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21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7325" y="1285875"/>
            <a:ext cx="20161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1789113"/>
            <a:ext cx="82899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13: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về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ít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3" y="2870200"/>
            <a:ext cx="725487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2: 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025" y="4049713"/>
            <a:ext cx="7256463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4454525"/>
            <a:ext cx="3975100" cy="41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11   -   4  =   7 (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người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988" y="3922713"/>
            <a:ext cx="5349875" cy="415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Đội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Hai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người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tham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gia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3363" y="3386138"/>
            <a:ext cx="29083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endParaRPr lang="en-US" sz="20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313" y="5013325"/>
            <a:ext cx="345916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Đáp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: 7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người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tham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gia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6288" y="4976813"/>
            <a:ext cx="5556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rgbClr val="FF0000"/>
                </a:solidFill>
                <a:latin typeface="HP001 4 hàng" panose="020B0603050302020204" pitchFamily="34" charset="0"/>
              </a:rPr>
              <a:t> 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7325" y="2365375"/>
            <a:ext cx="82915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một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đơn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vị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( </a:t>
            </a:r>
            <a:r>
              <a:rPr lang="en-US" sz="20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20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2 ) </a:t>
            </a:r>
          </a:p>
        </p:txBody>
      </p:sp>
    </p:spTree>
    <p:extLst>
      <p:ext uri="{BB962C8B-B14F-4D97-AF65-F5344CB8AC3E}">
        <p14:creationId xmlns:p14="http://schemas.microsoft.com/office/powerpoint/2010/main" val="176302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7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2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641</Words>
  <Application>Microsoft Office PowerPoint</Application>
  <PresentationFormat>On-screen Show (4:3)</PresentationFormat>
  <Paragraphs>85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HP001 4 hàng</vt:lpstr>
      <vt:lpstr>iCiel Cadena</vt:lpstr>
      <vt:lpstr>Pony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 Le</cp:lastModifiedBy>
  <cp:revision>73</cp:revision>
  <cp:lastPrinted>2021-05-29T03:54:29Z</cp:lastPrinted>
  <dcterms:created xsi:type="dcterms:W3CDTF">2021-05-29T03:43:30Z</dcterms:created>
  <dcterms:modified xsi:type="dcterms:W3CDTF">2021-10-26T17:38:56Z</dcterms:modified>
</cp:coreProperties>
</file>