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00" r:id="rId6"/>
  </p:sldMasterIdLst>
  <p:notesMasterIdLst>
    <p:notesMasterId r:id="rId15"/>
  </p:notesMasterIdLst>
  <p:sldIdLst>
    <p:sldId id="265" r:id="rId7"/>
    <p:sldId id="266" r:id="rId8"/>
    <p:sldId id="308" r:id="rId9"/>
    <p:sldId id="280" r:id="rId10"/>
    <p:sldId id="281" r:id="rId11"/>
    <p:sldId id="307" r:id="rId12"/>
    <p:sldId id="283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68445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295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4295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95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4295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95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endParaRPr lang="en-US" sz="4295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AB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75" y="296213"/>
            <a:ext cx="10689464" cy="60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2009943"/>
            <a:ext cx="12077700" cy="32327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67100"/>
            <a:ext cx="1184013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/>
              <a:t>         Đúng là nói trước cả lớp thì chẳng dễ chút nào</a:t>
            </a:r>
            <a:r>
              <a:rPr lang="en-US" sz="3200" dirty="0"/>
              <a:t>. L</a:t>
            </a:r>
            <a:r>
              <a:rPr lang="vi-VN" sz="3200" dirty="0"/>
              <a:t>úc đầu</a:t>
            </a:r>
            <a:r>
              <a:rPr lang="en-US" sz="3200" dirty="0"/>
              <a:t>,</a:t>
            </a:r>
            <a:r>
              <a:rPr lang="vi-VN" sz="3200" dirty="0"/>
              <a:t>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5110" y="365125"/>
            <a:ext cx="2442845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36352" y="1114911"/>
            <a:ext cx="4633595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114300" y="2975536"/>
            <a:ext cx="134816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/>
              <a:t>Quang còn ngượng nghịu</a:t>
            </a:r>
            <a:r>
              <a:rPr lang="en-US" sz="3200" dirty="0"/>
              <a:t>. </a:t>
            </a:r>
            <a:r>
              <a:rPr lang="vi-VN" sz="3200" dirty="0"/>
              <a:t>Nhưng nhờ thầy giáo và các bạn động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14300" y="3700407"/>
            <a:ext cx="134816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200" dirty="0"/>
              <a:t>viên, Quang  đã tự tin hơn và nói một cách lưu loát.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 animBg="1"/>
      <p:bldP spid="4" grpId="1" animBg="1"/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067" y="185717"/>
            <a:ext cx="10363200" cy="793077"/>
          </a:xfrm>
        </p:spPr>
        <p:txBody>
          <a:bodyPr>
            <a:normAutofit/>
          </a:bodyPr>
          <a:lstStyle/>
          <a:p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;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cái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5003" y="1416676"/>
            <a:ext cx="11449317" cy="4222124"/>
          </a:xfrm>
        </p:spPr>
        <p:txBody>
          <a:bodyPr/>
          <a:lstStyle/>
          <a:p>
            <a:endParaRPr lang="vi-VN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434309"/>
              </p:ext>
            </p:extLst>
          </p:nvPr>
        </p:nvGraphicFramePr>
        <p:xfrm>
          <a:off x="872901" y="1893196"/>
          <a:ext cx="5012743" cy="364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50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pê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quy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22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e-</a:t>
                      </a:r>
                      <a:r>
                        <a:rPr lang="en-US" sz="2400" dirty="0" err="1"/>
                        <a:t>rờ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ét</a:t>
                      </a:r>
                      <a:r>
                        <a:rPr lang="en-US" sz="2400" dirty="0"/>
                        <a:t>- </a:t>
                      </a:r>
                      <a:r>
                        <a:rPr lang="en-US" sz="2400" dirty="0" err="1"/>
                        <a:t>sì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10697"/>
              </p:ext>
            </p:extLst>
          </p:nvPr>
        </p:nvGraphicFramePr>
        <p:xfrm>
          <a:off x="6228367" y="1918949"/>
          <a:ext cx="5143678" cy="360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thứ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tự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chữ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cái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u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ư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ư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v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vê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ích</a:t>
                      </a:r>
                      <a:r>
                        <a:rPr lang="en-US" sz="2400" dirty="0"/>
                        <a:t>- </a:t>
                      </a:r>
                      <a:r>
                        <a:rPr lang="en-US" sz="2400" dirty="0" err="1"/>
                        <a:t>xì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0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y</a:t>
                      </a:r>
                      <a:endParaRPr lang="vi-VN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i </a:t>
                      </a:r>
                      <a:r>
                        <a:rPr lang="en-US" sz="2400" baseline="0" dirty="0" err="1"/>
                        <a:t>dài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87897" y="506998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394877" y="2650333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8394877" y="383234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8394877" y="5069099"/>
            <a:ext cx="540912" cy="334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07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2. </a:t>
            </a:r>
            <a:r>
              <a:rPr lang="nl-NL" sz="2600" dirty="0"/>
              <a:t>S</a:t>
            </a:r>
            <a:r>
              <a:rPr lang="vi-VN" sz="2600" dirty="0"/>
              <a:t>ắp xếp tên các </a:t>
            </a:r>
            <a:r>
              <a:rPr lang="nl-NL" sz="2600" dirty="0"/>
              <a:t>bạn</a:t>
            </a:r>
            <a:r>
              <a:rPr lang="vi-VN" sz="2600" dirty="0"/>
              <a:t> theo thứ tự bảng chữ cái.</a:t>
            </a:r>
            <a:r>
              <a:rPr lang="nl-NL" sz="2600" dirty="0"/>
              <a:t> Viết lại tên các bạn theo thứ tự đã sắp xếp.</a:t>
            </a:r>
            <a:endParaRPr lang="vi-VN" sz="2600" dirty="0"/>
          </a:p>
        </p:txBody>
      </p:sp>
      <p:pic>
        <p:nvPicPr>
          <p:cNvPr id="1026" name="Picture 2" descr="C:\Users\hika2\Desktop\tranh\T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82361"/>
            <a:ext cx="10332916" cy="45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7"/>
          <p:cNvSpPr txBox="1"/>
          <p:nvPr/>
        </p:nvSpPr>
        <p:spPr>
          <a:xfrm>
            <a:off x="3980330" y="4353634"/>
            <a:ext cx="1326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7"/>
          <p:cNvSpPr txBox="1"/>
          <p:nvPr/>
        </p:nvSpPr>
        <p:spPr>
          <a:xfrm>
            <a:off x="5795257" y="4384411"/>
            <a:ext cx="143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7"/>
          <p:cNvSpPr txBox="1"/>
          <p:nvPr/>
        </p:nvSpPr>
        <p:spPr>
          <a:xfrm>
            <a:off x="7682733" y="4384411"/>
            <a:ext cx="133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7"/>
          <p:cNvSpPr txBox="1"/>
          <p:nvPr/>
        </p:nvSpPr>
        <p:spPr>
          <a:xfrm>
            <a:off x="9702044" y="4353634"/>
            <a:ext cx="109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632342" y="4353634"/>
            <a:ext cx="125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23058" y="51751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Tên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các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bạn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theo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thứ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tự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bảng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chữ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 </a:t>
            </a:r>
            <a:r>
              <a:rPr lang="en-US" sz="2600" i="1" dirty="0" err="1">
                <a:latin typeface="Arial-Rounded" panose="020B0500000000000000" pitchFamily="34" charset="0"/>
                <a:sym typeface="+mn-ea"/>
              </a:rPr>
              <a:t>cái</a:t>
            </a:r>
            <a:r>
              <a:rPr lang="en-US" sz="2600" i="1" dirty="0">
                <a:latin typeface="Arial-Rounded" panose="020B0500000000000000" pitchFamily="34" charset="0"/>
                <a:sym typeface="+mn-ea"/>
              </a:rPr>
              <a:t>: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Quân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Sơn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Tuấn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Vân</a:t>
            </a:r>
            <a:r>
              <a:rPr lang="en-US" sz="2600" b="1" i="1" dirty="0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Arial-Rounded" panose="020B0500000000000000" pitchFamily="34" charset="0"/>
                <a:sym typeface="+mn-ea"/>
              </a:rPr>
              <a:t>Xuân</a:t>
            </a:r>
            <a:endParaRPr lang="vi-VN" sz="2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196</Words>
  <Application>Microsoft Office PowerPoint</Application>
  <PresentationFormat>Widescreen</PresentationFormat>
  <Paragraphs>60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các chữ cái còn thiếu trong bảng; học thuộc tên các chữ cái.</vt:lpstr>
      <vt:lpstr>2. Sắp xếp tên các bạn theo thứ tự bảng chữ cái. Viết lại tên các bạn theo thứ tự đã sắp xếp.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Long Le</dc:creator>
  <cp:lastModifiedBy>Long Le</cp:lastModifiedBy>
  <cp:revision>11</cp:revision>
  <dcterms:created xsi:type="dcterms:W3CDTF">2021-05-27T04:03:00Z</dcterms:created>
  <dcterms:modified xsi:type="dcterms:W3CDTF">2021-10-26T17:57:16Z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