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1" r:id="rId4"/>
    <p:sldMasterId id="2147483713" r:id="rId5"/>
    <p:sldMasterId id="2147483724" r:id="rId6"/>
    <p:sldMasterId id="2147483736" r:id="rId7"/>
    <p:sldMasterId id="2147483745" r:id="rId8"/>
    <p:sldMasterId id="2147483757" r:id="rId9"/>
  </p:sldMasterIdLst>
  <p:notesMasterIdLst>
    <p:notesMasterId r:id="rId37"/>
  </p:notesMasterIdLst>
  <p:sldIdLst>
    <p:sldId id="2007577121" r:id="rId10"/>
    <p:sldId id="360" r:id="rId11"/>
    <p:sldId id="264" r:id="rId12"/>
    <p:sldId id="258" r:id="rId13"/>
    <p:sldId id="470" r:id="rId14"/>
    <p:sldId id="473" r:id="rId15"/>
    <p:sldId id="471" r:id="rId16"/>
    <p:sldId id="257" r:id="rId17"/>
    <p:sldId id="263" r:id="rId18"/>
    <p:sldId id="474" r:id="rId19"/>
    <p:sldId id="331" r:id="rId20"/>
    <p:sldId id="367" r:id="rId21"/>
    <p:sldId id="2007577096" r:id="rId22"/>
    <p:sldId id="2007577101" r:id="rId23"/>
    <p:sldId id="2007577099" r:id="rId24"/>
    <p:sldId id="2007577100" r:id="rId25"/>
    <p:sldId id="2007577102" r:id="rId26"/>
    <p:sldId id="2007577103" r:id="rId27"/>
    <p:sldId id="2007577120" r:id="rId28"/>
    <p:sldId id="335" r:id="rId29"/>
    <p:sldId id="2007577105" r:id="rId30"/>
    <p:sldId id="2007577119" r:id="rId31"/>
    <p:sldId id="342" r:id="rId32"/>
    <p:sldId id="2007577106" r:id="rId33"/>
    <p:sldId id="284" r:id="rId34"/>
    <p:sldId id="2007577107" r:id="rId35"/>
    <p:sldId id="200757711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BAA63-1C2B-412B-B4F8-7DEA9A647260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17677-8C0B-478A-A164-999F7F89A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30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724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441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47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79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392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69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63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731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60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177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554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AA201A-1DCA-4CE6-9250-787F69B26879}"/>
              </a:ext>
            </a:extLst>
          </p:cNvPr>
          <p:cNvSpPr txBox="1"/>
          <p:nvPr userDrawn="1"/>
        </p:nvSpPr>
        <p:spPr>
          <a:xfrm>
            <a:off x="9204960" y="23813"/>
            <a:ext cx="29260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zh-CN" alt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052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89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001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1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14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5616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76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95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03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377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92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61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80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25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50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185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879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299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709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64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334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047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859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488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632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411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720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32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805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706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968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127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929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188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621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942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767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197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914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121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049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104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98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93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69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64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62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159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143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25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212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603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72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413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086297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36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286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438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13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660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828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25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59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586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528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265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019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273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653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58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32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098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106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915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015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54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27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4553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43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01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02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46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83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16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77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39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73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353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00" y="3175"/>
            <a:ext cx="403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129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7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47107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FDC53-EB7C-4E30-BD56-254D85E1A9EB}"/>
              </a:ext>
            </a:extLst>
          </p:cNvPr>
          <p:cNvSpPr txBox="1"/>
          <p:nvPr userDrawn="1"/>
        </p:nvSpPr>
        <p:spPr>
          <a:xfrm>
            <a:off x="9398977" y="54933"/>
            <a:ext cx="31117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21185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0E897-F605-40B1-8D40-4243598410D7}"/>
              </a:ext>
            </a:extLst>
          </p:cNvPr>
          <p:cNvSpPr txBox="1"/>
          <p:nvPr userDrawn="1"/>
        </p:nvSpPr>
        <p:spPr>
          <a:xfrm>
            <a:off x="9265920" y="94733"/>
            <a:ext cx="2809539" cy="27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63767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2021/10/27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7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03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73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068642-816B-4762-84C9-92B08C932722}"/>
              </a:ext>
            </a:extLst>
          </p:cNvPr>
          <p:cNvSpPr txBox="1"/>
          <p:nvPr userDrawn="1"/>
        </p:nvSpPr>
        <p:spPr>
          <a:xfrm>
            <a:off x="9265920" y="94733"/>
            <a:ext cx="2743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0564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7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8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34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33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notesSlide" Target="../notesSlides/notesSlide7.xml"/><Relationship Id="rId5" Type="http://schemas.openxmlformats.org/officeDocument/2006/relationships/tags" Target="../tags/tag7.xml"/><Relationship Id="rId10" Type="http://schemas.openxmlformats.org/officeDocument/2006/relationships/slideLayout" Target="../slideLayouts/slideLayout38.xml"/><Relationship Id="rId4" Type="http://schemas.openxmlformats.org/officeDocument/2006/relationships/tags" Target="../tags/tag6.xml"/><Relationship Id="rId9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7.png"/><Relationship Id="rId3" Type="http://schemas.openxmlformats.org/officeDocument/2006/relationships/image" Target="../media/image51.png"/><Relationship Id="rId7" Type="http://schemas.openxmlformats.org/officeDocument/2006/relationships/image" Target="../media/image49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8.png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0" Type="http://schemas.openxmlformats.org/officeDocument/2006/relationships/image" Target="../media/image54.png"/><Relationship Id="rId4" Type="http://schemas.openxmlformats.org/officeDocument/2006/relationships/image" Target="../media/image46.png"/><Relationship Id="rId9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1.gif"/><Relationship Id="rId18" Type="http://schemas.openxmlformats.org/officeDocument/2006/relationships/image" Target="../media/image15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12.gif"/><Relationship Id="rId17" Type="http://schemas.openxmlformats.org/officeDocument/2006/relationships/image" Target="../media/image19.gif"/><Relationship Id="rId2" Type="http://schemas.openxmlformats.org/officeDocument/2006/relationships/audio" Target="../media/media3.mp3"/><Relationship Id="rId16" Type="http://schemas.openxmlformats.org/officeDocument/2006/relationships/image" Target="../media/image18.gif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12.xml"/><Relationship Id="rId5" Type="http://schemas.microsoft.com/office/2007/relationships/media" Target="../media/media5.mp3"/><Relationship Id="rId15" Type="http://schemas.openxmlformats.org/officeDocument/2006/relationships/image" Target="../media/image17.gif"/><Relationship Id="rId10" Type="http://schemas.openxmlformats.org/officeDocument/2006/relationships/audio" Target="../media/media7.mp3"/><Relationship Id="rId19" Type="http://schemas.openxmlformats.org/officeDocument/2006/relationships/image" Target="../media/image8.png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2.gif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gif"/><Relationship Id="rId11" Type="http://schemas.openxmlformats.org/officeDocument/2006/relationships/image" Target="../media/image22.gif"/><Relationship Id="rId5" Type="http://schemas.openxmlformats.org/officeDocument/2006/relationships/audio" Target="../media/audio4.wav"/><Relationship Id="rId15" Type="http://schemas.openxmlformats.org/officeDocument/2006/relationships/image" Target="../media/image24.gif"/><Relationship Id="rId10" Type="http://schemas.openxmlformats.org/officeDocument/2006/relationships/image" Target="../media/image19.gif"/><Relationship Id="rId4" Type="http://schemas.openxmlformats.org/officeDocument/2006/relationships/audio" Target="../media/audio3.wav"/><Relationship Id="rId9" Type="http://schemas.openxmlformats.org/officeDocument/2006/relationships/image" Target="../media/image21.gif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22.gif"/><Relationship Id="rId12" Type="http://schemas.openxmlformats.org/officeDocument/2006/relationships/image" Target="../media/image2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gif"/><Relationship Id="rId11" Type="http://schemas.openxmlformats.org/officeDocument/2006/relationships/image" Target="../media/image19.gif"/><Relationship Id="rId5" Type="http://schemas.openxmlformats.org/officeDocument/2006/relationships/image" Target="../media/image20.gif"/><Relationship Id="rId15" Type="http://schemas.microsoft.com/office/2007/relationships/hdphoto" Target="../media/hdphoto1.wdp"/><Relationship Id="rId10" Type="http://schemas.openxmlformats.org/officeDocument/2006/relationships/image" Target="../media/image21.gif"/><Relationship Id="rId4" Type="http://schemas.openxmlformats.org/officeDocument/2006/relationships/audio" Target="../media/audio4.wav"/><Relationship Id="rId9" Type="http://schemas.openxmlformats.org/officeDocument/2006/relationships/image" Target="../media/image11.gif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1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gif"/><Relationship Id="rId11" Type="http://schemas.openxmlformats.org/officeDocument/2006/relationships/image" Target="../media/image23.png"/><Relationship Id="rId5" Type="http://schemas.openxmlformats.org/officeDocument/2006/relationships/image" Target="../media/image20.gif"/><Relationship Id="rId10" Type="http://schemas.openxmlformats.org/officeDocument/2006/relationships/image" Target="../media/image22.gif"/><Relationship Id="rId4" Type="http://schemas.openxmlformats.org/officeDocument/2006/relationships/audio" Target="../media/audio4.wav"/><Relationship Id="rId9" Type="http://schemas.openxmlformats.org/officeDocument/2006/relationships/image" Target="../media/image19.gif"/><Relationship Id="rId1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7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957037" y="3150089"/>
            <a:ext cx="6047109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ĐỌC 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97DA6E-C76C-4444-9D78-563DB902B77F}"/>
              </a:ext>
            </a:extLst>
          </p:cNvPr>
          <p:cNvSpPr txBox="1"/>
          <p:nvPr/>
        </p:nvSpPr>
        <p:spPr>
          <a:xfrm>
            <a:off x="3579125" y="1251879"/>
            <a:ext cx="5033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rPr>
              <a:t>TRƯỜNG TIỂU HỌC NGỌC THUỴ</a:t>
            </a:r>
            <a:endParaRPr lang="vi-VN" b="1" dirty="0">
              <a:solidFill>
                <a:srgbClr val="FFFF00"/>
              </a:solidFill>
              <a:latin typeface="#9Slide03 Arima Madurai Medium" panose="00000600000000000000" pitchFamily="2" charset="0"/>
              <a:cs typeface="#9Slide03 Arima Madurai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8527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135">
            <a:extLst>
              <a:ext uri="{FF2B5EF4-FFF2-40B4-BE49-F238E27FC236}">
                <a16:creationId xmlns:a16="http://schemas.microsoft.com/office/drawing/2014/main" id="{D23C5E07-A82D-4027-8E0B-F4FE0AAFF755}"/>
              </a:ext>
            </a:extLst>
          </p:cNvPr>
          <p:cNvGrpSpPr/>
          <p:nvPr/>
        </p:nvGrpSpPr>
        <p:grpSpPr>
          <a:xfrm>
            <a:off x="1237103" y="240305"/>
            <a:ext cx="10203529" cy="966897"/>
            <a:chOff x="2470108" y="2002067"/>
            <a:chExt cx="8236231" cy="966897"/>
          </a:xfrm>
        </p:grpSpPr>
        <p:sp>
          <p:nvSpPr>
            <p:cNvPr id="9" name="23">
              <a:extLst>
                <a:ext uri="{FF2B5EF4-FFF2-40B4-BE49-F238E27FC236}">
                  <a16:creationId xmlns:a16="http://schemas.microsoft.com/office/drawing/2014/main" id="{8E96E602-CFD9-4AF2-BE8C-91E485346F5E}"/>
                </a:ext>
              </a:extLst>
            </p:cNvPr>
            <p:cNvSpPr/>
            <p:nvPr/>
          </p:nvSpPr>
          <p:spPr>
            <a:xfrm>
              <a:off x="2470108" y="2002067"/>
              <a:ext cx="8236231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0" name="137">
              <a:extLst>
                <a:ext uri="{FF2B5EF4-FFF2-40B4-BE49-F238E27FC236}">
                  <a16:creationId xmlns:a16="http://schemas.microsoft.com/office/drawing/2014/main" id="{9ED23990-07BD-4B3E-829F-456FFFDB678F}"/>
                </a:ext>
              </a:extLst>
            </p:cNvPr>
            <p:cNvSpPr txBox="1"/>
            <p:nvPr/>
          </p:nvSpPr>
          <p:spPr>
            <a:xfrm>
              <a:off x="2470109" y="2129641"/>
              <a:ext cx="78441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6" name="Picture 15" descr="A picture containing clipart&#10;&#10;Description automatically generated">
            <a:extLst>
              <a:ext uri="{FF2B5EF4-FFF2-40B4-BE49-F238E27FC236}">
                <a16:creationId xmlns:a16="http://schemas.microsoft.com/office/drawing/2014/main" id="{227D16E8-2128-417C-B194-83D7BAC19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158" y="1614084"/>
            <a:ext cx="7228679" cy="414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53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373515" y="127819"/>
            <a:ext cx="5566299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pic>
        <p:nvPicPr>
          <p:cNvPr id="9" name="Ngày hôm qua đâu rồi_HTS">
            <a:hlinkClick r:id="" action="ppaction://media"/>
            <a:extLst>
              <a:ext uri="{FF2B5EF4-FFF2-40B4-BE49-F238E27FC236}">
                <a16:creationId xmlns:a16="http://schemas.microsoft.com/office/drawing/2014/main" id="{1D17AE2F-8926-442D-8155-532894B79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1503" y="3005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46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9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" y="314960"/>
            <a:ext cx="11175999" cy="6237428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lvl="0" algn="ctr" defTabSz="914153">
              <a:defRPr/>
            </a:pPr>
            <a:r>
              <a:rPr lang="en-US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đọc</a:t>
            </a:r>
            <a:r>
              <a:rPr lang="en-US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ình cảm, lưu luyến thể hiện sự tiếc nuối.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ịch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ặt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hín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D530214-5EFF-4162-A960-27CD64A1E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728" y="159384"/>
            <a:ext cx="4446072" cy="592809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A84A409-858B-4121-A76C-E4BC5142E497}"/>
              </a:ext>
            </a:extLst>
          </p:cNvPr>
          <p:cNvSpPr/>
          <p:nvPr/>
        </p:nvSpPr>
        <p:spPr>
          <a:xfrm>
            <a:off x="4838330" y="6116715"/>
            <a:ext cx="2787588" cy="65694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95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398F392C-0CED-4F95-895B-B314CA405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09" y="1426129"/>
            <a:ext cx="6854414" cy="514081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1F3941E-0AA1-4786-B3FB-002FC0A218A5}"/>
              </a:ext>
            </a:extLst>
          </p:cNvPr>
          <p:cNvSpPr/>
          <p:nvPr/>
        </p:nvSpPr>
        <p:spPr>
          <a:xfrm>
            <a:off x="3471170" y="365125"/>
            <a:ext cx="5566298" cy="73570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719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DCDAEE-6DF8-498E-A0E1-FB3CD89C5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00" y="356348"/>
            <a:ext cx="8357000" cy="457963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0AAEB02-60CD-4789-ABD5-305AAEF6A657}"/>
              </a:ext>
            </a:extLst>
          </p:cNvPr>
          <p:cNvSpPr/>
          <p:nvPr/>
        </p:nvSpPr>
        <p:spPr>
          <a:xfrm>
            <a:off x="4702206" y="5415379"/>
            <a:ext cx="2787588" cy="65694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423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462291" y="127819"/>
            <a:ext cx="5477523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9FC7ADF7-1A69-430B-A305-644515EB3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75" y="761941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FDD283F4-B02A-4C9E-A2FF-4567281C4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9" y="3548478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4F06CE4-5A7C-45A1-B6AA-A37DE9E61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826" y="628814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14A402D-23FA-4C9D-A228-EB47F2212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144" y="3441695"/>
            <a:ext cx="527050" cy="2501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890D72B-BD1E-4EAA-8629-58AFCD859527}"/>
              </a:ext>
            </a:extLst>
          </p:cNvPr>
          <p:cNvSpPr/>
          <p:nvPr/>
        </p:nvSpPr>
        <p:spPr>
          <a:xfrm>
            <a:off x="250695" y="1307276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9581261-5870-4370-BAF2-58F67116C84D}"/>
              </a:ext>
            </a:extLst>
          </p:cNvPr>
          <p:cNvSpPr/>
          <p:nvPr/>
        </p:nvSpPr>
        <p:spPr>
          <a:xfrm>
            <a:off x="293983" y="4074917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BC3818-D723-42F4-B293-0DB0787F9DA9}"/>
              </a:ext>
            </a:extLst>
          </p:cNvPr>
          <p:cNvSpPr/>
          <p:nvPr/>
        </p:nvSpPr>
        <p:spPr>
          <a:xfrm>
            <a:off x="4099702" y="1167442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658548-F9D4-42AF-8546-CB02C8762307}"/>
              </a:ext>
            </a:extLst>
          </p:cNvPr>
          <p:cNvSpPr/>
          <p:nvPr/>
        </p:nvSpPr>
        <p:spPr>
          <a:xfrm>
            <a:off x="4128205" y="4010299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9A553A4-7919-4ED2-A44E-4F2EB6EABCDC}"/>
              </a:ext>
            </a:extLst>
          </p:cNvPr>
          <p:cNvSpPr/>
          <p:nvPr/>
        </p:nvSpPr>
        <p:spPr>
          <a:xfrm>
            <a:off x="5699761" y="6061576"/>
            <a:ext cx="4475984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922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124940" y="172984"/>
            <a:ext cx="5465339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3BDDC2-F958-4F8D-B1E4-D52D8171FC23}"/>
              </a:ext>
            </a:extLst>
          </p:cNvPr>
          <p:cNvSpPr/>
          <p:nvPr/>
        </p:nvSpPr>
        <p:spPr>
          <a:xfrm>
            <a:off x="5963921" y="6008536"/>
            <a:ext cx="4475984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126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124940" y="172984"/>
            <a:ext cx="5465339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3BDDC2-F958-4F8D-B1E4-D52D8171FC23}"/>
              </a:ext>
            </a:extLst>
          </p:cNvPr>
          <p:cNvSpPr/>
          <p:nvPr/>
        </p:nvSpPr>
        <p:spPr>
          <a:xfrm>
            <a:off x="5963921" y="6008536"/>
            <a:ext cx="4475984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155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773156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937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8" y="965006"/>
            <a:ext cx="8248759" cy="435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1413434" y="2075227"/>
            <a:ext cx="7996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76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8">
            <a:extLst>
              <a:ext uri="{FF2B5EF4-FFF2-40B4-BE49-F238E27FC236}">
                <a16:creationId xmlns:a16="http://schemas.microsoft.com/office/drawing/2014/main" id="{90AE3670-3088-4BB2-852C-5EB9D2D4BB92}"/>
              </a:ext>
            </a:extLst>
          </p:cNvPr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9">
            <a:extLst>
              <a:ext uri="{FF2B5EF4-FFF2-40B4-BE49-F238E27FC236}">
                <a16:creationId xmlns:a16="http://schemas.microsoft.com/office/drawing/2014/main" id="{C8973107-D99F-4804-83FA-F3F26B44F2A2}"/>
              </a:ext>
            </a:extLst>
          </p:cNvPr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4" name="10">
            <a:extLst>
              <a:ext uri="{FF2B5EF4-FFF2-40B4-BE49-F238E27FC236}">
                <a16:creationId xmlns:a16="http://schemas.microsoft.com/office/drawing/2014/main" id="{3FB2C27E-60E5-43F6-8C9C-A7D7917CF1BE}"/>
              </a:ext>
            </a:extLst>
          </p:cNvPr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12">
            <a:extLst>
              <a:ext uri="{FF2B5EF4-FFF2-40B4-BE49-F238E27FC236}">
                <a16:creationId xmlns:a16="http://schemas.microsoft.com/office/drawing/2014/main" id="{8ABBA896-9A5F-4A0F-8571-30DEEC06CB45}"/>
              </a:ext>
            </a:extLst>
          </p:cNvPr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14">
            <a:extLst>
              <a:ext uri="{FF2B5EF4-FFF2-40B4-BE49-F238E27FC236}">
                <a16:creationId xmlns:a16="http://schemas.microsoft.com/office/drawing/2014/main" id="{E91DD219-F91D-4B63-ADC2-33C92F127C06}"/>
              </a:ext>
            </a:extLst>
          </p:cNvPr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16">
            <a:extLst>
              <a:ext uri="{FF2B5EF4-FFF2-40B4-BE49-F238E27FC236}">
                <a16:creationId xmlns:a16="http://schemas.microsoft.com/office/drawing/2014/main" id="{E706FA90-3101-4639-AC64-43EB9F72D7F8}"/>
              </a:ext>
            </a:extLst>
          </p:cNvPr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26">
            <a:extLst>
              <a:ext uri="{FF2B5EF4-FFF2-40B4-BE49-F238E27FC236}">
                <a16:creationId xmlns:a16="http://schemas.microsoft.com/office/drawing/2014/main" id="{6C3160BC-795E-4F7C-B20E-F313BCA393D5}"/>
              </a:ext>
            </a:extLst>
          </p:cNvPr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2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29">
            <a:extLst>
              <a:ext uri="{FF2B5EF4-FFF2-40B4-BE49-F238E27FC236}">
                <a16:creationId xmlns:a16="http://schemas.microsoft.com/office/drawing/2014/main" id="{28B86034-3480-48A0-8BEF-D79F96D03AEC}"/>
              </a:ext>
            </a:extLst>
          </p:cNvPr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6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1AB8F725-37F8-44AA-8B52-DD768E69B8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11" name="62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5AA03FCF-E75A-4C93-B48A-C11D544FD0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12" name="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0C5615EA-22CA-4CC9-9ED9-E406E187BF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B119D1-CE98-45D7-A2C7-53F28CFA0EC1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FE96B0C-271F-4D05-A541-EC20E453866E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5821FB-F059-41EB-8CCC-87E888CDEF96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2">
            <a:extLst>
              <a:ext uri="{FF2B5EF4-FFF2-40B4-BE49-F238E27FC236}">
                <a16:creationId xmlns:a16="http://schemas.microsoft.com/office/drawing/2014/main" id="{5E4A50F7-93F9-4BAF-B829-41AEF92BE8F7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A9435F-6CA1-4735-A15A-ACF3DD3CC984}"/>
              </a:ext>
            </a:extLst>
          </p:cNvPr>
          <p:cNvGrpSpPr/>
          <p:nvPr/>
        </p:nvGrpSpPr>
        <p:grpSpPr>
          <a:xfrm>
            <a:off x="2539039" y="943551"/>
            <a:ext cx="9366929" cy="1798189"/>
            <a:chOff x="156834" y="1993081"/>
            <a:chExt cx="2145255" cy="2109019"/>
          </a:xfrm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2C6C77A2-1013-459B-8D8D-A64C383B7EB6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7CF9620-D992-4C2D-B5B2-D59B6A00ED8C}"/>
                </a:ext>
              </a:extLst>
            </p:cNvPr>
            <p:cNvSpPr txBox="1"/>
            <p:nvPr/>
          </p:nvSpPr>
          <p:spPr>
            <a:xfrm>
              <a:off x="290850" y="2133622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FBA337-EBB1-4799-88BC-12C5A33CAC95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09A04A2C-7E5D-460F-ABF0-0874BF5113DB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0912EF0-9CCB-4D2E-883E-0DC9BAC1FBA0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92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Theo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bố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ngày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hôm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qua ở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lại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đâu</a:t>
              </a:r>
              <a:r>
                <a:rPr lang="en-US" altLang="zh-CN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sp>
        <p:nvSpPr>
          <p:cNvPr id="23" name="Hexagon 22">
            <a:extLst>
              <a:ext uri="{FF2B5EF4-FFF2-40B4-BE49-F238E27FC236}">
                <a16:creationId xmlns:a16="http://schemas.microsoft.com/office/drawing/2014/main" id="{D1DD5073-A043-4966-953C-1FD0CC3A423A}"/>
              </a:ext>
            </a:extLst>
          </p:cNvPr>
          <p:cNvSpPr/>
          <p:nvPr/>
        </p:nvSpPr>
        <p:spPr>
          <a:xfrm>
            <a:off x="2487646" y="4575926"/>
            <a:ext cx="9685141" cy="171907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A72707-EBB6-4CFB-BAAC-867C78BCBAB2}"/>
              </a:ext>
            </a:extLst>
          </p:cNvPr>
          <p:cNvSpPr txBox="1"/>
          <p:nvPr/>
        </p:nvSpPr>
        <p:spPr>
          <a:xfrm>
            <a:off x="2729586" y="4586825"/>
            <a:ext cx="9353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khổ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thơ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cuối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bố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đã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để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ngày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vẫn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còn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EBDB2E-10CF-4252-AA07-D060DCDF28F4}"/>
              </a:ext>
            </a:extLst>
          </p:cNvPr>
          <p:cNvSpPr txBox="1"/>
          <p:nvPr/>
        </p:nvSpPr>
        <p:spPr>
          <a:xfrm>
            <a:off x="3283026" y="1842645"/>
            <a:ext cx="774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545007-9D49-4C5A-9021-1C11F918BFFE}"/>
              </a:ext>
            </a:extLst>
          </p:cNvPr>
          <p:cNvSpPr txBox="1"/>
          <p:nvPr/>
        </p:nvSpPr>
        <p:spPr>
          <a:xfrm>
            <a:off x="3426246" y="3569465"/>
            <a:ext cx="641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Cành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hạt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lúa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vở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CE2C72-8B92-4079-9680-88E685762A3F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940F9F-71DB-4DE3-B514-A14D152A5251}"/>
              </a:ext>
            </a:extLst>
          </p:cNvPr>
          <p:cNvSpPr txBox="1"/>
          <p:nvPr/>
        </p:nvSpPr>
        <p:spPr>
          <a:xfrm>
            <a:off x="3559118" y="5724174"/>
            <a:ext cx="75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hành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chỉ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8445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124940" y="172984"/>
            <a:ext cx="5465339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3BDDC2-F958-4F8D-B1E4-D52D8171FC23}"/>
              </a:ext>
            </a:extLst>
          </p:cNvPr>
          <p:cNvSpPr/>
          <p:nvPr/>
        </p:nvSpPr>
        <p:spPr>
          <a:xfrm>
            <a:off x="5963921" y="6008536"/>
            <a:ext cx="4475984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81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1028734"/>
            <a:ext cx="8128000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3119084" y="2452665"/>
            <a:ext cx="5056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95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A138ED-F88C-4444-8095-23491D71C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2168" y="126486"/>
            <a:ext cx="591983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5CFB47-C1E1-4DFB-A912-9425037FB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6554"/>
            <a:ext cx="7132320" cy="1345686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1137FEAE-EACF-4305-821B-4CA5474113D2}"/>
              </a:ext>
            </a:extLst>
          </p:cNvPr>
          <p:cNvSpPr/>
          <p:nvPr/>
        </p:nvSpPr>
        <p:spPr>
          <a:xfrm>
            <a:off x="797914" y="1936057"/>
            <a:ext cx="4040372" cy="2985885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Tờ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hồng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Đèn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705911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t="7778" r="5336" b="75097"/>
          <a:stretch/>
        </p:blipFill>
        <p:spPr>
          <a:xfrm rot="660128">
            <a:off x="9604002" y="-248082"/>
            <a:ext cx="2538847" cy="216377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97B5B2FD-5119-485B-B1A2-651860EAA1B2}"/>
              </a:ext>
            </a:extLst>
          </p:cNvPr>
          <p:cNvGrpSpPr/>
          <p:nvPr/>
        </p:nvGrpSpPr>
        <p:grpSpPr>
          <a:xfrm>
            <a:off x="7992137" y="2877993"/>
            <a:ext cx="3109972" cy="3691772"/>
            <a:chOff x="3963397" y="1589167"/>
            <a:chExt cx="3565106" cy="381676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57749B8E-E5A7-4163-8507-D8F3B9F34E13}"/>
                </a:ext>
              </a:extLst>
            </p:cNvPr>
            <p:cNvSpPr/>
            <p:nvPr/>
          </p:nvSpPr>
          <p:spPr>
            <a:xfrm>
              <a:off x="4861367" y="2118167"/>
              <a:ext cx="1990846" cy="2812648"/>
            </a:xfrm>
            <a:prstGeom prst="rect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C298902-3191-41FB-91C7-4B3C21134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397" y="1589167"/>
              <a:ext cx="3565106" cy="381676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8952FA3-C211-425D-ACC2-45A72F116B1F}"/>
              </a:ext>
            </a:extLst>
          </p:cNvPr>
          <p:cNvSpPr txBox="1"/>
          <p:nvPr/>
        </p:nvSpPr>
        <p:spPr>
          <a:xfrm>
            <a:off x="1534160" y="288235"/>
            <a:ext cx="8012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02B935-CE6B-44BD-9572-4F8971576313}"/>
              </a:ext>
            </a:extLst>
          </p:cNvPr>
          <p:cNvSpPr txBox="1"/>
          <p:nvPr/>
        </p:nvSpPr>
        <p:spPr>
          <a:xfrm>
            <a:off x="693952" y="2174157"/>
            <a:ext cx="10362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A4C3E5-E5E2-49E8-9A4F-A9597DF0D087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595932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7460197" y="1602658"/>
            <a:ext cx="38960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31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-90342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12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996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496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72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72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892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392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36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46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46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56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56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49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11497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9268560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B                     C  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1905641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chạp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39978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sẽ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77467" y="2893930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thỉu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704214" y="8859"/>
            <a:ext cx="8916656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“Con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sớm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….”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704214" y="6179509"/>
            <a:ext cx="8204018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B                            C 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khối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33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bổng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     B                             C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hẳn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nhẹn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755869" y="2070344"/>
            <a:ext cx="6047109" cy="18466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091F3D9F-5FA6-4608-8312-9FC825F48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B47F4E36-28FF-43AC-A839-B382C56F3772}"/>
              </a:ext>
            </a:extLst>
          </p:cNvPr>
          <p:cNvGrpSpPr/>
          <p:nvPr/>
        </p:nvGrpSpPr>
        <p:grpSpPr>
          <a:xfrm>
            <a:off x="3238428" y="1328503"/>
            <a:ext cx="6870211" cy="3440843"/>
            <a:chOff x="4959022" y="1786754"/>
            <a:chExt cx="3461487" cy="2684330"/>
          </a:xfrm>
          <a:solidFill>
            <a:srgbClr val="8386B1"/>
          </a:solidFill>
        </p:grpSpPr>
        <p:sp>
          <p:nvSpPr>
            <p:cNvPr id="24" name="圆角矩形 52">
              <a:extLst>
                <a:ext uri="{FF2B5EF4-FFF2-40B4-BE49-F238E27FC236}">
                  <a16:creationId xmlns:a16="http://schemas.microsoft.com/office/drawing/2014/main" id="{4C8C2DC6-F84D-42B5-B0BB-E095CDDDAFBB}"/>
                </a:ext>
              </a:extLst>
            </p:cNvPr>
            <p:cNvSpPr/>
            <p:nvPr/>
          </p:nvSpPr>
          <p:spPr>
            <a:xfrm>
              <a:off x="5346127" y="1795828"/>
              <a:ext cx="2938171" cy="843979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6598B8A6-DF0D-4B31-BDDC-CD903C239F5F}"/>
                </a:ext>
              </a:extLst>
            </p:cNvPr>
            <p:cNvSpPr/>
            <p:nvPr/>
          </p:nvSpPr>
          <p:spPr>
            <a:xfrm>
              <a:off x="4959022" y="1786754"/>
              <a:ext cx="315610" cy="5494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85FE5E2C-1F90-4E4A-808E-4D28576BCCA7}"/>
                </a:ext>
              </a:extLst>
            </p:cNvPr>
            <p:cNvSpPr txBox="1"/>
            <p:nvPr/>
          </p:nvSpPr>
          <p:spPr>
            <a:xfrm>
              <a:off x="5346127" y="1846933"/>
              <a:ext cx="3016664" cy="7587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ngắt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nhịp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27" name="圆角矩形 52">
              <a:extLst>
                <a:ext uri="{FF2B5EF4-FFF2-40B4-BE49-F238E27FC236}">
                  <a16:creationId xmlns:a16="http://schemas.microsoft.com/office/drawing/2014/main" id="{E5DE8389-E6C4-4BD2-B0EF-5493192027ED}"/>
                </a:ext>
              </a:extLst>
            </p:cNvPr>
            <p:cNvSpPr/>
            <p:nvPr/>
          </p:nvSpPr>
          <p:spPr>
            <a:xfrm>
              <a:off x="5360642" y="2740834"/>
              <a:ext cx="2938170" cy="698002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76E7D0AF-144C-4C90-A485-40E3B02D94E9}"/>
                </a:ext>
              </a:extLst>
            </p:cNvPr>
            <p:cNvSpPr/>
            <p:nvPr/>
          </p:nvSpPr>
          <p:spPr>
            <a:xfrm>
              <a:off x="4973536" y="2731760"/>
              <a:ext cx="301096" cy="5494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C5707DE3-CBF8-4DE4-959F-97A8C68D5199}"/>
                </a:ext>
              </a:extLst>
            </p:cNvPr>
            <p:cNvSpPr txBox="1"/>
            <p:nvPr/>
          </p:nvSpPr>
          <p:spPr>
            <a:xfrm>
              <a:off x="5403845" y="2862469"/>
              <a:ext cx="3016664" cy="3990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vi-VN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 lời được các câu hỏi của bài.</a:t>
              </a:r>
            </a:p>
          </p:txBody>
        </p:sp>
        <p:sp>
          <p:nvSpPr>
            <p:cNvPr id="30" name="圆角矩形 52">
              <a:extLst>
                <a:ext uri="{FF2B5EF4-FFF2-40B4-BE49-F238E27FC236}">
                  <a16:creationId xmlns:a16="http://schemas.microsoft.com/office/drawing/2014/main" id="{571B4E1D-7E25-4CC1-8E19-E251FED4B3D9}"/>
                </a:ext>
              </a:extLst>
            </p:cNvPr>
            <p:cNvSpPr/>
            <p:nvPr/>
          </p:nvSpPr>
          <p:spPr>
            <a:xfrm>
              <a:off x="5396328" y="3685841"/>
              <a:ext cx="2902485" cy="741237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A5294340-8A22-407C-8B14-9586D6B45325}"/>
                </a:ext>
              </a:extLst>
            </p:cNvPr>
            <p:cNvSpPr/>
            <p:nvPr/>
          </p:nvSpPr>
          <p:spPr>
            <a:xfrm>
              <a:off x="4973536" y="3676766"/>
              <a:ext cx="301096" cy="5494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BCCCE242-BE82-4B51-9554-FB809EA1300B}"/>
                </a:ext>
              </a:extLst>
            </p:cNvPr>
            <p:cNvSpPr txBox="1"/>
            <p:nvPr/>
          </p:nvSpPr>
          <p:spPr>
            <a:xfrm>
              <a:off x="5518024" y="3712343"/>
              <a:ext cx="2902485" cy="7587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quý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trọng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thời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gian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lao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endParaRPr lang="en-US" sz="280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EF1FD53-B4D2-4D18-A113-4E536F10402D}"/>
              </a:ext>
            </a:extLst>
          </p:cNvPr>
          <p:cNvSpPr txBox="1"/>
          <p:nvPr/>
        </p:nvSpPr>
        <p:spPr>
          <a:xfrm>
            <a:off x="3737499" y="417250"/>
            <a:ext cx="5459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4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sz="4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4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22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1090</Words>
  <Application>Microsoft Office PowerPoint</Application>
  <PresentationFormat>Widescreen</PresentationFormat>
  <Paragraphs>201</Paragraphs>
  <Slides>27</Slides>
  <Notes>16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27</vt:i4>
      </vt:variant>
    </vt:vector>
  </HeadingPairs>
  <TitlesOfParts>
    <vt:vector size="49" baseType="lpstr">
      <vt:lpstr>DengXian</vt:lpstr>
      <vt:lpstr>DengXian</vt:lpstr>
      <vt:lpstr>等线 Light</vt:lpstr>
      <vt:lpstr>宋体</vt:lpstr>
      <vt:lpstr>#9Slide03 Arima Madurai Medium</vt:lpstr>
      <vt:lpstr>Arial</vt:lpstr>
      <vt:lpstr>Arial-Rounded</vt:lpstr>
      <vt:lpstr>Arial-Rounded</vt:lpstr>
      <vt:lpstr>Calibri</vt:lpstr>
      <vt:lpstr>Calibri Light</vt:lpstr>
      <vt:lpstr>Times New Roman</vt:lpstr>
      <vt:lpstr>华康少女文字W5(P)</vt:lpstr>
      <vt:lpstr>思源黑体 CN Regular</vt:lpstr>
      <vt:lpstr>千图网拥有20W+精美PPT模板 更多PPT模板下载至：www.58pic.com/office/ppt​​</vt:lpstr>
      <vt:lpstr>2_Office Theme</vt:lpstr>
      <vt:lpstr>Office 主题</vt:lpstr>
      <vt:lpstr>1_Office 主题​​</vt:lpstr>
      <vt:lpstr>1_Office 主题</vt:lpstr>
      <vt:lpstr>3_Office 主题​​</vt:lpstr>
      <vt:lpstr>2_Office 主题</vt:lpstr>
      <vt:lpstr>Office 主题​​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Long Le</cp:lastModifiedBy>
  <cp:revision>23</cp:revision>
  <dcterms:created xsi:type="dcterms:W3CDTF">2021-07-23T09:05:21Z</dcterms:created>
  <dcterms:modified xsi:type="dcterms:W3CDTF">2021-10-26T17:52:36Z</dcterms:modified>
</cp:coreProperties>
</file>