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8"/>
  </p:notesMasterIdLst>
  <p:sldIdLst>
    <p:sldId id="280" r:id="rId4"/>
    <p:sldId id="258" r:id="rId5"/>
    <p:sldId id="259" r:id="rId6"/>
    <p:sldId id="260" r:id="rId7"/>
    <p:sldId id="261" r:id="rId8"/>
    <p:sldId id="281" r:id="rId9"/>
    <p:sldId id="305" r:id="rId10"/>
    <p:sldId id="283" r:id="rId11"/>
    <p:sldId id="284" r:id="rId12"/>
    <p:sldId id="285" r:id="rId13"/>
    <p:sldId id="303" r:id="rId14"/>
    <p:sldId id="302" r:id="rId15"/>
    <p:sldId id="301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18.GIF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50149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544138" y="258082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906" y="1594574"/>
            <a:ext cx="6467795" cy="145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534D-9E18-4817-9AF2-38748B7C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7E9CD1-D8B9-4BEA-88BF-DD08D96B8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0"/>
            <a:ext cx="11926957" cy="68977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3B749-1D4D-4AD5-A3D7-5943B310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2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50149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544138" y="258082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906" y="1594574"/>
            <a:ext cx="6467795" cy="1453423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703503" y="3294643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354344" y="3769441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78431" y="3315780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583461" y="3810083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71039" y="3312878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162554" y="385797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822015" y="3309157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72856" y="378540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29624" y="4905816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39086" y="4905814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87937" y="4905818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640178" y="4905820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75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268256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278674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7487" y="286316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6404" y="259080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8871" y="494727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2985" y="49472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7201" y="28017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5300" y="58441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3888" y="253999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31178" y="5858612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4175" y="276541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02312E-6 L 0.1237 0.311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5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5723E-6 L -0.04297 0.300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502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4335E-6 L -0.0918 0.336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09827E-6 L 0.02721 0.444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38728E-6 L 0.01185 0.47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381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82659E-7 L -0.18476 0.4490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22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" grpId="0"/>
      <p:bldP spid="3" grpId="1"/>
      <p:bldP spid="8" grpId="0"/>
      <p:bldP spid="8" grpId="1"/>
      <p:bldP spid="10" grpId="0"/>
      <p:bldP spid="10" grpId="1"/>
      <p:bldP spid="11" grpId="0"/>
      <p:bldP spid="12" grpId="0"/>
      <p:bldP spid="13" grpId="0"/>
      <p:bldP spid="13" grpId="1"/>
      <p:bldP spid="14" grpId="0"/>
      <p:bldP spid="15" grpId="0"/>
      <p:bldP spid="15" grpId="1"/>
      <p:bldP spid="16" grpId="0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534D-9E18-4817-9AF2-38748B7C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7E9CD1-D8B9-4BEA-88BF-DD08D96B8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0"/>
            <a:ext cx="11926957" cy="68977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3B749-1D4D-4AD5-A3D7-5943B310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6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/>
          <a:srcRect l="9175" t="23004" r="53954" b="40588"/>
          <a:stretch/>
        </p:blipFill>
        <p:spPr>
          <a:xfrm>
            <a:off x="1441182" y="1477107"/>
            <a:ext cx="3435620" cy="1840523"/>
          </a:xfrm>
          <a:prstGeom prst="rect">
            <a:avLst/>
          </a:prstGeom>
        </p:spPr>
      </p:pic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2"/>
          <a:srcRect r="68531" b="74445"/>
          <a:stretch/>
        </p:blipFill>
        <p:spPr>
          <a:xfrm>
            <a:off x="631531" y="185224"/>
            <a:ext cx="2932284" cy="1291883"/>
          </a:xfrm>
          <a:prstGeom prst="rect">
            <a:avLst/>
          </a:prstGeom>
        </p:spPr>
      </p:pic>
      <p:pic>
        <p:nvPicPr>
          <p:cNvPr id="6" name="Content Placeholder 18"/>
          <p:cNvPicPr>
            <a:picLocks noChangeAspect="1"/>
          </p:cNvPicPr>
          <p:nvPr/>
        </p:nvPicPr>
        <p:blipFill rotWithShape="1">
          <a:blip r:embed="rId2"/>
          <a:srcRect l="46279" t="24839" r="33088" b="41768"/>
          <a:stretch/>
        </p:blipFill>
        <p:spPr>
          <a:xfrm>
            <a:off x="5369168" y="1576752"/>
            <a:ext cx="1922585" cy="1688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1099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6582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2929" y="3330132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8983" y="3354957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         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1100" y="33645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6582" y="33638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57221" y="3352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Down Arrow 8"/>
          <p:cNvSpPr/>
          <p:nvPr/>
        </p:nvSpPr>
        <p:spPr>
          <a:xfrm>
            <a:off x="311327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15072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829286" y="3897322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73570" y="4724403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422" y="4712680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0657" y="4731811"/>
            <a:ext cx="98296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3672" y="5591907"/>
            <a:ext cx="344357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+ 3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/>
      <p:bldP spid="12" grpId="0"/>
      <p:bldP spid="13" grpId="0"/>
      <p:bldP spid="14" grpId="0"/>
      <p:bldP spid="9" grpId="0" animBg="1"/>
      <p:bldP spid="15" grpId="0" animBg="1"/>
      <p:bldP spid="16" grpId="0" animBg="1"/>
      <p:bldP spid="10" grpId="0" animBg="1"/>
      <p:bldP spid="20" grpId="0" animBg="1"/>
      <p:bldP spid="21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154</Words>
  <Application>Microsoft Office PowerPoint</Application>
  <PresentationFormat>Widescreen</PresentationFormat>
  <Paragraphs>59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Long Le</dc:creator>
  <cp:lastModifiedBy>Long Le</cp:lastModifiedBy>
  <cp:revision>18</cp:revision>
  <dcterms:created xsi:type="dcterms:W3CDTF">2021-05-04T10:26:00Z</dcterms:created>
  <dcterms:modified xsi:type="dcterms:W3CDTF">2021-10-26T17:50:39Z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