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</p:sldMasterIdLst>
  <p:sldIdLst>
    <p:sldId id="256" r:id="rId2"/>
    <p:sldId id="260" r:id="rId3"/>
    <p:sldId id="259" r:id="rId4"/>
    <p:sldId id="261" r:id="rId5"/>
    <p:sldId id="262" r:id="rId6"/>
    <p:sldId id="280" r:id="rId7"/>
    <p:sldId id="283" r:id="rId8"/>
    <p:sldId id="284" r:id="rId9"/>
    <p:sldId id="282" r:id="rId10"/>
    <p:sldId id="266" r:id="rId11"/>
    <p:sldId id="268" r:id="rId12"/>
    <p:sldId id="269" r:id="rId13"/>
    <p:sldId id="277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1E1E92"/>
    <a:srgbClr val="4E2D7B"/>
    <a:srgbClr val="5B9BD5"/>
    <a:srgbClr val="FFFFFF"/>
    <a:srgbClr val="F5B7DF"/>
    <a:srgbClr val="CC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434" autoAdjust="0"/>
  </p:normalViewPr>
  <p:slideViewPr>
    <p:cSldViewPr snapToGrid="0">
      <p:cViewPr varScale="1">
        <p:scale>
          <a:sx n="73" d="100"/>
          <a:sy n="73" d="100"/>
        </p:scale>
        <p:origin x="4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E487-8D89-41BD-A8E9-5F1519C48520}" type="datetimeFigureOut">
              <a:rPr lang="vi-VN" smtClean="0"/>
              <a:t>29/10/2021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0049-6149-467B-92B2-B59D038E1732}" type="slidenum">
              <a:rPr lang="vi-VN" smtClean="0"/>
              <a:t>‹#›</a:t>
            </a:fld>
            <a:endParaRPr lang="vi-VN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31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E487-8D89-41BD-A8E9-5F1519C48520}" type="datetimeFigureOut">
              <a:rPr lang="vi-VN" smtClean="0"/>
              <a:t>29/10/2021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0049-6149-467B-92B2-B59D038E17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8657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E487-8D89-41BD-A8E9-5F1519C48520}" type="datetimeFigureOut">
              <a:rPr lang="vi-VN" smtClean="0"/>
              <a:t>29/10/2021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0049-6149-467B-92B2-B59D038E17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5330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E487-8D89-41BD-A8E9-5F1519C48520}" type="datetimeFigureOut">
              <a:rPr lang="vi-VN" smtClean="0"/>
              <a:t>29/10/2021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0049-6149-467B-92B2-B59D038E1732}" type="slidenum">
              <a:rPr lang="vi-VN" smtClean="0"/>
              <a:t>‹#›</a:t>
            </a:fld>
            <a:endParaRPr lang="vi-VN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8666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E487-8D89-41BD-A8E9-5F1519C48520}" type="datetimeFigureOut">
              <a:rPr lang="vi-VN" smtClean="0"/>
              <a:t>29/10/2021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0049-6149-467B-92B2-B59D038E17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79372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E487-8D89-41BD-A8E9-5F1519C48520}" type="datetimeFigureOut">
              <a:rPr lang="vi-VN" smtClean="0"/>
              <a:t>29/10/2021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0049-6149-467B-92B2-B59D038E1732}" type="slidenum">
              <a:rPr lang="vi-VN" smtClean="0"/>
              <a:t>‹#›</a:t>
            </a:fld>
            <a:endParaRPr lang="vi-VN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8217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E487-8D89-41BD-A8E9-5F1519C48520}" type="datetimeFigureOut">
              <a:rPr lang="vi-VN" smtClean="0"/>
              <a:t>29/10/2021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0049-6149-467B-92B2-B59D038E17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5929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E487-8D89-41BD-A8E9-5F1519C48520}" type="datetimeFigureOut">
              <a:rPr lang="vi-VN" smtClean="0"/>
              <a:t>29/10/2021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0049-6149-467B-92B2-B59D038E17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9861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E487-8D89-41BD-A8E9-5F1519C48520}" type="datetimeFigureOut">
              <a:rPr lang="vi-VN" smtClean="0"/>
              <a:t>29/10/2021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0049-6149-467B-92B2-B59D038E17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6047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E487-8D89-41BD-A8E9-5F1519C48520}" type="datetimeFigureOut">
              <a:rPr lang="vi-VN" smtClean="0"/>
              <a:t>29/10/2021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0049-6149-467B-92B2-B59D038E17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2368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E487-8D89-41BD-A8E9-5F1519C48520}" type="datetimeFigureOut">
              <a:rPr lang="vi-VN" smtClean="0"/>
              <a:t>29/10/2021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0049-6149-467B-92B2-B59D038E17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9700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E487-8D89-41BD-A8E9-5F1519C48520}" type="datetimeFigureOut">
              <a:rPr lang="vi-VN" smtClean="0"/>
              <a:t>29/10/2021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0049-6149-467B-92B2-B59D038E17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7350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E487-8D89-41BD-A8E9-5F1519C48520}" type="datetimeFigureOut">
              <a:rPr lang="vi-VN" smtClean="0"/>
              <a:t>29/10/2021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0049-6149-467B-92B2-B59D038E17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11373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E487-8D89-41BD-A8E9-5F1519C48520}" type="datetimeFigureOut">
              <a:rPr lang="vi-VN" smtClean="0"/>
              <a:t>29/10/2021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0049-6149-467B-92B2-B59D038E17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06785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E487-8D89-41BD-A8E9-5F1519C48520}" type="datetimeFigureOut">
              <a:rPr lang="vi-VN" smtClean="0"/>
              <a:t>29/10/2021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0049-6149-467B-92B2-B59D038E17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3356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E487-8D89-41BD-A8E9-5F1519C48520}" type="datetimeFigureOut">
              <a:rPr lang="vi-VN" smtClean="0"/>
              <a:t>29/10/2021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0049-6149-467B-92B2-B59D038E17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6127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E487-8D89-41BD-A8E9-5F1519C48520}" type="datetimeFigureOut">
              <a:rPr lang="vi-VN" smtClean="0"/>
              <a:t>29/10/2021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0049-6149-467B-92B2-B59D038E17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9515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6D8E487-8D89-41BD-A8E9-5F1519C48520}" type="datetimeFigureOut">
              <a:rPr lang="vi-VN" smtClean="0"/>
              <a:t>29/10/2021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8450049-6149-467B-92B2-B59D038E17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531377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61" r:id="rId16"/>
    <p:sldLayoutId id="214748386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8.png"/><Relationship Id="rId7" Type="http://schemas.openxmlformats.org/officeDocument/2006/relationships/image" Target="../media/image31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10" Type="http://schemas.openxmlformats.org/officeDocument/2006/relationships/image" Target="../media/image34.jpeg"/><Relationship Id="rId4" Type="http://schemas.openxmlformats.org/officeDocument/2006/relationships/image" Target="../media/image23.gif"/><Relationship Id="rId9" Type="http://schemas.openxmlformats.org/officeDocument/2006/relationships/image" Target="../media/image3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gif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C902E9-146A-4BDE-A62A-B9DCD71768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19908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 idx="4294967295"/>
          </p:nvPr>
        </p:nvSpPr>
        <p:spPr>
          <a:xfrm>
            <a:off x="2135619" y="2445345"/>
            <a:ext cx="9534525" cy="1481138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/>
            </a:r>
            <a:br>
              <a:rPr lang="en-US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</a:b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CHÀO MỪNG CÁC EM HỌC SINH</a:t>
            </a:r>
            <a:b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</a:b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ĐẾN VỚI TIẾT HỌC MĨ THUẬT LỚP 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2</a:t>
            </a:r>
            <a:b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</a:br>
            <a:r>
              <a:rPr lang="vi-VN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GIÁO VIÊN : Nguyễn thu hiền</a:t>
            </a:r>
            <a:r>
              <a:rPr lang="vi-VN" sz="28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/>
            </a:r>
            <a:br>
              <a:rPr lang="vi-VN" sz="28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</a:br>
            <a:endParaRPr lang="vi-VN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36073" y="899507"/>
            <a:ext cx="1053407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GIA QUẤT</a:t>
            </a:r>
            <a:endParaRPr lang="vi-VN" sz="36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4344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791">
        <p:blinds dir="vert"/>
      </p:transition>
    </mc:Choice>
    <mc:Fallback xmlns="">
      <p:transition spd="slow" advTm="10791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7" y="-20983"/>
            <a:ext cx="12124843" cy="689996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34342" y="84651"/>
            <a:ext cx="5576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000" b="1" dirty="0">
                <a:solidFill>
                  <a:schemeClr val="accent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Sản phẩm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tham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khảo</a:t>
            </a:r>
            <a:endParaRPr lang="vi-VN" sz="40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369767-AAB9-4CC5-B5FE-35AEC523A8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093" y="2645"/>
            <a:ext cx="1828804" cy="10442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824A70-454E-4B5B-AC56-B9B3FFAF53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07" y="-860483"/>
            <a:ext cx="2857500" cy="25024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E2201D-B3D4-4704-9615-37A6618126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58321">
            <a:off x="1096153" y="1247239"/>
            <a:ext cx="2513401" cy="2093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C0FF0C3-3B97-4A45-BD7A-57632CF20D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0845">
            <a:off x="8695400" y="1489220"/>
            <a:ext cx="2209800" cy="22098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DA8F44E-2E5E-46E0-AA8F-B5A9785175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8553">
            <a:off x="4898734" y="4180993"/>
            <a:ext cx="2209800" cy="2200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6A83BD2-C06F-4373-A854-067B2973A691}"/>
              </a:ext>
            </a:extLst>
          </p:cNvPr>
          <p:cNvSpPr/>
          <p:nvPr/>
        </p:nvSpPr>
        <p:spPr>
          <a:xfrm>
            <a:off x="6003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0473D3-B3F4-41E7-8901-1D6A08A15B2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" r="2699" b="28848"/>
          <a:stretch/>
        </p:blipFill>
        <p:spPr>
          <a:xfrm>
            <a:off x="8062076" y="4156215"/>
            <a:ext cx="2828419" cy="1882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1C07C1-149F-45DC-80B6-1AF904D054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64" y="4080810"/>
            <a:ext cx="2632378" cy="2290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06DBCCA-DE58-43A2-AAEC-2CAA6C97014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219" y="1046888"/>
            <a:ext cx="2198090" cy="219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95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8053">
        <p:circle/>
      </p:transition>
    </mc:Choice>
    <mc:Fallback xmlns="">
      <p:transition spd="slow" advTm="18053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613BDE8-B16B-4698-966C-C078676D95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751" y="1325403"/>
            <a:ext cx="8389415" cy="49597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59278" y="2756317"/>
            <a:ext cx="6417624" cy="1952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600" b="1" i="1" dirty="0" err="1">
                <a:solidFill>
                  <a:srgbClr val="1E1E92"/>
                </a:solidFill>
                <a:latin typeface="Sitka Display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i="1" dirty="0">
                <a:solidFill>
                  <a:srgbClr val="1E1E92"/>
                </a:solidFill>
                <a:latin typeface="Sitka Display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1E1E92"/>
                </a:solidFill>
                <a:latin typeface="Sitka Display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i="1" dirty="0">
                <a:solidFill>
                  <a:srgbClr val="1E1E92"/>
                </a:solidFill>
                <a:latin typeface="Sitka Display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1E1E92"/>
                </a:solidFill>
                <a:latin typeface="Sitka Display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i="1" dirty="0">
                <a:solidFill>
                  <a:srgbClr val="1E1E92"/>
                </a:solidFill>
                <a:latin typeface="Sitka Display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1E1E92"/>
                </a:solidFill>
                <a:latin typeface="Sitka Display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i="1" dirty="0">
                <a:solidFill>
                  <a:srgbClr val="1E1E92"/>
                </a:solidFill>
                <a:latin typeface="Sitka Display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600" b="1" i="1" dirty="0">
                <a:solidFill>
                  <a:srgbClr val="1E1E92"/>
                </a:solidFill>
                <a:latin typeface="Sitka Display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i="1" dirty="0" err="1">
                <a:solidFill>
                  <a:srgbClr val="1E1E92"/>
                </a:solidFill>
                <a:latin typeface="Sitka Display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i="1" dirty="0">
                <a:solidFill>
                  <a:srgbClr val="1E1E92"/>
                </a:solidFill>
                <a:latin typeface="Sitka Display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1E1E92"/>
                </a:solidFill>
                <a:latin typeface="Sitka Display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i="1" dirty="0">
                <a:solidFill>
                  <a:srgbClr val="1E1E92"/>
                </a:solidFill>
                <a:latin typeface="Sitka Display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1E1E92"/>
                </a:solidFill>
                <a:latin typeface="Sitka Display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i="1" dirty="0">
                <a:solidFill>
                  <a:srgbClr val="1E1E92"/>
                </a:solidFill>
                <a:latin typeface="Sitka Display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1E1E92"/>
                </a:solidFill>
                <a:latin typeface="Sitka Display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b="1" i="1" dirty="0">
                <a:solidFill>
                  <a:srgbClr val="1E1E92"/>
                </a:solidFill>
                <a:latin typeface="Sitka Display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1E1E92"/>
                </a:solidFill>
                <a:latin typeface="Sitka Display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i="1" dirty="0">
                <a:solidFill>
                  <a:srgbClr val="1E1E92"/>
                </a:solidFill>
                <a:latin typeface="Sitka Display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1E1E92"/>
                </a:solidFill>
                <a:latin typeface="Sitka Display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3600" b="1" i="1" dirty="0">
              <a:solidFill>
                <a:srgbClr val="1E1E92"/>
              </a:solidFill>
              <a:latin typeface="Sitka Display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600" b="1" i="1" dirty="0">
                <a:solidFill>
                  <a:srgbClr val="1E1E92"/>
                </a:solidFill>
                <a:latin typeface="Sitka Display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1E1E92"/>
                </a:solidFill>
                <a:latin typeface="Sitka Display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i="1" dirty="0">
                <a:solidFill>
                  <a:srgbClr val="1E1E92"/>
                </a:solidFill>
                <a:latin typeface="Sitka Display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1E1E92"/>
                </a:solidFill>
                <a:latin typeface="Sitka Display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i="1" dirty="0">
                <a:solidFill>
                  <a:srgbClr val="1E1E92"/>
                </a:solidFill>
                <a:latin typeface="Sitka Display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1E1E92"/>
                </a:solidFill>
                <a:latin typeface="Sitka Display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b="1" i="1" dirty="0">
                <a:solidFill>
                  <a:srgbClr val="1E1E92"/>
                </a:solidFill>
                <a:latin typeface="Sitka Display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1E1E92"/>
                </a:solidFill>
                <a:latin typeface="Sitka Display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b="1" i="1" dirty="0">
                <a:solidFill>
                  <a:srgbClr val="1E1E92"/>
                </a:solidFill>
                <a:latin typeface="Sitka Display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1E1E92"/>
                </a:solidFill>
                <a:latin typeface="Sitka Display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i="1" dirty="0">
                <a:solidFill>
                  <a:srgbClr val="1E1E92"/>
                </a:solidFill>
                <a:latin typeface="Sitka Display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1E1E92"/>
                </a:solidFill>
                <a:latin typeface="Sitka Display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8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895F93-259B-4FFC-8C91-3596B5CC47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0509">
            <a:off x="59142" y="443323"/>
            <a:ext cx="3633089" cy="289537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DEA8A85-75DF-43FC-829D-5B9D7ED440CB}"/>
              </a:ext>
            </a:extLst>
          </p:cNvPr>
          <p:cNvSpPr/>
          <p:nvPr/>
        </p:nvSpPr>
        <p:spPr>
          <a:xfrm>
            <a:off x="4676092" y="308758"/>
            <a:ext cx="6435925" cy="646331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HĐ3: </a:t>
            </a:r>
            <a:r>
              <a:rPr lang="en-US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LUYỆN TẬP- SÁNG TẠO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9D4EE3-BC60-4FE6-8EAB-4F4A810A6C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43808">
            <a:off x="10457519" y="604376"/>
            <a:ext cx="1748922" cy="15740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B0365A-D186-44E1-BEF6-3E42CEC8A96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976" b="31281"/>
          <a:stretch/>
        </p:blipFill>
        <p:spPr>
          <a:xfrm>
            <a:off x="463210" y="3056022"/>
            <a:ext cx="2379541" cy="322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86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040">
        <p:fade/>
      </p:transition>
    </mc:Choice>
    <mc:Fallback xmlns="">
      <p:transition spd="med" advTm="130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88" y="90152"/>
            <a:ext cx="11384924" cy="6677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1852863" y="2186127"/>
            <a:ext cx="7982210" cy="3327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3600" b="1" dirty="0">
              <a:solidFill>
                <a:srgbClr val="002060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595F83-7447-44A6-90F3-1B0098096298}"/>
              </a:ext>
            </a:extLst>
          </p:cNvPr>
          <p:cNvSpPr/>
          <p:nvPr/>
        </p:nvSpPr>
        <p:spPr>
          <a:xfrm>
            <a:off x="1524001" y="1221662"/>
            <a:ext cx="87848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HĐ4: </a:t>
            </a: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Nhận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xét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- </a:t>
            </a: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Đánh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giá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8696063"/>
      </p:ext>
    </p:extLst>
  </p:cSld>
  <p:clrMapOvr>
    <a:masterClrMapping/>
  </p:clrMapOvr>
  <p:transition spd="slow" advTm="10995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accent1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75247" y="423087"/>
            <a:ext cx="7501813" cy="94015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HĐ5. VẬN DỤNG – PHÁT TRIỂN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6D736D-14F5-4C06-8BD4-C9FA2BCA18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3" t="18109" r="3184" b="17976"/>
          <a:stretch/>
        </p:blipFill>
        <p:spPr>
          <a:xfrm>
            <a:off x="1027316" y="2019869"/>
            <a:ext cx="2773075" cy="22655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09EF29-24D9-4863-BBA0-F0285A7B92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965" y="2019869"/>
            <a:ext cx="2265528" cy="22655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7BCB47-9055-4891-8630-B6AE63E075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067" y="2019869"/>
            <a:ext cx="2143125" cy="22655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629991-92BC-47ED-B41A-02BB2A6F0124}"/>
              </a:ext>
            </a:extLst>
          </p:cNvPr>
          <p:cNvSpPr txBox="1"/>
          <p:nvPr/>
        </p:nvSpPr>
        <p:spPr>
          <a:xfrm>
            <a:off x="360948" y="4764505"/>
            <a:ext cx="389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EB00AE-A40C-40B7-84CD-6EC5B26EE16D}"/>
              </a:ext>
            </a:extLst>
          </p:cNvPr>
          <p:cNvSpPr txBox="1"/>
          <p:nvPr/>
        </p:nvSpPr>
        <p:spPr>
          <a:xfrm>
            <a:off x="4439653" y="4764504"/>
            <a:ext cx="389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C0F7B9-11E8-4F4F-962E-50ED8C3791D3}"/>
              </a:ext>
            </a:extLst>
          </p:cNvPr>
          <p:cNvSpPr txBox="1"/>
          <p:nvPr/>
        </p:nvSpPr>
        <p:spPr>
          <a:xfrm>
            <a:off x="8518358" y="4764505"/>
            <a:ext cx="3312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20803"/>
      </p:ext>
    </p:extLst>
  </p:cSld>
  <p:clrMapOvr>
    <a:masterClrMapping/>
  </p:clrMapOvr>
  <p:transition spd="slow" advTm="53787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9AF1280-2EED-49B0-9990-AE18A2D6C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25" y="55480"/>
            <a:ext cx="10882079" cy="694258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22" y="276895"/>
            <a:ext cx="10515600" cy="2099257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DẶN DÒ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922653" y="2376152"/>
            <a:ext cx="7284167" cy="2579863"/>
          </a:xfrm>
        </p:spPr>
        <p:txBody>
          <a:bodyPr>
            <a:normAutofit fontScale="92500" lnSpcReduction="10000"/>
          </a:bodyPr>
          <a:lstStyle/>
          <a:p>
            <a:r>
              <a:rPr lang="en-US" sz="3800" dirty="0">
                <a:solidFill>
                  <a:srgbClr val="7030A0"/>
                </a:solidFill>
                <a:latin typeface="Times New Roman" pitchFamily="18" charset="0"/>
              </a:rPr>
              <a:t>  </a:t>
            </a:r>
            <a:r>
              <a:rPr lang="en-US" sz="35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Các</a:t>
            </a:r>
            <a:r>
              <a:rPr lang="en-US" sz="35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5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em</a:t>
            </a:r>
            <a:r>
              <a:rPr lang="en-US" sz="35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5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nhớ</a:t>
            </a:r>
            <a:r>
              <a:rPr lang="en-US" sz="35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5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lưu</a:t>
            </a:r>
            <a:r>
              <a:rPr lang="en-US" sz="35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5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giữ</a:t>
            </a:r>
            <a:r>
              <a:rPr lang="en-US" sz="35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5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sản</a:t>
            </a:r>
            <a:r>
              <a:rPr lang="en-US" sz="35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5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phẩm</a:t>
            </a:r>
            <a:r>
              <a:rPr lang="en-US" sz="35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5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của</a:t>
            </a:r>
            <a:r>
              <a:rPr lang="en-US" sz="35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5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mình</a:t>
            </a:r>
            <a:r>
              <a:rPr lang="en-US" sz="35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5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cẩn</a:t>
            </a:r>
            <a:r>
              <a:rPr lang="en-US" sz="35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5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thận</a:t>
            </a:r>
            <a:r>
              <a:rPr lang="en-US" sz="35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5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nhé</a:t>
            </a:r>
            <a:r>
              <a:rPr lang="en-US" sz="35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!  </a:t>
            </a:r>
          </a:p>
          <a:p>
            <a:r>
              <a:rPr lang="en-US" sz="35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5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Chúc</a:t>
            </a:r>
            <a:r>
              <a:rPr lang="en-US" sz="35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5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các</a:t>
            </a:r>
            <a:r>
              <a:rPr lang="en-US" sz="35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5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em</a:t>
            </a:r>
            <a:r>
              <a:rPr lang="en-US" sz="35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5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làm</a:t>
            </a:r>
            <a:r>
              <a:rPr lang="en-US" sz="35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5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bài</a:t>
            </a:r>
            <a:r>
              <a:rPr lang="en-US" sz="35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5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thật</a:t>
            </a:r>
            <a:r>
              <a:rPr lang="en-US" sz="35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5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tốt</a:t>
            </a:r>
            <a:r>
              <a:rPr lang="en-US" sz="35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5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và</a:t>
            </a:r>
            <a:r>
              <a:rPr lang="en-US" sz="35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5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nhớ</a:t>
            </a:r>
            <a:r>
              <a:rPr lang="en-US" sz="35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5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nhờ</a:t>
            </a:r>
            <a:r>
              <a:rPr lang="en-US" sz="35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5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bố</a:t>
            </a:r>
            <a:r>
              <a:rPr lang="en-US" sz="35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5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mẹ</a:t>
            </a:r>
            <a:r>
              <a:rPr lang="en-US" sz="35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5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chụp</a:t>
            </a:r>
            <a:r>
              <a:rPr lang="en-US" sz="35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5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lại</a:t>
            </a:r>
            <a:r>
              <a:rPr lang="en-US" sz="35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5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sản</a:t>
            </a:r>
            <a:r>
              <a:rPr lang="en-US" sz="35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5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phẩm</a:t>
            </a:r>
            <a:r>
              <a:rPr lang="en-US" sz="35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5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gửi</a:t>
            </a:r>
            <a:r>
              <a:rPr lang="en-US" sz="35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5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cho</a:t>
            </a:r>
            <a:r>
              <a:rPr lang="en-US" sz="35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5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thầy</a:t>
            </a:r>
            <a:r>
              <a:rPr lang="en-US" sz="35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35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cô</a:t>
            </a:r>
            <a:r>
              <a:rPr lang="en-US" sz="35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5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giáo</a:t>
            </a:r>
            <a:r>
              <a:rPr lang="en-US" sz="35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5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nhé</a:t>
            </a:r>
            <a:r>
              <a:rPr lang="en-US" sz="35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500" b="1" i="1" dirty="0">
                <a:solidFill>
                  <a:schemeClr val="accent6"/>
                </a:solidFill>
                <a:latin typeface="Times New Roman" pitchFamily="18" charset="0"/>
              </a:rPr>
              <a:t>!</a:t>
            </a:r>
          </a:p>
          <a:p>
            <a:endParaRPr lang="vi-VN" dirty="0">
              <a:solidFill>
                <a:srgbClr val="7030A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176530" y="2846231"/>
            <a:ext cx="167425" cy="2446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ight Arrow 6"/>
          <p:cNvSpPr/>
          <p:nvPr/>
        </p:nvSpPr>
        <p:spPr>
          <a:xfrm>
            <a:off x="2176530" y="3361386"/>
            <a:ext cx="167425" cy="2446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087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5251">
        <p14:doors dir="vert"/>
      </p:transition>
    </mc:Choice>
    <mc:Fallback xmlns="">
      <p:transition spd="slow" advTm="152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CBF78F-2136-4DA1-8F8F-B05EFAD94C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46" y="206267"/>
            <a:ext cx="10548708" cy="630108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34836" y="0"/>
            <a:ext cx="10058400" cy="288174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.VnMystical" panose="020B7200000000000000" pitchFamily="34" charset="0"/>
              </a:rPr>
              <a:t>XIN CHÀO VÀ HẸN GẶP LẠI CÁC EM !</a:t>
            </a:r>
            <a:endParaRPr lang="vi-VN" sz="4800" b="1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92FDA0-5858-4BCA-BCE3-3458DE5C03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741" y="2259416"/>
            <a:ext cx="6763240" cy="146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91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9417">
        <p:circle/>
      </p:transition>
    </mc:Choice>
    <mc:Fallback xmlns="">
      <p:transition spd="slow" advTm="9417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6BC9AC-21A6-4E2E-AB35-B74BAA56CC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8269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2259013" y="-779463"/>
            <a:ext cx="9932987" cy="247015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491" y="720539"/>
            <a:ext cx="5428447" cy="3228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 descr="E:\GIAO AN\SGV lop 2\sgv chân trời sáng tạo lớp 2\hình minh họa giáo án\11\6826466070_157546671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96537">
            <a:off x="9228950" y="1423004"/>
            <a:ext cx="2455923" cy="2455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32" y="3012081"/>
            <a:ext cx="4071937" cy="316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descr="E:\GIAO AN\SGV lop 2\sgv chân trời sáng tạo lớp 2\hình minh họa giáo án\9\keo_dan_giay_g-014_1dca550e9a904d68a6bce897244a7ee1_maste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3944" y="2122609"/>
            <a:ext cx="1778945" cy="1778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E:\GIAO AN\SGV lop 2\sgv chân trời sáng tạo lớp 2\hình minh họa giáo án\18\image_192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916" y="1416174"/>
            <a:ext cx="2072481" cy="2160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E:\GIAO AN\SGV lop 2\sgv chân trời sáng tạo lớp 2\hình minh họa giáo án\11\unnamed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14797">
            <a:off x="7896064" y="3891119"/>
            <a:ext cx="2691666" cy="2180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29533">
            <a:off x="906463" y="2760650"/>
            <a:ext cx="5914510" cy="508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GÔM TẨY BÚT CHÌ Artline cao cấp tẩy sạch vết chì không làm rách giấy...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612" y="4519767"/>
            <a:ext cx="1263521" cy="126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35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32"/>
    </mc:Choice>
    <mc:Fallback xmlns="">
      <p:transition spd="slow" advTm="207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402"/>
            <a:ext cx="12171608" cy="6858000"/>
          </a:xfrm>
          <a:prstGeom prst="rect">
            <a:avLst/>
          </a:prstGeom>
        </p:spPr>
      </p:pic>
      <p:grpSp>
        <p:nvGrpSpPr>
          <p:cNvPr id="5" name="Google Shape;3622;p77"/>
          <p:cNvGrpSpPr/>
          <p:nvPr/>
        </p:nvGrpSpPr>
        <p:grpSpPr>
          <a:xfrm>
            <a:off x="10259383" y="3330892"/>
            <a:ext cx="584629" cy="1242502"/>
            <a:chOff x="5459500" y="3489150"/>
            <a:chExt cx="428425" cy="910525"/>
          </a:xfrm>
        </p:grpSpPr>
        <p:sp>
          <p:nvSpPr>
            <p:cNvPr id="6" name="Google Shape;3623;p77"/>
            <p:cNvSpPr/>
            <p:nvPr/>
          </p:nvSpPr>
          <p:spPr>
            <a:xfrm>
              <a:off x="5615550" y="3489150"/>
              <a:ext cx="271400" cy="485100"/>
            </a:xfrm>
            <a:custGeom>
              <a:avLst/>
              <a:gdLst/>
              <a:ahLst/>
              <a:cxnLst/>
              <a:rect l="l" t="t" r="r" b="b"/>
              <a:pathLst>
                <a:path w="10856" h="19404" extrusionOk="0">
                  <a:moveTo>
                    <a:pt x="3937" y="1"/>
                  </a:moveTo>
                  <a:lnTo>
                    <a:pt x="3778" y="41"/>
                  </a:lnTo>
                  <a:lnTo>
                    <a:pt x="3619" y="120"/>
                  </a:lnTo>
                  <a:lnTo>
                    <a:pt x="3380" y="279"/>
                  </a:lnTo>
                  <a:lnTo>
                    <a:pt x="3181" y="558"/>
                  </a:lnTo>
                  <a:lnTo>
                    <a:pt x="2983" y="796"/>
                  </a:lnTo>
                  <a:lnTo>
                    <a:pt x="2744" y="1074"/>
                  </a:lnTo>
                  <a:lnTo>
                    <a:pt x="2506" y="1273"/>
                  </a:lnTo>
                  <a:lnTo>
                    <a:pt x="2386" y="1353"/>
                  </a:lnTo>
                  <a:lnTo>
                    <a:pt x="2227" y="1392"/>
                  </a:lnTo>
                  <a:lnTo>
                    <a:pt x="2068" y="1432"/>
                  </a:lnTo>
                  <a:lnTo>
                    <a:pt x="1949" y="1432"/>
                  </a:lnTo>
                  <a:lnTo>
                    <a:pt x="1790" y="1353"/>
                  </a:lnTo>
                  <a:lnTo>
                    <a:pt x="1631" y="1273"/>
                  </a:lnTo>
                  <a:lnTo>
                    <a:pt x="1353" y="1074"/>
                  </a:lnTo>
                  <a:lnTo>
                    <a:pt x="1074" y="876"/>
                  </a:lnTo>
                  <a:lnTo>
                    <a:pt x="955" y="836"/>
                  </a:lnTo>
                  <a:lnTo>
                    <a:pt x="796" y="796"/>
                  </a:lnTo>
                  <a:lnTo>
                    <a:pt x="637" y="796"/>
                  </a:lnTo>
                  <a:lnTo>
                    <a:pt x="478" y="876"/>
                  </a:lnTo>
                  <a:lnTo>
                    <a:pt x="359" y="955"/>
                  </a:lnTo>
                  <a:lnTo>
                    <a:pt x="239" y="1074"/>
                  </a:lnTo>
                  <a:lnTo>
                    <a:pt x="160" y="1233"/>
                  </a:lnTo>
                  <a:lnTo>
                    <a:pt x="120" y="1392"/>
                  </a:lnTo>
                  <a:lnTo>
                    <a:pt x="41" y="1711"/>
                  </a:lnTo>
                  <a:lnTo>
                    <a:pt x="1" y="2188"/>
                  </a:lnTo>
                  <a:lnTo>
                    <a:pt x="41" y="2665"/>
                  </a:lnTo>
                  <a:lnTo>
                    <a:pt x="80" y="2903"/>
                  </a:lnTo>
                  <a:lnTo>
                    <a:pt x="160" y="3142"/>
                  </a:lnTo>
                  <a:lnTo>
                    <a:pt x="239" y="3341"/>
                  </a:lnTo>
                  <a:lnTo>
                    <a:pt x="398" y="3500"/>
                  </a:lnTo>
                  <a:lnTo>
                    <a:pt x="677" y="3619"/>
                  </a:lnTo>
                  <a:lnTo>
                    <a:pt x="955" y="3699"/>
                  </a:lnTo>
                  <a:lnTo>
                    <a:pt x="1233" y="3738"/>
                  </a:lnTo>
                  <a:lnTo>
                    <a:pt x="1591" y="3738"/>
                  </a:lnTo>
                  <a:lnTo>
                    <a:pt x="2227" y="3699"/>
                  </a:lnTo>
                  <a:lnTo>
                    <a:pt x="2784" y="3659"/>
                  </a:lnTo>
                  <a:lnTo>
                    <a:pt x="3539" y="3659"/>
                  </a:lnTo>
                  <a:lnTo>
                    <a:pt x="4255" y="3699"/>
                  </a:lnTo>
                  <a:lnTo>
                    <a:pt x="4971" y="3858"/>
                  </a:lnTo>
                  <a:lnTo>
                    <a:pt x="5328" y="3977"/>
                  </a:lnTo>
                  <a:lnTo>
                    <a:pt x="5647" y="4096"/>
                  </a:lnTo>
                  <a:lnTo>
                    <a:pt x="5965" y="4255"/>
                  </a:lnTo>
                  <a:lnTo>
                    <a:pt x="6283" y="4454"/>
                  </a:lnTo>
                  <a:lnTo>
                    <a:pt x="6601" y="4653"/>
                  </a:lnTo>
                  <a:lnTo>
                    <a:pt x="6879" y="4891"/>
                  </a:lnTo>
                  <a:lnTo>
                    <a:pt x="7118" y="5170"/>
                  </a:lnTo>
                  <a:lnTo>
                    <a:pt x="7356" y="5448"/>
                  </a:lnTo>
                  <a:lnTo>
                    <a:pt x="7515" y="5766"/>
                  </a:lnTo>
                  <a:lnTo>
                    <a:pt x="7674" y="6084"/>
                  </a:lnTo>
                  <a:lnTo>
                    <a:pt x="7794" y="6402"/>
                  </a:lnTo>
                  <a:lnTo>
                    <a:pt x="7873" y="6680"/>
                  </a:lnTo>
                  <a:lnTo>
                    <a:pt x="7913" y="6999"/>
                  </a:lnTo>
                  <a:lnTo>
                    <a:pt x="7913" y="7317"/>
                  </a:lnTo>
                  <a:lnTo>
                    <a:pt x="7873" y="7953"/>
                  </a:lnTo>
                  <a:lnTo>
                    <a:pt x="7754" y="8549"/>
                  </a:lnTo>
                  <a:lnTo>
                    <a:pt x="7595" y="9185"/>
                  </a:lnTo>
                  <a:lnTo>
                    <a:pt x="7356" y="9821"/>
                  </a:lnTo>
                  <a:lnTo>
                    <a:pt x="7118" y="10418"/>
                  </a:lnTo>
                  <a:lnTo>
                    <a:pt x="6839" y="11014"/>
                  </a:lnTo>
                  <a:lnTo>
                    <a:pt x="3778" y="17415"/>
                  </a:lnTo>
                  <a:lnTo>
                    <a:pt x="3579" y="17972"/>
                  </a:lnTo>
                  <a:lnTo>
                    <a:pt x="3500" y="18250"/>
                  </a:lnTo>
                  <a:lnTo>
                    <a:pt x="3460" y="18529"/>
                  </a:lnTo>
                  <a:lnTo>
                    <a:pt x="3500" y="18807"/>
                  </a:lnTo>
                  <a:lnTo>
                    <a:pt x="3659" y="19085"/>
                  </a:lnTo>
                  <a:lnTo>
                    <a:pt x="3738" y="19205"/>
                  </a:lnTo>
                  <a:lnTo>
                    <a:pt x="3857" y="19284"/>
                  </a:lnTo>
                  <a:lnTo>
                    <a:pt x="3977" y="19364"/>
                  </a:lnTo>
                  <a:lnTo>
                    <a:pt x="4096" y="19403"/>
                  </a:lnTo>
                  <a:lnTo>
                    <a:pt x="4215" y="19125"/>
                  </a:lnTo>
                  <a:lnTo>
                    <a:pt x="4335" y="18926"/>
                  </a:lnTo>
                  <a:lnTo>
                    <a:pt x="4533" y="18727"/>
                  </a:lnTo>
                  <a:lnTo>
                    <a:pt x="4772" y="18568"/>
                  </a:lnTo>
                  <a:lnTo>
                    <a:pt x="5050" y="18409"/>
                  </a:lnTo>
                  <a:lnTo>
                    <a:pt x="5328" y="18330"/>
                  </a:lnTo>
                  <a:lnTo>
                    <a:pt x="5885" y="18131"/>
                  </a:lnTo>
                  <a:lnTo>
                    <a:pt x="6482" y="17932"/>
                  </a:lnTo>
                  <a:lnTo>
                    <a:pt x="6720" y="17813"/>
                  </a:lnTo>
                  <a:lnTo>
                    <a:pt x="6998" y="17654"/>
                  </a:lnTo>
                  <a:lnTo>
                    <a:pt x="7197" y="17495"/>
                  </a:lnTo>
                  <a:lnTo>
                    <a:pt x="7396" y="17256"/>
                  </a:lnTo>
                  <a:lnTo>
                    <a:pt x="7515" y="17018"/>
                  </a:lnTo>
                  <a:lnTo>
                    <a:pt x="7555" y="16740"/>
                  </a:lnTo>
                  <a:lnTo>
                    <a:pt x="7555" y="16541"/>
                  </a:lnTo>
                  <a:lnTo>
                    <a:pt x="7515" y="16342"/>
                  </a:lnTo>
                  <a:lnTo>
                    <a:pt x="7475" y="16103"/>
                  </a:lnTo>
                  <a:lnTo>
                    <a:pt x="7475" y="15905"/>
                  </a:lnTo>
                  <a:lnTo>
                    <a:pt x="7515" y="15746"/>
                  </a:lnTo>
                  <a:lnTo>
                    <a:pt x="7595" y="15587"/>
                  </a:lnTo>
                  <a:lnTo>
                    <a:pt x="7754" y="15308"/>
                  </a:lnTo>
                  <a:lnTo>
                    <a:pt x="8032" y="15070"/>
                  </a:lnTo>
                  <a:lnTo>
                    <a:pt x="8310" y="14871"/>
                  </a:lnTo>
                  <a:lnTo>
                    <a:pt x="8629" y="14672"/>
                  </a:lnTo>
                  <a:lnTo>
                    <a:pt x="8907" y="14433"/>
                  </a:lnTo>
                  <a:lnTo>
                    <a:pt x="9145" y="14195"/>
                  </a:lnTo>
                  <a:lnTo>
                    <a:pt x="9225" y="14036"/>
                  </a:lnTo>
                  <a:lnTo>
                    <a:pt x="9304" y="13877"/>
                  </a:lnTo>
                  <a:lnTo>
                    <a:pt x="9344" y="13678"/>
                  </a:lnTo>
                  <a:lnTo>
                    <a:pt x="9384" y="13440"/>
                  </a:lnTo>
                  <a:lnTo>
                    <a:pt x="9344" y="13002"/>
                  </a:lnTo>
                  <a:lnTo>
                    <a:pt x="9304" y="12525"/>
                  </a:lnTo>
                  <a:lnTo>
                    <a:pt x="9304" y="12286"/>
                  </a:lnTo>
                  <a:lnTo>
                    <a:pt x="9344" y="12048"/>
                  </a:lnTo>
                  <a:lnTo>
                    <a:pt x="9424" y="11889"/>
                  </a:lnTo>
                  <a:lnTo>
                    <a:pt x="9503" y="11770"/>
                  </a:lnTo>
                  <a:lnTo>
                    <a:pt x="9702" y="11452"/>
                  </a:lnTo>
                  <a:lnTo>
                    <a:pt x="9941" y="11213"/>
                  </a:lnTo>
                  <a:lnTo>
                    <a:pt x="10219" y="10935"/>
                  </a:lnTo>
                  <a:lnTo>
                    <a:pt x="10457" y="10696"/>
                  </a:lnTo>
                  <a:lnTo>
                    <a:pt x="10696" y="10418"/>
                  </a:lnTo>
                  <a:lnTo>
                    <a:pt x="10815" y="10140"/>
                  </a:lnTo>
                  <a:lnTo>
                    <a:pt x="10855" y="9980"/>
                  </a:lnTo>
                  <a:lnTo>
                    <a:pt x="10855" y="9821"/>
                  </a:lnTo>
                  <a:lnTo>
                    <a:pt x="10815" y="9543"/>
                  </a:lnTo>
                  <a:lnTo>
                    <a:pt x="10736" y="9305"/>
                  </a:lnTo>
                  <a:lnTo>
                    <a:pt x="10457" y="8867"/>
                  </a:lnTo>
                  <a:lnTo>
                    <a:pt x="10298" y="8629"/>
                  </a:lnTo>
                  <a:lnTo>
                    <a:pt x="10179" y="8390"/>
                  </a:lnTo>
                  <a:lnTo>
                    <a:pt x="10100" y="8152"/>
                  </a:lnTo>
                  <a:lnTo>
                    <a:pt x="10060" y="7913"/>
                  </a:lnTo>
                  <a:lnTo>
                    <a:pt x="10100" y="7674"/>
                  </a:lnTo>
                  <a:lnTo>
                    <a:pt x="10179" y="7476"/>
                  </a:lnTo>
                  <a:lnTo>
                    <a:pt x="10418" y="7078"/>
                  </a:lnTo>
                  <a:lnTo>
                    <a:pt x="10656" y="6680"/>
                  </a:lnTo>
                  <a:lnTo>
                    <a:pt x="10776" y="6482"/>
                  </a:lnTo>
                  <a:lnTo>
                    <a:pt x="10815" y="6243"/>
                  </a:lnTo>
                  <a:lnTo>
                    <a:pt x="10815" y="6044"/>
                  </a:lnTo>
                  <a:lnTo>
                    <a:pt x="10776" y="5846"/>
                  </a:lnTo>
                  <a:lnTo>
                    <a:pt x="10656" y="5647"/>
                  </a:lnTo>
                  <a:lnTo>
                    <a:pt x="10537" y="5448"/>
                  </a:lnTo>
                  <a:lnTo>
                    <a:pt x="10219" y="5090"/>
                  </a:lnTo>
                  <a:lnTo>
                    <a:pt x="9861" y="4812"/>
                  </a:lnTo>
                  <a:lnTo>
                    <a:pt x="9463" y="4533"/>
                  </a:lnTo>
                  <a:lnTo>
                    <a:pt x="9145" y="4215"/>
                  </a:lnTo>
                  <a:lnTo>
                    <a:pt x="8986" y="4056"/>
                  </a:lnTo>
                  <a:lnTo>
                    <a:pt x="8867" y="3858"/>
                  </a:lnTo>
                  <a:lnTo>
                    <a:pt x="8788" y="3659"/>
                  </a:lnTo>
                  <a:lnTo>
                    <a:pt x="8748" y="3420"/>
                  </a:lnTo>
                  <a:lnTo>
                    <a:pt x="8748" y="3102"/>
                  </a:lnTo>
                  <a:lnTo>
                    <a:pt x="8788" y="2784"/>
                  </a:lnTo>
                  <a:lnTo>
                    <a:pt x="8748" y="2585"/>
                  </a:lnTo>
                  <a:lnTo>
                    <a:pt x="8708" y="2426"/>
                  </a:lnTo>
                  <a:lnTo>
                    <a:pt x="8589" y="2227"/>
                  </a:lnTo>
                  <a:lnTo>
                    <a:pt x="8469" y="2068"/>
                  </a:lnTo>
                  <a:lnTo>
                    <a:pt x="8350" y="1949"/>
                  </a:lnTo>
                  <a:lnTo>
                    <a:pt x="8191" y="1830"/>
                  </a:lnTo>
                  <a:lnTo>
                    <a:pt x="7992" y="1711"/>
                  </a:lnTo>
                  <a:lnTo>
                    <a:pt x="7833" y="1671"/>
                  </a:lnTo>
                  <a:lnTo>
                    <a:pt x="7436" y="1671"/>
                  </a:lnTo>
                  <a:lnTo>
                    <a:pt x="7038" y="1711"/>
                  </a:lnTo>
                  <a:lnTo>
                    <a:pt x="6561" y="1750"/>
                  </a:lnTo>
                  <a:lnTo>
                    <a:pt x="6322" y="1750"/>
                  </a:lnTo>
                  <a:lnTo>
                    <a:pt x="6084" y="1711"/>
                  </a:lnTo>
                  <a:lnTo>
                    <a:pt x="5925" y="1631"/>
                  </a:lnTo>
                  <a:lnTo>
                    <a:pt x="5806" y="1512"/>
                  </a:lnTo>
                  <a:lnTo>
                    <a:pt x="5527" y="1273"/>
                  </a:lnTo>
                  <a:lnTo>
                    <a:pt x="5289" y="995"/>
                  </a:lnTo>
                  <a:lnTo>
                    <a:pt x="5090" y="717"/>
                  </a:lnTo>
                  <a:lnTo>
                    <a:pt x="4851" y="399"/>
                  </a:lnTo>
                  <a:lnTo>
                    <a:pt x="4573" y="160"/>
                  </a:lnTo>
                  <a:lnTo>
                    <a:pt x="4414" y="80"/>
                  </a:lnTo>
                  <a:lnTo>
                    <a:pt x="4255" y="1"/>
                  </a:lnTo>
                  <a:close/>
                </a:path>
              </a:pathLst>
            </a:custGeom>
            <a:solidFill>
              <a:srgbClr val="FF92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624;p77"/>
            <p:cNvSpPr/>
            <p:nvPr/>
          </p:nvSpPr>
          <p:spPr>
            <a:xfrm>
              <a:off x="5615550" y="3489150"/>
              <a:ext cx="271400" cy="485100"/>
            </a:xfrm>
            <a:custGeom>
              <a:avLst/>
              <a:gdLst/>
              <a:ahLst/>
              <a:cxnLst/>
              <a:rect l="l" t="t" r="r" b="b"/>
              <a:pathLst>
                <a:path w="10856" h="19404" fill="none" extrusionOk="0">
                  <a:moveTo>
                    <a:pt x="41" y="1711"/>
                  </a:moveTo>
                  <a:lnTo>
                    <a:pt x="41" y="1711"/>
                  </a:lnTo>
                  <a:lnTo>
                    <a:pt x="120" y="1392"/>
                  </a:lnTo>
                  <a:lnTo>
                    <a:pt x="160" y="1233"/>
                  </a:lnTo>
                  <a:lnTo>
                    <a:pt x="239" y="1074"/>
                  </a:lnTo>
                  <a:lnTo>
                    <a:pt x="359" y="955"/>
                  </a:lnTo>
                  <a:lnTo>
                    <a:pt x="478" y="876"/>
                  </a:lnTo>
                  <a:lnTo>
                    <a:pt x="637" y="796"/>
                  </a:lnTo>
                  <a:lnTo>
                    <a:pt x="796" y="796"/>
                  </a:lnTo>
                  <a:lnTo>
                    <a:pt x="796" y="796"/>
                  </a:lnTo>
                  <a:lnTo>
                    <a:pt x="955" y="836"/>
                  </a:lnTo>
                  <a:lnTo>
                    <a:pt x="1074" y="876"/>
                  </a:lnTo>
                  <a:lnTo>
                    <a:pt x="1353" y="1074"/>
                  </a:lnTo>
                  <a:lnTo>
                    <a:pt x="1631" y="1273"/>
                  </a:lnTo>
                  <a:lnTo>
                    <a:pt x="1790" y="1353"/>
                  </a:lnTo>
                  <a:lnTo>
                    <a:pt x="1949" y="1432"/>
                  </a:lnTo>
                  <a:lnTo>
                    <a:pt x="1949" y="1432"/>
                  </a:lnTo>
                  <a:lnTo>
                    <a:pt x="2068" y="1432"/>
                  </a:lnTo>
                  <a:lnTo>
                    <a:pt x="2227" y="1392"/>
                  </a:lnTo>
                  <a:lnTo>
                    <a:pt x="2386" y="1353"/>
                  </a:lnTo>
                  <a:lnTo>
                    <a:pt x="2506" y="1273"/>
                  </a:lnTo>
                  <a:lnTo>
                    <a:pt x="2744" y="1074"/>
                  </a:lnTo>
                  <a:lnTo>
                    <a:pt x="2983" y="796"/>
                  </a:lnTo>
                  <a:lnTo>
                    <a:pt x="2983" y="796"/>
                  </a:lnTo>
                  <a:lnTo>
                    <a:pt x="3181" y="558"/>
                  </a:lnTo>
                  <a:lnTo>
                    <a:pt x="3380" y="279"/>
                  </a:lnTo>
                  <a:lnTo>
                    <a:pt x="3619" y="120"/>
                  </a:lnTo>
                  <a:lnTo>
                    <a:pt x="3778" y="41"/>
                  </a:lnTo>
                  <a:lnTo>
                    <a:pt x="3937" y="1"/>
                  </a:lnTo>
                  <a:lnTo>
                    <a:pt x="3937" y="1"/>
                  </a:lnTo>
                  <a:lnTo>
                    <a:pt x="4096" y="1"/>
                  </a:lnTo>
                  <a:lnTo>
                    <a:pt x="4255" y="1"/>
                  </a:lnTo>
                  <a:lnTo>
                    <a:pt x="4414" y="80"/>
                  </a:lnTo>
                  <a:lnTo>
                    <a:pt x="4573" y="160"/>
                  </a:lnTo>
                  <a:lnTo>
                    <a:pt x="4851" y="399"/>
                  </a:lnTo>
                  <a:lnTo>
                    <a:pt x="5090" y="717"/>
                  </a:lnTo>
                  <a:lnTo>
                    <a:pt x="5090" y="717"/>
                  </a:lnTo>
                  <a:lnTo>
                    <a:pt x="5289" y="995"/>
                  </a:lnTo>
                  <a:lnTo>
                    <a:pt x="5527" y="1273"/>
                  </a:lnTo>
                  <a:lnTo>
                    <a:pt x="5806" y="1512"/>
                  </a:lnTo>
                  <a:lnTo>
                    <a:pt x="5925" y="1631"/>
                  </a:lnTo>
                  <a:lnTo>
                    <a:pt x="6084" y="1711"/>
                  </a:lnTo>
                  <a:lnTo>
                    <a:pt x="6084" y="1711"/>
                  </a:lnTo>
                  <a:lnTo>
                    <a:pt x="6322" y="1750"/>
                  </a:lnTo>
                  <a:lnTo>
                    <a:pt x="6561" y="1750"/>
                  </a:lnTo>
                  <a:lnTo>
                    <a:pt x="7038" y="1711"/>
                  </a:lnTo>
                  <a:lnTo>
                    <a:pt x="7038" y="1711"/>
                  </a:lnTo>
                  <a:lnTo>
                    <a:pt x="7436" y="1671"/>
                  </a:lnTo>
                  <a:lnTo>
                    <a:pt x="7635" y="1671"/>
                  </a:lnTo>
                  <a:lnTo>
                    <a:pt x="7833" y="1671"/>
                  </a:lnTo>
                  <a:lnTo>
                    <a:pt x="7833" y="1671"/>
                  </a:lnTo>
                  <a:lnTo>
                    <a:pt x="7992" y="1711"/>
                  </a:lnTo>
                  <a:lnTo>
                    <a:pt x="8191" y="1830"/>
                  </a:lnTo>
                  <a:lnTo>
                    <a:pt x="8350" y="1949"/>
                  </a:lnTo>
                  <a:lnTo>
                    <a:pt x="8469" y="2068"/>
                  </a:lnTo>
                  <a:lnTo>
                    <a:pt x="8589" y="2227"/>
                  </a:lnTo>
                  <a:lnTo>
                    <a:pt x="8708" y="2426"/>
                  </a:lnTo>
                  <a:lnTo>
                    <a:pt x="8748" y="2585"/>
                  </a:lnTo>
                  <a:lnTo>
                    <a:pt x="8788" y="2784"/>
                  </a:lnTo>
                  <a:lnTo>
                    <a:pt x="8788" y="2784"/>
                  </a:lnTo>
                  <a:lnTo>
                    <a:pt x="8748" y="3102"/>
                  </a:lnTo>
                  <a:lnTo>
                    <a:pt x="8748" y="3420"/>
                  </a:lnTo>
                  <a:lnTo>
                    <a:pt x="8748" y="3420"/>
                  </a:lnTo>
                  <a:lnTo>
                    <a:pt x="8788" y="3659"/>
                  </a:lnTo>
                  <a:lnTo>
                    <a:pt x="8867" y="3858"/>
                  </a:lnTo>
                  <a:lnTo>
                    <a:pt x="8986" y="4056"/>
                  </a:lnTo>
                  <a:lnTo>
                    <a:pt x="9145" y="4215"/>
                  </a:lnTo>
                  <a:lnTo>
                    <a:pt x="9463" y="4533"/>
                  </a:lnTo>
                  <a:lnTo>
                    <a:pt x="9861" y="4812"/>
                  </a:lnTo>
                  <a:lnTo>
                    <a:pt x="9861" y="4812"/>
                  </a:lnTo>
                  <a:lnTo>
                    <a:pt x="10219" y="5090"/>
                  </a:lnTo>
                  <a:lnTo>
                    <a:pt x="10537" y="5448"/>
                  </a:lnTo>
                  <a:lnTo>
                    <a:pt x="10656" y="5647"/>
                  </a:lnTo>
                  <a:lnTo>
                    <a:pt x="10776" y="5846"/>
                  </a:lnTo>
                  <a:lnTo>
                    <a:pt x="10815" y="6044"/>
                  </a:lnTo>
                  <a:lnTo>
                    <a:pt x="10815" y="6243"/>
                  </a:lnTo>
                  <a:lnTo>
                    <a:pt x="10815" y="6243"/>
                  </a:lnTo>
                  <a:lnTo>
                    <a:pt x="10776" y="6482"/>
                  </a:lnTo>
                  <a:lnTo>
                    <a:pt x="10656" y="6680"/>
                  </a:lnTo>
                  <a:lnTo>
                    <a:pt x="10418" y="7078"/>
                  </a:lnTo>
                  <a:lnTo>
                    <a:pt x="10179" y="7476"/>
                  </a:lnTo>
                  <a:lnTo>
                    <a:pt x="10100" y="7674"/>
                  </a:lnTo>
                  <a:lnTo>
                    <a:pt x="10060" y="7913"/>
                  </a:lnTo>
                  <a:lnTo>
                    <a:pt x="10060" y="7913"/>
                  </a:lnTo>
                  <a:lnTo>
                    <a:pt x="10100" y="8152"/>
                  </a:lnTo>
                  <a:lnTo>
                    <a:pt x="10179" y="8390"/>
                  </a:lnTo>
                  <a:lnTo>
                    <a:pt x="10298" y="8629"/>
                  </a:lnTo>
                  <a:lnTo>
                    <a:pt x="10457" y="8867"/>
                  </a:lnTo>
                  <a:lnTo>
                    <a:pt x="10736" y="9305"/>
                  </a:lnTo>
                  <a:lnTo>
                    <a:pt x="10815" y="9543"/>
                  </a:lnTo>
                  <a:lnTo>
                    <a:pt x="10855" y="9821"/>
                  </a:lnTo>
                  <a:lnTo>
                    <a:pt x="10855" y="9821"/>
                  </a:lnTo>
                  <a:lnTo>
                    <a:pt x="10855" y="9980"/>
                  </a:lnTo>
                  <a:lnTo>
                    <a:pt x="10815" y="10140"/>
                  </a:lnTo>
                  <a:lnTo>
                    <a:pt x="10696" y="10418"/>
                  </a:lnTo>
                  <a:lnTo>
                    <a:pt x="10457" y="10696"/>
                  </a:lnTo>
                  <a:lnTo>
                    <a:pt x="10219" y="10935"/>
                  </a:lnTo>
                  <a:lnTo>
                    <a:pt x="9941" y="11213"/>
                  </a:lnTo>
                  <a:lnTo>
                    <a:pt x="9702" y="11452"/>
                  </a:lnTo>
                  <a:lnTo>
                    <a:pt x="9503" y="11770"/>
                  </a:lnTo>
                  <a:lnTo>
                    <a:pt x="9424" y="11889"/>
                  </a:lnTo>
                  <a:lnTo>
                    <a:pt x="9344" y="12048"/>
                  </a:lnTo>
                  <a:lnTo>
                    <a:pt x="9344" y="12048"/>
                  </a:lnTo>
                  <a:lnTo>
                    <a:pt x="9304" y="12286"/>
                  </a:lnTo>
                  <a:lnTo>
                    <a:pt x="9304" y="12525"/>
                  </a:lnTo>
                  <a:lnTo>
                    <a:pt x="9344" y="13002"/>
                  </a:lnTo>
                  <a:lnTo>
                    <a:pt x="9384" y="13440"/>
                  </a:lnTo>
                  <a:lnTo>
                    <a:pt x="9344" y="13678"/>
                  </a:lnTo>
                  <a:lnTo>
                    <a:pt x="9304" y="13877"/>
                  </a:lnTo>
                  <a:lnTo>
                    <a:pt x="9304" y="13877"/>
                  </a:lnTo>
                  <a:lnTo>
                    <a:pt x="9225" y="14036"/>
                  </a:lnTo>
                  <a:lnTo>
                    <a:pt x="9145" y="14195"/>
                  </a:lnTo>
                  <a:lnTo>
                    <a:pt x="8907" y="14433"/>
                  </a:lnTo>
                  <a:lnTo>
                    <a:pt x="8629" y="14672"/>
                  </a:lnTo>
                  <a:lnTo>
                    <a:pt x="8310" y="14871"/>
                  </a:lnTo>
                  <a:lnTo>
                    <a:pt x="8032" y="15070"/>
                  </a:lnTo>
                  <a:lnTo>
                    <a:pt x="7754" y="15308"/>
                  </a:lnTo>
                  <a:lnTo>
                    <a:pt x="7595" y="15587"/>
                  </a:lnTo>
                  <a:lnTo>
                    <a:pt x="7515" y="15746"/>
                  </a:lnTo>
                  <a:lnTo>
                    <a:pt x="7475" y="15905"/>
                  </a:lnTo>
                  <a:lnTo>
                    <a:pt x="7475" y="15905"/>
                  </a:lnTo>
                  <a:lnTo>
                    <a:pt x="7475" y="16103"/>
                  </a:lnTo>
                  <a:lnTo>
                    <a:pt x="7515" y="16342"/>
                  </a:lnTo>
                  <a:lnTo>
                    <a:pt x="7555" y="16541"/>
                  </a:lnTo>
                  <a:lnTo>
                    <a:pt x="7555" y="16740"/>
                  </a:lnTo>
                  <a:lnTo>
                    <a:pt x="7555" y="16740"/>
                  </a:lnTo>
                  <a:lnTo>
                    <a:pt x="7515" y="17018"/>
                  </a:lnTo>
                  <a:lnTo>
                    <a:pt x="7396" y="17256"/>
                  </a:lnTo>
                  <a:lnTo>
                    <a:pt x="7197" y="17495"/>
                  </a:lnTo>
                  <a:lnTo>
                    <a:pt x="6998" y="17654"/>
                  </a:lnTo>
                  <a:lnTo>
                    <a:pt x="6720" y="17813"/>
                  </a:lnTo>
                  <a:lnTo>
                    <a:pt x="6482" y="17932"/>
                  </a:lnTo>
                  <a:lnTo>
                    <a:pt x="5885" y="18131"/>
                  </a:lnTo>
                  <a:lnTo>
                    <a:pt x="5885" y="18131"/>
                  </a:lnTo>
                  <a:lnTo>
                    <a:pt x="5328" y="18330"/>
                  </a:lnTo>
                  <a:lnTo>
                    <a:pt x="5050" y="18409"/>
                  </a:lnTo>
                  <a:lnTo>
                    <a:pt x="4772" y="18568"/>
                  </a:lnTo>
                  <a:lnTo>
                    <a:pt x="4533" y="18727"/>
                  </a:lnTo>
                  <a:lnTo>
                    <a:pt x="4335" y="18926"/>
                  </a:lnTo>
                  <a:lnTo>
                    <a:pt x="4215" y="19125"/>
                  </a:lnTo>
                  <a:lnTo>
                    <a:pt x="4096" y="19403"/>
                  </a:lnTo>
                  <a:lnTo>
                    <a:pt x="4096" y="19403"/>
                  </a:lnTo>
                  <a:lnTo>
                    <a:pt x="3977" y="19364"/>
                  </a:lnTo>
                  <a:lnTo>
                    <a:pt x="3857" y="19284"/>
                  </a:lnTo>
                  <a:lnTo>
                    <a:pt x="3738" y="19205"/>
                  </a:lnTo>
                  <a:lnTo>
                    <a:pt x="3659" y="19085"/>
                  </a:lnTo>
                  <a:lnTo>
                    <a:pt x="3500" y="18807"/>
                  </a:lnTo>
                  <a:lnTo>
                    <a:pt x="3460" y="18529"/>
                  </a:lnTo>
                  <a:lnTo>
                    <a:pt x="3460" y="18529"/>
                  </a:lnTo>
                  <a:lnTo>
                    <a:pt x="3500" y="18250"/>
                  </a:lnTo>
                  <a:lnTo>
                    <a:pt x="3579" y="17972"/>
                  </a:lnTo>
                  <a:lnTo>
                    <a:pt x="3778" y="17415"/>
                  </a:lnTo>
                  <a:lnTo>
                    <a:pt x="3778" y="17415"/>
                  </a:lnTo>
                  <a:lnTo>
                    <a:pt x="6839" y="11014"/>
                  </a:lnTo>
                  <a:lnTo>
                    <a:pt x="6839" y="11014"/>
                  </a:lnTo>
                  <a:lnTo>
                    <a:pt x="7118" y="10418"/>
                  </a:lnTo>
                  <a:lnTo>
                    <a:pt x="7356" y="9821"/>
                  </a:lnTo>
                  <a:lnTo>
                    <a:pt x="7595" y="9185"/>
                  </a:lnTo>
                  <a:lnTo>
                    <a:pt x="7754" y="8549"/>
                  </a:lnTo>
                  <a:lnTo>
                    <a:pt x="7873" y="7953"/>
                  </a:lnTo>
                  <a:lnTo>
                    <a:pt x="7913" y="7317"/>
                  </a:lnTo>
                  <a:lnTo>
                    <a:pt x="7913" y="6999"/>
                  </a:lnTo>
                  <a:lnTo>
                    <a:pt x="7873" y="6680"/>
                  </a:lnTo>
                  <a:lnTo>
                    <a:pt x="7794" y="6402"/>
                  </a:lnTo>
                  <a:lnTo>
                    <a:pt x="7674" y="6084"/>
                  </a:lnTo>
                  <a:lnTo>
                    <a:pt x="7674" y="6084"/>
                  </a:lnTo>
                  <a:lnTo>
                    <a:pt x="7515" y="5766"/>
                  </a:lnTo>
                  <a:lnTo>
                    <a:pt x="7356" y="5448"/>
                  </a:lnTo>
                  <a:lnTo>
                    <a:pt x="7118" y="5170"/>
                  </a:lnTo>
                  <a:lnTo>
                    <a:pt x="6879" y="4891"/>
                  </a:lnTo>
                  <a:lnTo>
                    <a:pt x="6601" y="4653"/>
                  </a:lnTo>
                  <a:lnTo>
                    <a:pt x="6283" y="4454"/>
                  </a:lnTo>
                  <a:lnTo>
                    <a:pt x="5965" y="4255"/>
                  </a:lnTo>
                  <a:lnTo>
                    <a:pt x="5647" y="4096"/>
                  </a:lnTo>
                  <a:lnTo>
                    <a:pt x="5647" y="4096"/>
                  </a:lnTo>
                  <a:lnTo>
                    <a:pt x="5328" y="3977"/>
                  </a:lnTo>
                  <a:lnTo>
                    <a:pt x="4971" y="3858"/>
                  </a:lnTo>
                  <a:lnTo>
                    <a:pt x="4255" y="3699"/>
                  </a:lnTo>
                  <a:lnTo>
                    <a:pt x="3539" y="3659"/>
                  </a:lnTo>
                  <a:lnTo>
                    <a:pt x="2784" y="3659"/>
                  </a:lnTo>
                  <a:lnTo>
                    <a:pt x="2784" y="3659"/>
                  </a:lnTo>
                  <a:lnTo>
                    <a:pt x="2227" y="3699"/>
                  </a:lnTo>
                  <a:lnTo>
                    <a:pt x="1591" y="3738"/>
                  </a:lnTo>
                  <a:lnTo>
                    <a:pt x="1233" y="3738"/>
                  </a:lnTo>
                  <a:lnTo>
                    <a:pt x="955" y="3699"/>
                  </a:lnTo>
                  <a:lnTo>
                    <a:pt x="677" y="3619"/>
                  </a:lnTo>
                  <a:lnTo>
                    <a:pt x="398" y="3500"/>
                  </a:lnTo>
                  <a:lnTo>
                    <a:pt x="398" y="3500"/>
                  </a:lnTo>
                  <a:lnTo>
                    <a:pt x="239" y="3341"/>
                  </a:lnTo>
                  <a:lnTo>
                    <a:pt x="160" y="3142"/>
                  </a:lnTo>
                  <a:lnTo>
                    <a:pt x="80" y="2903"/>
                  </a:lnTo>
                  <a:lnTo>
                    <a:pt x="41" y="2665"/>
                  </a:lnTo>
                  <a:lnTo>
                    <a:pt x="1" y="2188"/>
                  </a:lnTo>
                  <a:lnTo>
                    <a:pt x="41" y="17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625;p77"/>
            <p:cNvSpPr/>
            <p:nvPr/>
          </p:nvSpPr>
          <p:spPr>
            <a:xfrm>
              <a:off x="5459500" y="3547800"/>
              <a:ext cx="381725" cy="851875"/>
            </a:xfrm>
            <a:custGeom>
              <a:avLst/>
              <a:gdLst/>
              <a:ahLst/>
              <a:cxnLst/>
              <a:rect l="l" t="t" r="r" b="b"/>
              <a:pathLst>
                <a:path w="15269" h="34075" extrusionOk="0">
                  <a:moveTo>
                    <a:pt x="8827" y="1"/>
                  </a:moveTo>
                  <a:lnTo>
                    <a:pt x="8111" y="40"/>
                  </a:lnTo>
                  <a:lnTo>
                    <a:pt x="7396" y="120"/>
                  </a:lnTo>
                  <a:lnTo>
                    <a:pt x="6958" y="200"/>
                  </a:lnTo>
                  <a:lnTo>
                    <a:pt x="6521" y="359"/>
                  </a:lnTo>
                  <a:lnTo>
                    <a:pt x="6163" y="557"/>
                  </a:lnTo>
                  <a:lnTo>
                    <a:pt x="5766" y="756"/>
                  </a:lnTo>
                  <a:lnTo>
                    <a:pt x="5408" y="1034"/>
                  </a:lnTo>
                  <a:lnTo>
                    <a:pt x="5090" y="1313"/>
                  </a:lnTo>
                  <a:lnTo>
                    <a:pt x="4811" y="1671"/>
                  </a:lnTo>
                  <a:lnTo>
                    <a:pt x="4573" y="2028"/>
                  </a:lnTo>
                  <a:lnTo>
                    <a:pt x="4374" y="2386"/>
                  </a:lnTo>
                  <a:lnTo>
                    <a:pt x="4255" y="2704"/>
                  </a:lnTo>
                  <a:lnTo>
                    <a:pt x="4096" y="3062"/>
                  </a:lnTo>
                  <a:lnTo>
                    <a:pt x="4016" y="3420"/>
                  </a:lnTo>
                  <a:lnTo>
                    <a:pt x="3897" y="3897"/>
                  </a:lnTo>
                  <a:lnTo>
                    <a:pt x="3857" y="4374"/>
                  </a:lnTo>
                  <a:lnTo>
                    <a:pt x="3817" y="4812"/>
                  </a:lnTo>
                  <a:lnTo>
                    <a:pt x="3738" y="5249"/>
                  </a:lnTo>
                  <a:lnTo>
                    <a:pt x="3619" y="5567"/>
                  </a:lnTo>
                  <a:lnTo>
                    <a:pt x="3420" y="5885"/>
                  </a:lnTo>
                  <a:lnTo>
                    <a:pt x="3181" y="6163"/>
                  </a:lnTo>
                  <a:lnTo>
                    <a:pt x="2943" y="6442"/>
                  </a:lnTo>
                  <a:lnTo>
                    <a:pt x="2664" y="6680"/>
                  </a:lnTo>
                  <a:lnTo>
                    <a:pt x="2346" y="6879"/>
                  </a:lnTo>
                  <a:lnTo>
                    <a:pt x="2028" y="7038"/>
                  </a:lnTo>
                  <a:lnTo>
                    <a:pt x="1710" y="7157"/>
                  </a:lnTo>
                  <a:lnTo>
                    <a:pt x="1273" y="7277"/>
                  </a:lnTo>
                  <a:lnTo>
                    <a:pt x="835" y="7356"/>
                  </a:lnTo>
                  <a:lnTo>
                    <a:pt x="517" y="7436"/>
                  </a:lnTo>
                  <a:lnTo>
                    <a:pt x="279" y="7515"/>
                  </a:lnTo>
                  <a:lnTo>
                    <a:pt x="120" y="7595"/>
                  </a:lnTo>
                  <a:lnTo>
                    <a:pt x="40" y="7674"/>
                  </a:lnTo>
                  <a:lnTo>
                    <a:pt x="1" y="7754"/>
                  </a:lnTo>
                  <a:lnTo>
                    <a:pt x="1" y="7953"/>
                  </a:lnTo>
                  <a:lnTo>
                    <a:pt x="40" y="8231"/>
                  </a:lnTo>
                  <a:lnTo>
                    <a:pt x="199" y="8589"/>
                  </a:lnTo>
                  <a:lnTo>
                    <a:pt x="358" y="8867"/>
                  </a:lnTo>
                  <a:lnTo>
                    <a:pt x="597" y="9106"/>
                  </a:lnTo>
                  <a:lnTo>
                    <a:pt x="835" y="9304"/>
                  </a:lnTo>
                  <a:lnTo>
                    <a:pt x="1074" y="9424"/>
                  </a:lnTo>
                  <a:lnTo>
                    <a:pt x="1511" y="9424"/>
                  </a:lnTo>
                  <a:lnTo>
                    <a:pt x="1631" y="9344"/>
                  </a:lnTo>
                  <a:lnTo>
                    <a:pt x="1750" y="9265"/>
                  </a:lnTo>
                  <a:lnTo>
                    <a:pt x="1869" y="9145"/>
                  </a:lnTo>
                  <a:lnTo>
                    <a:pt x="2426" y="8628"/>
                  </a:lnTo>
                  <a:lnTo>
                    <a:pt x="3022" y="8112"/>
                  </a:lnTo>
                  <a:lnTo>
                    <a:pt x="3340" y="7833"/>
                  </a:lnTo>
                  <a:lnTo>
                    <a:pt x="3738" y="7475"/>
                  </a:lnTo>
                  <a:lnTo>
                    <a:pt x="3976" y="7356"/>
                  </a:lnTo>
                  <a:lnTo>
                    <a:pt x="4215" y="7237"/>
                  </a:lnTo>
                  <a:lnTo>
                    <a:pt x="4414" y="7157"/>
                  </a:lnTo>
                  <a:lnTo>
                    <a:pt x="4573" y="7118"/>
                  </a:lnTo>
                  <a:lnTo>
                    <a:pt x="4732" y="7157"/>
                  </a:lnTo>
                  <a:lnTo>
                    <a:pt x="4851" y="7237"/>
                  </a:lnTo>
                  <a:lnTo>
                    <a:pt x="5169" y="7356"/>
                  </a:lnTo>
                  <a:lnTo>
                    <a:pt x="5527" y="7475"/>
                  </a:lnTo>
                  <a:lnTo>
                    <a:pt x="5845" y="7515"/>
                  </a:lnTo>
                  <a:lnTo>
                    <a:pt x="6203" y="7515"/>
                  </a:lnTo>
                  <a:lnTo>
                    <a:pt x="6561" y="7475"/>
                  </a:lnTo>
                  <a:lnTo>
                    <a:pt x="6919" y="7436"/>
                  </a:lnTo>
                  <a:lnTo>
                    <a:pt x="7237" y="7316"/>
                  </a:lnTo>
                  <a:lnTo>
                    <a:pt x="7555" y="7197"/>
                  </a:lnTo>
                  <a:lnTo>
                    <a:pt x="7833" y="7038"/>
                  </a:lnTo>
                  <a:lnTo>
                    <a:pt x="8111" y="6879"/>
                  </a:lnTo>
                  <a:lnTo>
                    <a:pt x="8270" y="6800"/>
                  </a:lnTo>
                  <a:lnTo>
                    <a:pt x="8549" y="6800"/>
                  </a:lnTo>
                  <a:lnTo>
                    <a:pt x="8708" y="6879"/>
                  </a:lnTo>
                  <a:lnTo>
                    <a:pt x="8867" y="6959"/>
                  </a:lnTo>
                  <a:lnTo>
                    <a:pt x="8946" y="7038"/>
                  </a:lnTo>
                  <a:lnTo>
                    <a:pt x="8986" y="7157"/>
                  </a:lnTo>
                  <a:lnTo>
                    <a:pt x="9026" y="7237"/>
                  </a:lnTo>
                  <a:lnTo>
                    <a:pt x="9026" y="7356"/>
                  </a:lnTo>
                  <a:lnTo>
                    <a:pt x="8986" y="7436"/>
                  </a:lnTo>
                  <a:lnTo>
                    <a:pt x="8827" y="7674"/>
                  </a:lnTo>
                  <a:lnTo>
                    <a:pt x="8589" y="7953"/>
                  </a:lnTo>
                  <a:lnTo>
                    <a:pt x="8231" y="8271"/>
                  </a:lnTo>
                  <a:lnTo>
                    <a:pt x="7276" y="8947"/>
                  </a:lnTo>
                  <a:lnTo>
                    <a:pt x="6760" y="9225"/>
                  </a:lnTo>
                  <a:lnTo>
                    <a:pt x="6283" y="9503"/>
                  </a:lnTo>
                  <a:lnTo>
                    <a:pt x="5845" y="9821"/>
                  </a:lnTo>
                  <a:lnTo>
                    <a:pt x="5408" y="10179"/>
                  </a:lnTo>
                  <a:lnTo>
                    <a:pt x="4970" y="10577"/>
                  </a:lnTo>
                  <a:lnTo>
                    <a:pt x="4573" y="10974"/>
                  </a:lnTo>
                  <a:lnTo>
                    <a:pt x="4215" y="11451"/>
                  </a:lnTo>
                  <a:lnTo>
                    <a:pt x="3857" y="11889"/>
                  </a:lnTo>
                  <a:lnTo>
                    <a:pt x="3539" y="12366"/>
                  </a:lnTo>
                  <a:lnTo>
                    <a:pt x="3261" y="12883"/>
                  </a:lnTo>
                  <a:lnTo>
                    <a:pt x="2982" y="13400"/>
                  </a:lnTo>
                  <a:lnTo>
                    <a:pt x="2784" y="13916"/>
                  </a:lnTo>
                  <a:lnTo>
                    <a:pt x="2585" y="14473"/>
                  </a:lnTo>
                  <a:lnTo>
                    <a:pt x="2426" y="15030"/>
                  </a:lnTo>
                  <a:lnTo>
                    <a:pt x="2307" y="15586"/>
                  </a:lnTo>
                  <a:lnTo>
                    <a:pt x="2267" y="16183"/>
                  </a:lnTo>
                  <a:lnTo>
                    <a:pt x="2227" y="16859"/>
                  </a:lnTo>
                  <a:lnTo>
                    <a:pt x="2267" y="17534"/>
                  </a:lnTo>
                  <a:lnTo>
                    <a:pt x="2386" y="18171"/>
                  </a:lnTo>
                  <a:lnTo>
                    <a:pt x="2545" y="18767"/>
                  </a:lnTo>
                  <a:lnTo>
                    <a:pt x="2784" y="19363"/>
                  </a:lnTo>
                  <a:lnTo>
                    <a:pt x="3062" y="19960"/>
                  </a:lnTo>
                  <a:lnTo>
                    <a:pt x="3380" y="20516"/>
                  </a:lnTo>
                  <a:lnTo>
                    <a:pt x="3738" y="21033"/>
                  </a:lnTo>
                  <a:lnTo>
                    <a:pt x="4136" y="21590"/>
                  </a:lnTo>
                  <a:lnTo>
                    <a:pt x="4533" y="22107"/>
                  </a:lnTo>
                  <a:lnTo>
                    <a:pt x="5408" y="23101"/>
                  </a:lnTo>
                  <a:lnTo>
                    <a:pt x="6322" y="24055"/>
                  </a:lnTo>
                  <a:lnTo>
                    <a:pt x="7157" y="25049"/>
                  </a:lnTo>
                  <a:lnTo>
                    <a:pt x="8270" y="26281"/>
                  </a:lnTo>
                  <a:lnTo>
                    <a:pt x="8907" y="27077"/>
                  </a:lnTo>
                  <a:lnTo>
                    <a:pt x="9185" y="27474"/>
                  </a:lnTo>
                  <a:lnTo>
                    <a:pt x="9463" y="27872"/>
                  </a:lnTo>
                  <a:lnTo>
                    <a:pt x="9702" y="28309"/>
                  </a:lnTo>
                  <a:lnTo>
                    <a:pt x="9861" y="28747"/>
                  </a:lnTo>
                  <a:lnTo>
                    <a:pt x="10020" y="29144"/>
                  </a:lnTo>
                  <a:lnTo>
                    <a:pt x="10099" y="29582"/>
                  </a:lnTo>
                  <a:lnTo>
                    <a:pt x="10099" y="30019"/>
                  </a:lnTo>
                  <a:lnTo>
                    <a:pt x="10060" y="30416"/>
                  </a:lnTo>
                  <a:lnTo>
                    <a:pt x="9901" y="30814"/>
                  </a:lnTo>
                  <a:lnTo>
                    <a:pt x="9622" y="31212"/>
                  </a:lnTo>
                  <a:lnTo>
                    <a:pt x="9344" y="31490"/>
                  </a:lnTo>
                  <a:lnTo>
                    <a:pt x="9026" y="31689"/>
                  </a:lnTo>
                  <a:lnTo>
                    <a:pt x="8668" y="31848"/>
                  </a:lnTo>
                  <a:lnTo>
                    <a:pt x="8270" y="31967"/>
                  </a:lnTo>
                  <a:lnTo>
                    <a:pt x="7873" y="31967"/>
                  </a:lnTo>
                  <a:lnTo>
                    <a:pt x="7475" y="31927"/>
                  </a:lnTo>
                  <a:lnTo>
                    <a:pt x="7276" y="31848"/>
                  </a:lnTo>
                  <a:lnTo>
                    <a:pt x="7117" y="31768"/>
                  </a:lnTo>
                  <a:lnTo>
                    <a:pt x="6958" y="31649"/>
                  </a:lnTo>
                  <a:lnTo>
                    <a:pt x="6799" y="31490"/>
                  </a:lnTo>
                  <a:lnTo>
                    <a:pt x="6680" y="31291"/>
                  </a:lnTo>
                  <a:lnTo>
                    <a:pt x="6561" y="31092"/>
                  </a:lnTo>
                  <a:lnTo>
                    <a:pt x="6481" y="30814"/>
                  </a:lnTo>
                  <a:lnTo>
                    <a:pt x="6442" y="30575"/>
                  </a:lnTo>
                  <a:lnTo>
                    <a:pt x="6442" y="30297"/>
                  </a:lnTo>
                  <a:lnTo>
                    <a:pt x="6521" y="30059"/>
                  </a:lnTo>
                  <a:lnTo>
                    <a:pt x="6640" y="29860"/>
                  </a:lnTo>
                  <a:lnTo>
                    <a:pt x="6760" y="29780"/>
                  </a:lnTo>
                  <a:lnTo>
                    <a:pt x="6839" y="29741"/>
                  </a:lnTo>
                  <a:lnTo>
                    <a:pt x="7117" y="29621"/>
                  </a:lnTo>
                  <a:lnTo>
                    <a:pt x="7396" y="29621"/>
                  </a:lnTo>
                  <a:lnTo>
                    <a:pt x="7595" y="29661"/>
                  </a:lnTo>
                  <a:lnTo>
                    <a:pt x="7833" y="29701"/>
                  </a:lnTo>
                  <a:lnTo>
                    <a:pt x="8231" y="29900"/>
                  </a:lnTo>
                  <a:lnTo>
                    <a:pt x="8469" y="29979"/>
                  </a:lnTo>
                  <a:lnTo>
                    <a:pt x="8708" y="30019"/>
                  </a:lnTo>
                  <a:lnTo>
                    <a:pt x="8907" y="30019"/>
                  </a:lnTo>
                  <a:lnTo>
                    <a:pt x="8986" y="29979"/>
                  </a:lnTo>
                  <a:lnTo>
                    <a:pt x="9026" y="29900"/>
                  </a:lnTo>
                  <a:lnTo>
                    <a:pt x="9066" y="29741"/>
                  </a:lnTo>
                  <a:lnTo>
                    <a:pt x="9026" y="29542"/>
                  </a:lnTo>
                  <a:lnTo>
                    <a:pt x="8907" y="29263"/>
                  </a:lnTo>
                  <a:lnTo>
                    <a:pt x="8748" y="29025"/>
                  </a:lnTo>
                  <a:lnTo>
                    <a:pt x="8509" y="28786"/>
                  </a:lnTo>
                  <a:lnTo>
                    <a:pt x="8231" y="28548"/>
                  </a:lnTo>
                  <a:lnTo>
                    <a:pt x="7952" y="28389"/>
                  </a:lnTo>
                  <a:lnTo>
                    <a:pt x="7634" y="28269"/>
                  </a:lnTo>
                  <a:lnTo>
                    <a:pt x="7276" y="28230"/>
                  </a:lnTo>
                  <a:lnTo>
                    <a:pt x="6919" y="28190"/>
                  </a:lnTo>
                  <a:lnTo>
                    <a:pt x="6521" y="28230"/>
                  </a:lnTo>
                  <a:lnTo>
                    <a:pt x="6163" y="28349"/>
                  </a:lnTo>
                  <a:lnTo>
                    <a:pt x="5766" y="28468"/>
                  </a:lnTo>
                  <a:lnTo>
                    <a:pt x="5408" y="28667"/>
                  </a:lnTo>
                  <a:lnTo>
                    <a:pt x="5050" y="28866"/>
                  </a:lnTo>
                  <a:lnTo>
                    <a:pt x="4772" y="29144"/>
                  </a:lnTo>
                  <a:lnTo>
                    <a:pt x="4493" y="29462"/>
                  </a:lnTo>
                  <a:lnTo>
                    <a:pt x="4295" y="29820"/>
                  </a:lnTo>
                  <a:lnTo>
                    <a:pt x="4175" y="30178"/>
                  </a:lnTo>
                  <a:lnTo>
                    <a:pt x="4096" y="30615"/>
                  </a:lnTo>
                  <a:lnTo>
                    <a:pt x="4136" y="31092"/>
                  </a:lnTo>
                  <a:lnTo>
                    <a:pt x="4255" y="31569"/>
                  </a:lnTo>
                  <a:lnTo>
                    <a:pt x="4454" y="32047"/>
                  </a:lnTo>
                  <a:lnTo>
                    <a:pt x="4692" y="32484"/>
                  </a:lnTo>
                  <a:lnTo>
                    <a:pt x="5010" y="32842"/>
                  </a:lnTo>
                  <a:lnTo>
                    <a:pt x="5408" y="33200"/>
                  </a:lnTo>
                  <a:lnTo>
                    <a:pt x="5805" y="33438"/>
                  </a:lnTo>
                  <a:lnTo>
                    <a:pt x="6283" y="33677"/>
                  </a:lnTo>
                  <a:lnTo>
                    <a:pt x="6760" y="33875"/>
                  </a:lnTo>
                  <a:lnTo>
                    <a:pt x="7276" y="33995"/>
                  </a:lnTo>
                  <a:lnTo>
                    <a:pt x="7793" y="34074"/>
                  </a:lnTo>
                  <a:lnTo>
                    <a:pt x="8946" y="34074"/>
                  </a:lnTo>
                  <a:lnTo>
                    <a:pt x="9503" y="33995"/>
                  </a:lnTo>
                  <a:lnTo>
                    <a:pt x="10060" y="33875"/>
                  </a:lnTo>
                  <a:lnTo>
                    <a:pt x="10656" y="33716"/>
                  </a:lnTo>
                  <a:lnTo>
                    <a:pt x="11213" y="33478"/>
                  </a:lnTo>
                  <a:lnTo>
                    <a:pt x="11730" y="33239"/>
                  </a:lnTo>
                  <a:lnTo>
                    <a:pt x="11968" y="33080"/>
                  </a:lnTo>
                  <a:lnTo>
                    <a:pt x="12207" y="32882"/>
                  </a:lnTo>
                  <a:lnTo>
                    <a:pt x="12405" y="32683"/>
                  </a:lnTo>
                  <a:lnTo>
                    <a:pt x="12604" y="32484"/>
                  </a:lnTo>
                  <a:lnTo>
                    <a:pt x="12763" y="32245"/>
                  </a:lnTo>
                  <a:lnTo>
                    <a:pt x="12922" y="32007"/>
                  </a:lnTo>
                  <a:lnTo>
                    <a:pt x="13161" y="31490"/>
                  </a:lnTo>
                  <a:lnTo>
                    <a:pt x="13360" y="30933"/>
                  </a:lnTo>
                  <a:lnTo>
                    <a:pt x="13479" y="30337"/>
                  </a:lnTo>
                  <a:lnTo>
                    <a:pt x="13558" y="29701"/>
                  </a:lnTo>
                  <a:lnTo>
                    <a:pt x="13558" y="29065"/>
                  </a:lnTo>
                  <a:lnTo>
                    <a:pt x="13519" y="28389"/>
                  </a:lnTo>
                  <a:lnTo>
                    <a:pt x="13439" y="27753"/>
                  </a:lnTo>
                  <a:lnTo>
                    <a:pt x="13320" y="27116"/>
                  </a:lnTo>
                  <a:lnTo>
                    <a:pt x="13201" y="26520"/>
                  </a:lnTo>
                  <a:lnTo>
                    <a:pt x="13042" y="25963"/>
                  </a:lnTo>
                  <a:lnTo>
                    <a:pt x="12843" y="25447"/>
                  </a:lnTo>
                  <a:lnTo>
                    <a:pt x="12644" y="24969"/>
                  </a:lnTo>
                  <a:lnTo>
                    <a:pt x="12445" y="24572"/>
                  </a:lnTo>
                  <a:lnTo>
                    <a:pt x="12246" y="24174"/>
                  </a:lnTo>
                  <a:lnTo>
                    <a:pt x="12048" y="23737"/>
                  </a:lnTo>
                  <a:lnTo>
                    <a:pt x="11849" y="23220"/>
                  </a:lnTo>
                  <a:lnTo>
                    <a:pt x="11650" y="22703"/>
                  </a:lnTo>
                  <a:lnTo>
                    <a:pt x="11491" y="22147"/>
                  </a:lnTo>
                  <a:lnTo>
                    <a:pt x="11332" y="21550"/>
                  </a:lnTo>
                  <a:lnTo>
                    <a:pt x="11213" y="20914"/>
                  </a:lnTo>
                  <a:lnTo>
                    <a:pt x="11133" y="20278"/>
                  </a:lnTo>
                  <a:lnTo>
                    <a:pt x="11054" y="19602"/>
                  </a:lnTo>
                  <a:lnTo>
                    <a:pt x="11014" y="18926"/>
                  </a:lnTo>
                  <a:lnTo>
                    <a:pt x="11014" y="18250"/>
                  </a:lnTo>
                  <a:lnTo>
                    <a:pt x="11054" y="17534"/>
                  </a:lnTo>
                  <a:lnTo>
                    <a:pt x="11133" y="16859"/>
                  </a:lnTo>
                  <a:lnTo>
                    <a:pt x="11252" y="16183"/>
                  </a:lnTo>
                  <a:lnTo>
                    <a:pt x="11451" y="15507"/>
                  </a:lnTo>
                  <a:lnTo>
                    <a:pt x="11650" y="14871"/>
                  </a:lnTo>
                  <a:lnTo>
                    <a:pt x="11928" y="14234"/>
                  </a:lnTo>
                  <a:lnTo>
                    <a:pt x="12246" y="13559"/>
                  </a:lnTo>
                  <a:lnTo>
                    <a:pt x="12883" y="12326"/>
                  </a:lnTo>
                  <a:lnTo>
                    <a:pt x="13558" y="11054"/>
                  </a:lnTo>
                  <a:lnTo>
                    <a:pt x="14195" y="9781"/>
                  </a:lnTo>
                  <a:lnTo>
                    <a:pt x="14473" y="9185"/>
                  </a:lnTo>
                  <a:lnTo>
                    <a:pt x="14751" y="8549"/>
                  </a:lnTo>
                  <a:lnTo>
                    <a:pt x="14950" y="7913"/>
                  </a:lnTo>
                  <a:lnTo>
                    <a:pt x="15109" y="7277"/>
                  </a:lnTo>
                  <a:lnTo>
                    <a:pt x="15228" y="6640"/>
                  </a:lnTo>
                  <a:lnTo>
                    <a:pt x="15268" y="6004"/>
                  </a:lnTo>
                  <a:lnTo>
                    <a:pt x="15268" y="5368"/>
                  </a:lnTo>
                  <a:lnTo>
                    <a:pt x="15189" y="4732"/>
                  </a:lnTo>
                  <a:lnTo>
                    <a:pt x="15030" y="4096"/>
                  </a:lnTo>
                  <a:lnTo>
                    <a:pt x="14791" y="3500"/>
                  </a:lnTo>
                  <a:lnTo>
                    <a:pt x="14513" y="2983"/>
                  </a:lnTo>
                  <a:lnTo>
                    <a:pt x="14195" y="2466"/>
                  </a:lnTo>
                  <a:lnTo>
                    <a:pt x="13837" y="1989"/>
                  </a:lnTo>
                  <a:lnTo>
                    <a:pt x="13439" y="1591"/>
                  </a:lnTo>
                  <a:lnTo>
                    <a:pt x="12962" y="1193"/>
                  </a:lnTo>
                  <a:lnTo>
                    <a:pt x="12485" y="875"/>
                  </a:lnTo>
                  <a:lnTo>
                    <a:pt x="11968" y="597"/>
                  </a:lnTo>
                  <a:lnTo>
                    <a:pt x="11372" y="359"/>
                  </a:lnTo>
                  <a:lnTo>
                    <a:pt x="10775" y="200"/>
                  </a:lnTo>
                  <a:lnTo>
                    <a:pt x="10179" y="80"/>
                  </a:lnTo>
                  <a:lnTo>
                    <a:pt x="9503" y="1"/>
                  </a:lnTo>
                  <a:close/>
                </a:path>
              </a:pathLst>
            </a:custGeom>
            <a:solidFill>
              <a:srgbClr val="F16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626;p77"/>
            <p:cNvSpPr/>
            <p:nvPr/>
          </p:nvSpPr>
          <p:spPr>
            <a:xfrm>
              <a:off x="5459500" y="3547800"/>
              <a:ext cx="381725" cy="851875"/>
            </a:xfrm>
            <a:custGeom>
              <a:avLst/>
              <a:gdLst/>
              <a:ahLst/>
              <a:cxnLst/>
              <a:rect l="l" t="t" r="r" b="b"/>
              <a:pathLst>
                <a:path w="15269" h="34075" fill="none" extrusionOk="0">
                  <a:moveTo>
                    <a:pt x="11650" y="14871"/>
                  </a:moveTo>
                  <a:lnTo>
                    <a:pt x="11650" y="14871"/>
                  </a:lnTo>
                  <a:lnTo>
                    <a:pt x="11928" y="14234"/>
                  </a:lnTo>
                  <a:lnTo>
                    <a:pt x="12246" y="13559"/>
                  </a:lnTo>
                  <a:lnTo>
                    <a:pt x="12883" y="12326"/>
                  </a:lnTo>
                  <a:lnTo>
                    <a:pt x="13558" y="11054"/>
                  </a:lnTo>
                  <a:lnTo>
                    <a:pt x="14195" y="9781"/>
                  </a:lnTo>
                  <a:lnTo>
                    <a:pt x="14473" y="9185"/>
                  </a:lnTo>
                  <a:lnTo>
                    <a:pt x="14751" y="8549"/>
                  </a:lnTo>
                  <a:lnTo>
                    <a:pt x="14950" y="7913"/>
                  </a:lnTo>
                  <a:lnTo>
                    <a:pt x="15109" y="7277"/>
                  </a:lnTo>
                  <a:lnTo>
                    <a:pt x="15228" y="6640"/>
                  </a:lnTo>
                  <a:lnTo>
                    <a:pt x="15268" y="6004"/>
                  </a:lnTo>
                  <a:lnTo>
                    <a:pt x="15268" y="5368"/>
                  </a:lnTo>
                  <a:lnTo>
                    <a:pt x="15189" y="4732"/>
                  </a:lnTo>
                  <a:lnTo>
                    <a:pt x="15189" y="4732"/>
                  </a:lnTo>
                  <a:lnTo>
                    <a:pt x="15030" y="4096"/>
                  </a:lnTo>
                  <a:lnTo>
                    <a:pt x="14791" y="3500"/>
                  </a:lnTo>
                  <a:lnTo>
                    <a:pt x="14513" y="2983"/>
                  </a:lnTo>
                  <a:lnTo>
                    <a:pt x="14195" y="2466"/>
                  </a:lnTo>
                  <a:lnTo>
                    <a:pt x="13837" y="1989"/>
                  </a:lnTo>
                  <a:lnTo>
                    <a:pt x="13439" y="1591"/>
                  </a:lnTo>
                  <a:lnTo>
                    <a:pt x="12962" y="1193"/>
                  </a:lnTo>
                  <a:lnTo>
                    <a:pt x="12485" y="875"/>
                  </a:lnTo>
                  <a:lnTo>
                    <a:pt x="11968" y="597"/>
                  </a:lnTo>
                  <a:lnTo>
                    <a:pt x="11372" y="359"/>
                  </a:lnTo>
                  <a:lnTo>
                    <a:pt x="10775" y="200"/>
                  </a:lnTo>
                  <a:lnTo>
                    <a:pt x="10179" y="80"/>
                  </a:lnTo>
                  <a:lnTo>
                    <a:pt x="9503" y="1"/>
                  </a:lnTo>
                  <a:lnTo>
                    <a:pt x="8827" y="1"/>
                  </a:lnTo>
                  <a:lnTo>
                    <a:pt x="8111" y="40"/>
                  </a:lnTo>
                  <a:lnTo>
                    <a:pt x="7396" y="120"/>
                  </a:lnTo>
                  <a:lnTo>
                    <a:pt x="7396" y="120"/>
                  </a:lnTo>
                  <a:lnTo>
                    <a:pt x="6958" y="200"/>
                  </a:lnTo>
                  <a:lnTo>
                    <a:pt x="6521" y="359"/>
                  </a:lnTo>
                  <a:lnTo>
                    <a:pt x="6163" y="557"/>
                  </a:lnTo>
                  <a:lnTo>
                    <a:pt x="5766" y="756"/>
                  </a:lnTo>
                  <a:lnTo>
                    <a:pt x="5408" y="1034"/>
                  </a:lnTo>
                  <a:lnTo>
                    <a:pt x="5090" y="1313"/>
                  </a:lnTo>
                  <a:lnTo>
                    <a:pt x="4811" y="1671"/>
                  </a:lnTo>
                  <a:lnTo>
                    <a:pt x="4573" y="2028"/>
                  </a:lnTo>
                  <a:lnTo>
                    <a:pt x="4573" y="2028"/>
                  </a:lnTo>
                  <a:lnTo>
                    <a:pt x="4374" y="2386"/>
                  </a:lnTo>
                  <a:lnTo>
                    <a:pt x="4255" y="2704"/>
                  </a:lnTo>
                  <a:lnTo>
                    <a:pt x="4096" y="3062"/>
                  </a:lnTo>
                  <a:lnTo>
                    <a:pt x="4016" y="3420"/>
                  </a:lnTo>
                  <a:lnTo>
                    <a:pt x="4016" y="3420"/>
                  </a:lnTo>
                  <a:lnTo>
                    <a:pt x="3897" y="3897"/>
                  </a:lnTo>
                  <a:lnTo>
                    <a:pt x="3857" y="4374"/>
                  </a:lnTo>
                  <a:lnTo>
                    <a:pt x="3817" y="4812"/>
                  </a:lnTo>
                  <a:lnTo>
                    <a:pt x="3738" y="5249"/>
                  </a:lnTo>
                  <a:lnTo>
                    <a:pt x="3738" y="5249"/>
                  </a:lnTo>
                  <a:lnTo>
                    <a:pt x="3619" y="5567"/>
                  </a:lnTo>
                  <a:lnTo>
                    <a:pt x="3420" y="5885"/>
                  </a:lnTo>
                  <a:lnTo>
                    <a:pt x="3181" y="6163"/>
                  </a:lnTo>
                  <a:lnTo>
                    <a:pt x="2943" y="6442"/>
                  </a:lnTo>
                  <a:lnTo>
                    <a:pt x="2664" y="6680"/>
                  </a:lnTo>
                  <a:lnTo>
                    <a:pt x="2346" y="6879"/>
                  </a:lnTo>
                  <a:lnTo>
                    <a:pt x="2028" y="7038"/>
                  </a:lnTo>
                  <a:lnTo>
                    <a:pt x="1710" y="7157"/>
                  </a:lnTo>
                  <a:lnTo>
                    <a:pt x="1710" y="7157"/>
                  </a:lnTo>
                  <a:lnTo>
                    <a:pt x="1273" y="7277"/>
                  </a:lnTo>
                  <a:lnTo>
                    <a:pt x="835" y="7356"/>
                  </a:lnTo>
                  <a:lnTo>
                    <a:pt x="517" y="7436"/>
                  </a:lnTo>
                  <a:lnTo>
                    <a:pt x="279" y="7515"/>
                  </a:lnTo>
                  <a:lnTo>
                    <a:pt x="120" y="7595"/>
                  </a:lnTo>
                  <a:lnTo>
                    <a:pt x="40" y="7674"/>
                  </a:lnTo>
                  <a:lnTo>
                    <a:pt x="1" y="7754"/>
                  </a:lnTo>
                  <a:lnTo>
                    <a:pt x="1" y="7953"/>
                  </a:lnTo>
                  <a:lnTo>
                    <a:pt x="40" y="8231"/>
                  </a:lnTo>
                  <a:lnTo>
                    <a:pt x="40" y="8231"/>
                  </a:lnTo>
                  <a:lnTo>
                    <a:pt x="199" y="8589"/>
                  </a:lnTo>
                  <a:lnTo>
                    <a:pt x="358" y="8867"/>
                  </a:lnTo>
                  <a:lnTo>
                    <a:pt x="597" y="9106"/>
                  </a:lnTo>
                  <a:lnTo>
                    <a:pt x="835" y="9304"/>
                  </a:lnTo>
                  <a:lnTo>
                    <a:pt x="1074" y="9424"/>
                  </a:lnTo>
                  <a:lnTo>
                    <a:pt x="1233" y="9424"/>
                  </a:lnTo>
                  <a:lnTo>
                    <a:pt x="1352" y="9424"/>
                  </a:lnTo>
                  <a:lnTo>
                    <a:pt x="1511" y="9424"/>
                  </a:lnTo>
                  <a:lnTo>
                    <a:pt x="1631" y="9344"/>
                  </a:lnTo>
                  <a:lnTo>
                    <a:pt x="1750" y="9265"/>
                  </a:lnTo>
                  <a:lnTo>
                    <a:pt x="1869" y="9145"/>
                  </a:lnTo>
                  <a:lnTo>
                    <a:pt x="1869" y="9145"/>
                  </a:lnTo>
                  <a:lnTo>
                    <a:pt x="2426" y="8628"/>
                  </a:lnTo>
                  <a:lnTo>
                    <a:pt x="3022" y="8112"/>
                  </a:lnTo>
                  <a:lnTo>
                    <a:pt x="3022" y="8112"/>
                  </a:lnTo>
                  <a:lnTo>
                    <a:pt x="3340" y="7833"/>
                  </a:lnTo>
                  <a:lnTo>
                    <a:pt x="3738" y="7475"/>
                  </a:lnTo>
                  <a:lnTo>
                    <a:pt x="3976" y="7356"/>
                  </a:lnTo>
                  <a:lnTo>
                    <a:pt x="4215" y="7237"/>
                  </a:lnTo>
                  <a:lnTo>
                    <a:pt x="4414" y="7157"/>
                  </a:lnTo>
                  <a:lnTo>
                    <a:pt x="4573" y="7118"/>
                  </a:lnTo>
                  <a:lnTo>
                    <a:pt x="4573" y="7118"/>
                  </a:lnTo>
                  <a:lnTo>
                    <a:pt x="4732" y="7157"/>
                  </a:lnTo>
                  <a:lnTo>
                    <a:pt x="4851" y="7237"/>
                  </a:lnTo>
                  <a:lnTo>
                    <a:pt x="4851" y="7237"/>
                  </a:lnTo>
                  <a:lnTo>
                    <a:pt x="5169" y="7356"/>
                  </a:lnTo>
                  <a:lnTo>
                    <a:pt x="5527" y="7475"/>
                  </a:lnTo>
                  <a:lnTo>
                    <a:pt x="5845" y="7515"/>
                  </a:lnTo>
                  <a:lnTo>
                    <a:pt x="6203" y="7515"/>
                  </a:lnTo>
                  <a:lnTo>
                    <a:pt x="6561" y="7475"/>
                  </a:lnTo>
                  <a:lnTo>
                    <a:pt x="6919" y="7436"/>
                  </a:lnTo>
                  <a:lnTo>
                    <a:pt x="7237" y="7316"/>
                  </a:lnTo>
                  <a:lnTo>
                    <a:pt x="7555" y="7197"/>
                  </a:lnTo>
                  <a:lnTo>
                    <a:pt x="7555" y="7197"/>
                  </a:lnTo>
                  <a:lnTo>
                    <a:pt x="7833" y="7038"/>
                  </a:lnTo>
                  <a:lnTo>
                    <a:pt x="8111" y="6879"/>
                  </a:lnTo>
                  <a:lnTo>
                    <a:pt x="8270" y="6800"/>
                  </a:lnTo>
                  <a:lnTo>
                    <a:pt x="8430" y="6800"/>
                  </a:lnTo>
                  <a:lnTo>
                    <a:pt x="8549" y="6800"/>
                  </a:lnTo>
                  <a:lnTo>
                    <a:pt x="8708" y="6879"/>
                  </a:lnTo>
                  <a:lnTo>
                    <a:pt x="8708" y="6879"/>
                  </a:lnTo>
                  <a:lnTo>
                    <a:pt x="8867" y="6959"/>
                  </a:lnTo>
                  <a:lnTo>
                    <a:pt x="8946" y="7038"/>
                  </a:lnTo>
                  <a:lnTo>
                    <a:pt x="8986" y="7157"/>
                  </a:lnTo>
                  <a:lnTo>
                    <a:pt x="9026" y="7237"/>
                  </a:lnTo>
                  <a:lnTo>
                    <a:pt x="9026" y="7356"/>
                  </a:lnTo>
                  <a:lnTo>
                    <a:pt x="8986" y="7436"/>
                  </a:lnTo>
                  <a:lnTo>
                    <a:pt x="8827" y="7674"/>
                  </a:lnTo>
                  <a:lnTo>
                    <a:pt x="8589" y="7953"/>
                  </a:lnTo>
                  <a:lnTo>
                    <a:pt x="8231" y="8271"/>
                  </a:lnTo>
                  <a:lnTo>
                    <a:pt x="7276" y="8947"/>
                  </a:lnTo>
                  <a:lnTo>
                    <a:pt x="7276" y="8947"/>
                  </a:lnTo>
                  <a:lnTo>
                    <a:pt x="6760" y="9225"/>
                  </a:lnTo>
                  <a:lnTo>
                    <a:pt x="6283" y="9503"/>
                  </a:lnTo>
                  <a:lnTo>
                    <a:pt x="5845" y="9821"/>
                  </a:lnTo>
                  <a:lnTo>
                    <a:pt x="5408" y="10179"/>
                  </a:lnTo>
                  <a:lnTo>
                    <a:pt x="4970" y="10577"/>
                  </a:lnTo>
                  <a:lnTo>
                    <a:pt x="4573" y="10974"/>
                  </a:lnTo>
                  <a:lnTo>
                    <a:pt x="4215" y="11451"/>
                  </a:lnTo>
                  <a:lnTo>
                    <a:pt x="3857" y="11889"/>
                  </a:lnTo>
                  <a:lnTo>
                    <a:pt x="3539" y="12366"/>
                  </a:lnTo>
                  <a:lnTo>
                    <a:pt x="3261" y="12883"/>
                  </a:lnTo>
                  <a:lnTo>
                    <a:pt x="2982" y="13400"/>
                  </a:lnTo>
                  <a:lnTo>
                    <a:pt x="2784" y="13916"/>
                  </a:lnTo>
                  <a:lnTo>
                    <a:pt x="2585" y="14473"/>
                  </a:lnTo>
                  <a:lnTo>
                    <a:pt x="2426" y="15030"/>
                  </a:lnTo>
                  <a:lnTo>
                    <a:pt x="2307" y="15586"/>
                  </a:lnTo>
                  <a:lnTo>
                    <a:pt x="2267" y="16183"/>
                  </a:lnTo>
                  <a:lnTo>
                    <a:pt x="2267" y="16183"/>
                  </a:lnTo>
                  <a:lnTo>
                    <a:pt x="2227" y="16859"/>
                  </a:lnTo>
                  <a:lnTo>
                    <a:pt x="2267" y="17534"/>
                  </a:lnTo>
                  <a:lnTo>
                    <a:pt x="2386" y="18171"/>
                  </a:lnTo>
                  <a:lnTo>
                    <a:pt x="2545" y="18767"/>
                  </a:lnTo>
                  <a:lnTo>
                    <a:pt x="2784" y="19363"/>
                  </a:lnTo>
                  <a:lnTo>
                    <a:pt x="3062" y="19960"/>
                  </a:lnTo>
                  <a:lnTo>
                    <a:pt x="3380" y="20516"/>
                  </a:lnTo>
                  <a:lnTo>
                    <a:pt x="3738" y="21033"/>
                  </a:lnTo>
                  <a:lnTo>
                    <a:pt x="4136" y="21590"/>
                  </a:lnTo>
                  <a:lnTo>
                    <a:pt x="4533" y="22107"/>
                  </a:lnTo>
                  <a:lnTo>
                    <a:pt x="5408" y="23101"/>
                  </a:lnTo>
                  <a:lnTo>
                    <a:pt x="6322" y="24055"/>
                  </a:lnTo>
                  <a:lnTo>
                    <a:pt x="7157" y="25049"/>
                  </a:lnTo>
                  <a:lnTo>
                    <a:pt x="7157" y="25049"/>
                  </a:lnTo>
                  <a:lnTo>
                    <a:pt x="8270" y="26281"/>
                  </a:lnTo>
                  <a:lnTo>
                    <a:pt x="8907" y="27077"/>
                  </a:lnTo>
                  <a:lnTo>
                    <a:pt x="9185" y="27474"/>
                  </a:lnTo>
                  <a:lnTo>
                    <a:pt x="9463" y="27872"/>
                  </a:lnTo>
                  <a:lnTo>
                    <a:pt x="9702" y="28309"/>
                  </a:lnTo>
                  <a:lnTo>
                    <a:pt x="9861" y="28747"/>
                  </a:lnTo>
                  <a:lnTo>
                    <a:pt x="10020" y="29144"/>
                  </a:lnTo>
                  <a:lnTo>
                    <a:pt x="10099" y="29582"/>
                  </a:lnTo>
                  <a:lnTo>
                    <a:pt x="10099" y="30019"/>
                  </a:lnTo>
                  <a:lnTo>
                    <a:pt x="10060" y="30416"/>
                  </a:lnTo>
                  <a:lnTo>
                    <a:pt x="9901" y="30814"/>
                  </a:lnTo>
                  <a:lnTo>
                    <a:pt x="9622" y="31212"/>
                  </a:lnTo>
                  <a:lnTo>
                    <a:pt x="9622" y="31212"/>
                  </a:lnTo>
                  <a:lnTo>
                    <a:pt x="9344" y="31490"/>
                  </a:lnTo>
                  <a:lnTo>
                    <a:pt x="9026" y="31689"/>
                  </a:lnTo>
                  <a:lnTo>
                    <a:pt x="8668" y="31848"/>
                  </a:lnTo>
                  <a:lnTo>
                    <a:pt x="8270" y="31967"/>
                  </a:lnTo>
                  <a:lnTo>
                    <a:pt x="7873" y="31967"/>
                  </a:lnTo>
                  <a:lnTo>
                    <a:pt x="7475" y="31927"/>
                  </a:lnTo>
                  <a:lnTo>
                    <a:pt x="7276" y="31848"/>
                  </a:lnTo>
                  <a:lnTo>
                    <a:pt x="7117" y="31768"/>
                  </a:lnTo>
                  <a:lnTo>
                    <a:pt x="6958" y="31649"/>
                  </a:lnTo>
                  <a:lnTo>
                    <a:pt x="6799" y="31490"/>
                  </a:lnTo>
                  <a:lnTo>
                    <a:pt x="6799" y="31490"/>
                  </a:lnTo>
                  <a:lnTo>
                    <a:pt x="6680" y="31291"/>
                  </a:lnTo>
                  <a:lnTo>
                    <a:pt x="6561" y="31092"/>
                  </a:lnTo>
                  <a:lnTo>
                    <a:pt x="6481" y="30814"/>
                  </a:lnTo>
                  <a:lnTo>
                    <a:pt x="6442" y="30575"/>
                  </a:lnTo>
                  <a:lnTo>
                    <a:pt x="6442" y="30297"/>
                  </a:lnTo>
                  <a:lnTo>
                    <a:pt x="6521" y="30059"/>
                  </a:lnTo>
                  <a:lnTo>
                    <a:pt x="6640" y="29860"/>
                  </a:lnTo>
                  <a:lnTo>
                    <a:pt x="6760" y="29780"/>
                  </a:lnTo>
                  <a:lnTo>
                    <a:pt x="6839" y="29741"/>
                  </a:lnTo>
                  <a:lnTo>
                    <a:pt x="6839" y="29741"/>
                  </a:lnTo>
                  <a:lnTo>
                    <a:pt x="7117" y="29621"/>
                  </a:lnTo>
                  <a:lnTo>
                    <a:pt x="7396" y="29621"/>
                  </a:lnTo>
                  <a:lnTo>
                    <a:pt x="7595" y="29661"/>
                  </a:lnTo>
                  <a:lnTo>
                    <a:pt x="7833" y="29701"/>
                  </a:lnTo>
                  <a:lnTo>
                    <a:pt x="8231" y="29900"/>
                  </a:lnTo>
                  <a:lnTo>
                    <a:pt x="8469" y="29979"/>
                  </a:lnTo>
                  <a:lnTo>
                    <a:pt x="8708" y="30019"/>
                  </a:lnTo>
                  <a:lnTo>
                    <a:pt x="8708" y="30019"/>
                  </a:lnTo>
                  <a:lnTo>
                    <a:pt x="8827" y="30019"/>
                  </a:lnTo>
                  <a:lnTo>
                    <a:pt x="8907" y="30019"/>
                  </a:lnTo>
                  <a:lnTo>
                    <a:pt x="8986" y="29979"/>
                  </a:lnTo>
                  <a:lnTo>
                    <a:pt x="9026" y="29900"/>
                  </a:lnTo>
                  <a:lnTo>
                    <a:pt x="9066" y="29741"/>
                  </a:lnTo>
                  <a:lnTo>
                    <a:pt x="9026" y="29542"/>
                  </a:lnTo>
                  <a:lnTo>
                    <a:pt x="8907" y="29263"/>
                  </a:lnTo>
                  <a:lnTo>
                    <a:pt x="8748" y="29025"/>
                  </a:lnTo>
                  <a:lnTo>
                    <a:pt x="8509" y="28786"/>
                  </a:lnTo>
                  <a:lnTo>
                    <a:pt x="8231" y="28548"/>
                  </a:lnTo>
                  <a:lnTo>
                    <a:pt x="8231" y="28548"/>
                  </a:lnTo>
                  <a:lnTo>
                    <a:pt x="7952" y="28389"/>
                  </a:lnTo>
                  <a:lnTo>
                    <a:pt x="7634" y="28269"/>
                  </a:lnTo>
                  <a:lnTo>
                    <a:pt x="7276" y="28230"/>
                  </a:lnTo>
                  <a:lnTo>
                    <a:pt x="6919" y="28190"/>
                  </a:lnTo>
                  <a:lnTo>
                    <a:pt x="6521" y="28230"/>
                  </a:lnTo>
                  <a:lnTo>
                    <a:pt x="6163" y="28349"/>
                  </a:lnTo>
                  <a:lnTo>
                    <a:pt x="5766" y="28468"/>
                  </a:lnTo>
                  <a:lnTo>
                    <a:pt x="5408" y="28667"/>
                  </a:lnTo>
                  <a:lnTo>
                    <a:pt x="5050" y="28866"/>
                  </a:lnTo>
                  <a:lnTo>
                    <a:pt x="4772" y="29144"/>
                  </a:lnTo>
                  <a:lnTo>
                    <a:pt x="4493" y="29462"/>
                  </a:lnTo>
                  <a:lnTo>
                    <a:pt x="4295" y="29820"/>
                  </a:lnTo>
                  <a:lnTo>
                    <a:pt x="4175" y="30178"/>
                  </a:lnTo>
                  <a:lnTo>
                    <a:pt x="4096" y="30615"/>
                  </a:lnTo>
                  <a:lnTo>
                    <a:pt x="4136" y="31092"/>
                  </a:lnTo>
                  <a:lnTo>
                    <a:pt x="4255" y="31569"/>
                  </a:lnTo>
                  <a:lnTo>
                    <a:pt x="4255" y="31569"/>
                  </a:lnTo>
                  <a:lnTo>
                    <a:pt x="4454" y="32047"/>
                  </a:lnTo>
                  <a:lnTo>
                    <a:pt x="4692" y="32484"/>
                  </a:lnTo>
                  <a:lnTo>
                    <a:pt x="5010" y="32842"/>
                  </a:lnTo>
                  <a:lnTo>
                    <a:pt x="5408" y="33200"/>
                  </a:lnTo>
                  <a:lnTo>
                    <a:pt x="5805" y="33438"/>
                  </a:lnTo>
                  <a:lnTo>
                    <a:pt x="6283" y="33677"/>
                  </a:lnTo>
                  <a:lnTo>
                    <a:pt x="6760" y="33875"/>
                  </a:lnTo>
                  <a:lnTo>
                    <a:pt x="7276" y="33995"/>
                  </a:lnTo>
                  <a:lnTo>
                    <a:pt x="7793" y="34074"/>
                  </a:lnTo>
                  <a:lnTo>
                    <a:pt x="8350" y="34074"/>
                  </a:lnTo>
                  <a:lnTo>
                    <a:pt x="8946" y="34074"/>
                  </a:lnTo>
                  <a:lnTo>
                    <a:pt x="9503" y="33995"/>
                  </a:lnTo>
                  <a:lnTo>
                    <a:pt x="10060" y="33875"/>
                  </a:lnTo>
                  <a:lnTo>
                    <a:pt x="10656" y="33716"/>
                  </a:lnTo>
                  <a:lnTo>
                    <a:pt x="11213" y="33478"/>
                  </a:lnTo>
                  <a:lnTo>
                    <a:pt x="11730" y="33239"/>
                  </a:lnTo>
                  <a:lnTo>
                    <a:pt x="11730" y="33239"/>
                  </a:lnTo>
                  <a:lnTo>
                    <a:pt x="11968" y="33080"/>
                  </a:lnTo>
                  <a:lnTo>
                    <a:pt x="12207" y="32882"/>
                  </a:lnTo>
                  <a:lnTo>
                    <a:pt x="12405" y="32683"/>
                  </a:lnTo>
                  <a:lnTo>
                    <a:pt x="12604" y="32484"/>
                  </a:lnTo>
                  <a:lnTo>
                    <a:pt x="12763" y="32245"/>
                  </a:lnTo>
                  <a:lnTo>
                    <a:pt x="12922" y="32007"/>
                  </a:lnTo>
                  <a:lnTo>
                    <a:pt x="13161" y="31490"/>
                  </a:lnTo>
                  <a:lnTo>
                    <a:pt x="13360" y="30933"/>
                  </a:lnTo>
                  <a:lnTo>
                    <a:pt x="13479" y="30337"/>
                  </a:lnTo>
                  <a:lnTo>
                    <a:pt x="13558" y="29701"/>
                  </a:lnTo>
                  <a:lnTo>
                    <a:pt x="13558" y="29065"/>
                  </a:lnTo>
                  <a:lnTo>
                    <a:pt x="13519" y="28389"/>
                  </a:lnTo>
                  <a:lnTo>
                    <a:pt x="13439" y="27753"/>
                  </a:lnTo>
                  <a:lnTo>
                    <a:pt x="13320" y="27116"/>
                  </a:lnTo>
                  <a:lnTo>
                    <a:pt x="13201" y="26520"/>
                  </a:lnTo>
                  <a:lnTo>
                    <a:pt x="13042" y="25963"/>
                  </a:lnTo>
                  <a:lnTo>
                    <a:pt x="12843" y="25447"/>
                  </a:lnTo>
                  <a:lnTo>
                    <a:pt x="12644" y="24969"/>
                  </a:lnTo>
                  <a:lnTo>
                    <a:pt x="12445" y="24572"/>
                  </a:lnTo>
                  <a:lnTo>
                    <a:pt x="12445" y="24572"/>
                  </a:lnTo>
                  <a:lnTo>
                    <a:pt x="12246" y="24174"/>
                  </a:lnTo>
                  <a:lnTo>
                    <a:pt x="12048" y="23737"/>
                  </a:lnTo>
                  <a:lnTo>
                    <a:pt x="11849" y="23220"/>
                  </a:lnTo>
                  <a:lnTo>
                    <a:pt x="11650" y="22703"/>
                  </a:lnTo>
                  <a:lnTo>
                    <a:pt x="11491" y="22147"/>
                  </a:lnTo>
                  <a:lnTo>
                    <a:pt x="11332" y="21550"/>
                  </a:lnTo>
                  <a:lnTo>
                    <a:pt x="11213" y="20914"/>
                  </a:lnTo>
                  <a:lnTo>
                    <a:pt x="11133" y="20278"/>
                  </a:lnTo>
                  <a:lnTo>
                    <a:pt x="11054" y="19602"/>
                  </a:lnTo>
                  <a:lnTo>
                    <a:pt x="11014" y="18926"/>
                  </a:lnTo>
                  <a:lnTo>
                    <a:pt x="11014" y="18250"/>
                  </a:lnTo>
                  <a:lnTo>
                    <a:pt x="11054" y="17534"/>
                  </a:lnTo>
                  <a:lnTo>
                    <a:pt x="11133" y="16859"/>
                  </a:lnTo>
                  <a:lnTo>
                    <a:pt x="11252" y="16183"/>
                  </a:lnTo>
                  <a:lnTo>
                    <a:pt x="11451" y="15507"/>
                  </a:lnTo>
                  <a:lnTo>
                    <a:pt x="11650" y="148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627;p77"/>
            <p:cNvSpPr/>
            <p:nvPr/>
          </p:nvSpPr>
          <p:spPr>
            <a:xfrm>
              <a:off x="5715950" y="4002050"/>
              <a:ext cx="171975" cy="128250"/>
            </a:xfrm>
            <a:custGeom>
              <a:avLst/>
              <a:gdLst/>
              <a:ahLst/>
              <a:cxnLst/>
              <a:rect l="l" t="t" r="r" b="b"/>
              <a:pathLst>
                <a:path w="6879" h="5130" extrusionOk="0">
                  <a:moveTo>
                    <a:pt x="3619" y="1"/>
                  </a:moveTo>
                  <a:lnTo>
                    <a:pt x="3221" y="40"/>
                  </a:lnTo>
                  <a:lnTo>
                    <a:pt x="2863" y="80"/>
                  </a:lnTo>
                  <a:lnTo>
                    <a:pt x="2505" y="160"/>
                  </a:lnTo>
                  <a:lnTo>
                    <a:pt x="2187" y="239"/>
                  </a:lnTo>
                  <a:lnTo>
                    <a:pt x="1591" y="478"/>
                  </a:lnTo>
                  <a:lnTo>
                    <a:pt x="1114" y="756"/>
                  </a:lnTo>
                  <a:lnTo>
                    <a:pt x="716" y="1034"/>
                  </a:lnTo>
                  <a:lnTo>
                    <a:pt x="438" y="1273"/>
                  </a:lnTo>
                  <a:lnTo>
                    <a:pt x="199" y="1511"/>
                  </a:lnTo>
                  <a:lnTo>
                    <a:pt x="120" y="1710"/>
                  </a:lnTo>
                  <a:lnTo>
                    <a:pt x="40" y="1869"/>
                  </a:lnTo>
                  <a:lnTo>
                    <a:pt x="0" y="2267"/>
                  </a:lnTo>
                  <a:lnTo>
                    <a:pt x="0" y="2625"/>
                  </a:lnTo>
                  <a:lnTo>
                    <a:pt x="80" y="2983"/>
                  </a:lnTo>
                  <a:lnTo>
                    <a:pt x="239" y="3301"/>
                  </a:lnTo>
                  <a:lnTo>
                    <a:pt x="398" y="3579"/>
                  </a:lnTo>
                  <a:lnTo>
                    <a:pt x="637" y="3738"/>
                  </a:lnTo>
                  <a:lnTo>
                    <a:pt x="756" y="3778"/>
                  </a:lnTo>
                  <a:lnTo>
                    <a:pt x="875" y="3818"/>
                  </a:lnTo>
                  <a:lnTo>
                    <a:pt x="1114" y="3857"/>
                  </a:lnTo>
                  <a:lnTo>
                    <a:pt x="1392" y="3977"/>
                  </a:lnTo>
                  <a:lnTo>
                    <a:pt x="1710" y="4175"/>
                  </a:lnTo>
                  <a:lnTo>
                    <a:pt x="2028" y="4414"/>
                  </a:lnTo>
                  <a:lnTo>
                    <a:pt x="2625" y="4851"/>
                  </a:lnTo>
                  <a:lnTo>
                    <a:pt x="2903" y="5010"/>
                  </a:lnTo>
                  <a:lnTo>
                    <a:pt x="3141" y="5090"/>
                  </a:lnTo>
                  <a:lnTo>
                    <a:pt x="3380" y="5130"/>
                  </a:lnTo>
                  <a:lnTo>
                    <a:pt x="3539" y="5090"/>
                  </a:lnTo>
                  <a:lnTo>
                    <a:pt x="3658" y="5050"/>
                  </a:lnTo>
                  <a:lnTo>
                    <a:pt x="3738" y="4931"/>
                  </a:lnTo>
                  <a:lnTo>
                    <a:pt x="3778" y="4811"/>
                  </a:lnTo>
                  <a:lnTo>
                    <a:pt x="3817" y="4613"/>
                  </a:lnTo>
                  <a:lnTo>
                    <a:pt x="3857" y="4136"/>
                  </a:lnTo>
                  <a:lnTo>
                    <a:pt x="3857" y="3937"/>
                  </a:lnTo>
                  <a:lnTo>
                    <a:pt x="3937" y="3778"/>
                  </a:lnTo>
                  <a:lnTo>
                    <a:pt x="4056" y="3738"/>
                  </a:lnTo>
                  <a:lnTo>
                    <a:pt x="4215" y="3698"/>
                  </a:lnTo>
                  <a:lnTo>
                    <a:pt x="4573" y="3818"/>
                  </a:lnTo>
                  <a:lnTo>
                    <a:pt x="5010" y="3937"/>
                  </a:lnTo>
                  <a:lnTo>
                    <a:pt x="5249" y="3937"/>
                  </a:lnTo>
                  <a:lnTo>
                    <a:pt x="5368" y="3857"/>
                  </a:lnTo>
                  <a:lnTo>
                    <a:pt x="5487" y="3738"/>
                  </a:lnTo>
                  <a:lnTo>
                    <a:pt x="5527" y="3579"/>
                  </a:lnTo>
                  <a:lnTo>
                    <a:pt x="5567" y="3340"/>
                  </a:lnTo>
                  <a:lnTo>
                    <a:pt x="5607" y="3102"/>
                  </a:lnTo>
                  <a:lnTo>
                    <a:pt x="5607" y="2545"/>
                  </a:lnTo>
                  <a:lnTo>
                    <a:pt x="5646" y="2426"/>
                  </a:lnTo>
                  <a:lnTo>
                    <a:pt x="5686" y="2307"/>
                  </a:lnTo>
                  <a:lnTo>
                    <a:pt x="5805" y="2148"/>
                  </a:lnTo>
                  <a:lnTo>
                    <a:pt x="6004" y="2068"/>
                  </a:lnTo>
                  <a:lnTo>
                    <a:pt x="6203" y="1989"/>
                  </a:lnTo>
                  <a:lnTo>
                    <a:pt x="6600" y="1869"/>
                  </a:lnTo>
                  <a:lnTo>
                    <a:pt x="6760" y="1790"/>
                  </a:lnTo>
                  <a:lnTo>
                    <a:pt x="6839" y="1710"/>
                  </a:lnTo>
                  <a:lnTo>
                    <a:pt x="6839" y="1631"/>
                  </a:lnTo>
                  <a:lnTo>
                    <a:pt x="6879" y="1551"/>
                  </a:lnTo>
                  <a:lnTo>
                    <a:pt x="6839" y="1432"/>
                  </a:lnTo>
                  <a:lnTo>
                    <a:pt x="6720" y="1193"/>
                  </a:lnTo>
                  <a:lnTo>
                    <a:pt x="6441" y="955"/>
                  </a:lnTo>
                  <a:lnTo>
                    <a:pt x="6084" y="677"/>
                  </a:lnTo>
                  <a:lnTo>
                    <a:pt x="5646" y="398"/>
                  </a:lnTo>
                  <a:lnTo>
                    <a:pt x="5050" y="199"/>
                  </a:lnTo>
                  <a:lnTo>
                    <a:pt x="4732" y="120"/>
                  </a:lnTo>
                  <a:lnTo>
                    <a:pt x="4374" y="40"/>
                  </a:lnTo>
                  <a:lnTo>
                    <a:pt x="4016" y="1"/>
                  </a:lnTo>
                  <a:close/>
                </a:path>
              </a:pathLst>
            </a:custGeom>
            <a:solidFill>
              <a:srgbClr val="FF92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628;p77"/>
            <p:cNvSpPr/>
            <p:nvPr/>
          </p:nvSpPr>
          <p:spPr>
            <a:xfrm>
              <a:off x="5715950" y="4002050"/>
              <a:ext cx="171975" cy="128250"/>
            </a:xfrm>
            <a:custGeom>
              <a:avLst/>
              <a:gdLst/>
              <a:ahLst/>
              <a:cxnLst/>
              <a:rect l="l" t="t" r="r" b="b"/>
              <a:pathLst>
                <a:path w="6879" h="5130" fill="none" extrusionOk="0">
                  <a:moveTo>
                    <a:pt x="199" y="1511"/>
                  </a:moveTo>
                  <a:lnTo>
                    <a:pt x="199" y="1511"/>
                  </a:lnTo>
                  <a:lnTo>
                    <a:pt x="438" y="1273"/>
                  </a:lnTo>
                  <a:lnTo>
                    <a:pt x="716" y="1034"/>
                  </a:lnTo>
                  <a:lnTo>
                    <a:pt x="1114" y="756"/>
                  </a:lnTo>
                  <a:lnTo>
                    <a:pt x="1591" y="478"/>
                  </a:lnTo>
                  <a:lnTo>
                    <a:pt x="2187" y="239"/>
                  </a:lnTo>
                  <a:lnTo>
                    <a:pt x="2505" y="160"/>
                  </a:lnTo>
                  <a:lnTo>
                    <a:pt x="2863" y="80"/>
                  </a:lnTo>
                  <a:lnTo>
                    <a:pt x="3221" y="40"/>
                  </a:lnTo>
                  <a:lnTo>
                    <a:pt x="3619" y="1"/>
                  </a:lnTo>
                  <a:lnTo>
                    <a:pt x="3619" y="1"/>
                  </a:lnTo>
                  <a:lnTo>
                    <a:pt x="4016" y="1"/>
                  </a:lnTo>
                  <a:lnTo>
                    <a:pt x="4374" y="40"/>
                  </a:lnTo>
                  <a:lnTo>
                    <a:pt x="4732" y="120"/>
                  </a:lnTo>
                  <a:lnTo>
                    <a:pt x="5050" y="199"/>
                  </a:lnTo>
                  <a:lnTo>
                    <a:pt x="5646" y="398"/>
                  </a:lnTo>
                  <a:lnTo>
                    <a:pt x="6084" y="677"/>
                  </a:lnTo>
                  <a:lnTo>
                    <a:pt x="6441" y="955"/>
                  </a:lnTo>
                  <a:lnTo>
                    <a:pt x="6720" y="1193"/>
                  </a:lnTo>
                  <a:lnTo>
                    <a:pt x="6839" y="1432"/>
                  </a:lnTo>
                  <a:lnTo>
                    <a:pt x="6879" y="1551"/>
                  </a:lnTo>
                  <a:lnTo>
                    <a:pt x="6839" y="1631"/>
                  </a:lnTo>
                  <a:lnTo>
                    <a:pt x="6839" y="1631"/>
                  </a:lnTo>
                  <a:lnTo>
                    <a:pt x="6839" y="1710"/>
                  </a:lnTo>
                  <a:lnTo>
                    <a:pt x="6760" y="1790"/>
                  </a:lnTo>
                  <a:lnTo>
                    <a:pt x="6600" y="1869"/>
                  </a:lnTo>
                  <a:lnTo>
                    <a:pt x="6203" y="1989"/>
                  </a:lnTo>
                  <a:lnTo>
                    <a:pt x="6004" y="2068"/>
                  </a:lnTo>
                  <a:lnTo>
                    <a:pt x="5805" y="2148"/>
                  </a:lnTo>
                  <a:lnTo>
                    <a:pt x="5686" y="2307"/>
                  </a:lnTo>
                  <a:lnTo>
                    <a:pt x="5646" y="2426"/>
                  </a:lnTo>
                  <a:lnTo>
                    <a:pt x="5607" y="2545"/>
                  </a:lnTo>
                  <a:lnTo>
                    <a:pt x="5607" y="2545"/>
                  </a:lnTo>
                  <a:lnTo>
                    <a:pt x="5607" y="3102"/>
                  </a:lnTo>
                  <a:lnTo>
                    <a:pt x="5567" y="3340"/>
                  </a:lnTo>
                  <a:lnTo>
                    <a:pt x="5527" y="3579"/>
                  </a:lnTo>
                  <a:lnTo>
                    <a:pt x="5487" y="3738"/>
                  </a:lnTo>
                  <a:lnTo>
                    <a:pt x="5368" y="3857"/>
                  </a:lnTo>
                  <a:lnTo>
                    <a:pt x="5249" y="3937"/>
                  </a:lnTo>
                  <a:lnTo>
                    <a:pt x="5010" y="3937"/>
                  </a:lnTo>
                  <a:lnTo>
                    <a:pt x="5010" y="3937"/>
                  </a:lnTo>
                  <a:lnTo>
                    <a:pt x="4573" y="3818"/>
                  </a:lnTo>
                  <a:lnTo>
                    <a:pt x="4215" y="3698"/>
                  </a:lnTo>
                  <a:lnTo>
                    <a:pt x="4056" y="3738"/>
                  </a:lnTo>
                  <a:lnTo>
                    <a:pt x="3937" y="3778"/>
                  </a:lnTo>
                  <a:lnTo>
                    <a:pt x="3857" y="3937"/>
                  </a:lnTo>
                  <a:lnTo>
                    <a:pt x="3857" y="4136"/>
                  </a:lnTo>
                  <a:lnTo>
                    <a:pt x="3857" y="4136"/>
                  </a:lnTo>
                  <a:lnTo>
                    <a:pt x="3817" y="4613"/>
                  </a:lnTo>
                  <a:lnTo>
                    <a:pt x="3778" y="4811"/>
                  </a:lnTo>
                  <a:lnTo>
                    <a:pt x="3738" y="4931"/>
                  </a:lnTo>
                  <a:lnTo>
                    <a:pt x="3658" y="5050"/>
                  </a:lnTo>
                  <a:lnTo>
                    <a:pt x="3539" y="5090"/>
                  </a:lnTo>
                  <a:lnTo>
                    <a:pt x="3380" y="5130"/>
                  </a:lnTo>
                  <a:lnTo>
                    <a:pt x="3141" y="5090"/>
                  </a:lnTo>
                  <a:lnTo>
                    <a:pt x="3141" y="5090"/>
                  </a:lnTo>
                  <a:lnTo>
                    <a:pt x="2903" y="5010"/>
                  </a:lnTo>
                  <a:lnTo>
                    <a:pt x="2625" y="4851"/>
                  </a:lnTo>
                  <a:lnTo>
                    <a:pt x="2028" y="4414"/>
                  </a:lnTo>
                  <a:lnTo>
                    <a:pt x="1710" y="4175"/>
                  </a:lnTo>
                  <a:lnTo>
                    <a:pt x="1392" y="3977"/>
                  </a:lnTo>
                  <a:lnTo>
                    <a:pt x="1114" y="3857"/>
                  </a:lnTo>
                  <a:lnTo>
                    <a:pt x="875" y="3818"/>
                  </a:lnTo>
                  <a:lnTo>
                    <a:pt x="875" y="3818"/>
                  </a:lnTo>
                  <a:lnTo>
                    <a:pt x="756" y="3778"/>
                  </a:lnTo>
                  <a:lnTo>
                    <a:pt x="637" y="3738"/>
                  </a:lnTo>
                  <a:lnTo>
                    <a:pt x="398" y="3579"/>
                  </a:lnTo>
                  <a:lnTo>
                    <a:pt x="239" y="3301"/>
                  </a:lnTo>
                  <a:lnTo>
                    <a:pt x="80" y="2983"/>
                  </a:lnTo>
                  <a:lnTo>
                    <a:pt x="0" y="2625"/>
                  </a:lnTo>
                  <a:lnTo>
                    <a:pt x="0" y="2267"/>
                  </a:lnTo>
                  <a:lnTo>
                    <a:pt x="40" y="1869"/>
                  </a:lnTo>
                  <a:lnTo>
                    <a:pt x="120" y="1710"/>
                  </a:lnTo>
                  <a:lnTo>
                    <a:pt x="199" y="15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629;p77"/>
            <p:cNvSpPr/>
            <p:nvPr/>
          </p:nvSpPr>
          <p:spPr>
            <a:xfrm>
              <a:off x="5603625" y="3611425"/>
              <a:ext cx="46750" cy="46725"/>
            </a:xfrm>
            <a:custGeom>
              <a:avLst/>
              <a:gdLst/>
              <a:ahLst/>
              <a:cxnLst/>
              <a:rect l="l" t="t" r="r" b="b"/>
              <a:pathLst>
                <a:path w="1870" h="1869" extrusionOk="0">
                  <a:moveTo>
                    <a:pt x="756" y="0"/>
                  </a:moveTo>
                  <a:lnTo>
                    <a:pt x="557" y="80"/>
                  </a:lnTo>
                  <a:lnTo>
                    <a:pt x="398" y="159"/>
                  </a:lnTo>
                  <a:lnTo>
                    <a:pt x="279" y="279"/>
                  </a:lnTo>
                  <a:lnTo>
                    <a:pt x="160" y="398"/>
                  </a:lnTo>
                  <a:lnTo>
                    <a:pt x="80" y="557"/>
                  </a:lnTo>
                  <a:lnTo>
                    <a:pt x="1" y="756"/>
                  </a:lnTo>
                  <a:lnTo>
                    <a:pt x="1" y="915"/>
                  </a:lnTo>
                  <a:lnTo>
                    <a:pt x="1" y="1114"/>
                  </a:lnTo>
                  <a:lnTo>
                    <a:pt x="80" y="1312"/>
                  </a:lnTo>
                  <a:lnTo>
                    <a:pt x="160" y="1471"/>
                  </a:lnTo>
                  <a:lnTo>
                    <a:pt x="279" y="1591"/>
                  </a:lnTo>
                  <a:lnTo>
                    <a:pt x="398" y="1710"/>
                  </a:lnTo>
                  <a:lnTo>
                    <a:pt x="557" y="1789"/>
                  </a:lnTo>
                  <a:lnTo>
                    <a:pt x="756" y="1869"/>
                  </a:lnTo>
                  <a:lnTo>
                    <a:pt x="1114" y="1869"/>
                  </a:lnTo>
                  <a:lnTo>
                    <a:pt x="1313" y="1789"/>
                  </a:lnTo>
                  <a:lnTo>
                    <a:pt x="1472" y="1710"/>
                  </a:lnTo>
                  <a:lnTo>
                    <a:pt x="1591" y="1591"/>
                  </a:lnTo>
                  <a:lnTo>
                    <a:pt x="1710" y="1471"/>
                  </a:lnTo>
                  <a:lnTo>
                    <a:pt x="1790" y="1312"/>
                  </a:lnTo>
                  <a:lnTo>
                    <a:pt x="1869" y="1114"/>
                  </a:lnTo>
                  <a:lnTo>
                    <a:pt x="1869" y="915"/>
                  </a:lnTo>
                  <a:lnTo>
                    <a:pt x="1869" y="756"/>
                  </a:lnTo>
                  <a:lnTo>
                    <a:pt x="1790" y="557"/>
                  </a:lnTo>
                  <a:lnTo>
                    <a:pt x="1710" y="398"/>
                  </a:lnTo>
                  <a:lnTo>
                    <a:pt x="1591" y="279"/>
                  </a:lnTo>
                  <a:lnTo>
                    <a:pt x="1472" y="159"/>
                  </a:lnTo>
                  <a:lnTo>
                    <a:pt x="1313" y="80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630;p77"/>
            <p:cNvSpPr/>
            <p:nvPr/>
          </p:nvSpPr>
          <p:spPr>
            <a:xfrm>
              <a:off x="5624500" y="3616400"/>
              <a:ext cx="15925" cy="15925"/>
            </a:xfrm>
            <a:custGeom>
              <a:avLst/>
              <a:gdLst/>
              <a:ahLst/>
              <a:cxnLst/>
              <a:rect l="l" t="t" r="r" b="b"/>
              <a:pathLst>
                <a:path w="637" h="637" extrusionOk="0">
                  <a:moveTo>
                    <a:pt x="319" y="0"/>
                  </a:moveTo>
                  <a:lnTo>
                    <a:pt x="199" y="40"/>
                  </a:lnTo>
                  <a:lnTo>
                    <a:pt x="80" y="80"/>
                  </a:lnTo>
                  <a:lnTo>
                    <a:pt x="1" y="199"/>
                  </a:lnTo>
                  <a:lnTo>
                    <a:pt x="1" y="318"/>
                  </a:lnTo>
                  <a:lnTo>
                    <a:pt x="1" y="437"/>
                  </a:lnTo>
                  <a:lnTo>
                    <a:pt x="80" y="557"/>
                  </a:lnTo>
                  <a:lnTo>
                    <a:pt x="199" y="596"/>
                  </a:lnTo>
                  <a:lnTo>
                    <a:pt x="319" y="636"/>
                  </a:lnTo>
                  <a:lnTo>
                    <a:pt x="438" y="596"/>
                  </a:lnTo>
                  <a:lnTo>
                    <a:pt x="517" y="557"/>
                  </a:lnTo>
                  <a:lnTo>
                    <a:pt x="597" y="437"/>
                  </a:lnTo>
                  <a:lnTo>
                    <a:pt x="637" y="318"/>
                  </a:lnTo>
                  <a:lnTo>
                    <a:pt x="597" y="199"/>
                  </a:lnTo>
                  <a:lnTo>
                    <a:pt x="517" y="80"/>
                  </a:lnTo>
                  <a:lnTo>
                    <a:pt x="438" y="40"/>
                  </a:lnTo>
                  <a:lnTo>
                    <a:pt x="3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631;p77"/>
            <p:cNvSpPr/>
            <p:nvPr/>
          </p:nvSpPr>
          <p:spPr>
            <a:xfrm>
              <a:off x="5515175" y="3752575"/>
              <a:ext cx="152100" cy="421450"/>
            </a:xfrm>
            <a:custGeom>
              <a:avLst/>
              <a:gdLst/>
              <a:ahLst/>
              <a:cxnLst/>
              <a:rect l="l" t="t" r="r" b="b"/>
              <a:pathLst>
                <a:path w="6084" h="16858" extrusionOk="0">
                  <a:moveTo>
                    <a:pt x="6083" y="0"/>
                  </a:moveTo>
                  <a:lnTo>
                    <a:pt x="5606" y="358"/>
                  </a:lnTo>
                  <a:lnTo>
                    <a:pt x="5049" y="756"/>
                  </a:lnTo>
                  <a:lnTo>
                    <a:pt x="4533" y="1034"/>
                  </a:lnTo>
                  <a:lnTo>
                    <a:pt x="4056" y="1312"/>
                  </a:lnTo>
                  <a:lnTo>
                    <a:pt x="3618" y="1630"/>
                  </a:lnTo>
                  <a:lnTo>
                    <a:pt x="3181" y="1988"/>
                  </a:lnTo>
                  <a:lnTo>
                    <a:pt x="2743" y="2386"/>
                  </a:lnTo>
                  <a:lnTo>
                    <a:pt x="2346" y="2783"/>
                  </a:lnTo>
                  <a:lnTo>
                    <a:pt x="1988" y="3260"/>
                  </a:lnTo>
                  <a:lnTo>
                    <a:pt x="1630" y="3698"/>
                  </a:lnTo>
                  <a:lnTo>
                    <a:pt x="1312" y="4175"/>
                  </a:lnTo>
                  <a:lnTo>
                    <a:pt x="1034" y="4692"/>
                  </a:lnTo>
                  <a:lnTo>
                    <a:pt x="755" y="5209"/>
                  </a:lnTo>
                  <a:lnTo>
                    <a:pt x="557" y="5725"/>
                  </a:lnTo>
                  <a:lnTo>
                    <a:pt x="358" y="6282"/>
                  </a:lnTo>
                  <a:lnTo>
                    <a:pt x="199" y="6839"/>
                  </a:lnTo>
                  <a:lnTo>
                    <a:pt x="80" y="7395"/>
                  </a:lnTo>
                  <a:lnTo>
                    <a:pt x="40" y="7992"/>
                  </a:lnTo>
                  <a:lnTo>
                    <a:pt x="0" y="8668"/>
                  </a:lnTo>
                  <a:lnTo>
                    <a:pt x="40" y="9343"/>
                  </a:lnTo>
                  <a:lnTo>
                    <a:pt x="159" y="9980"/>
                  </a:lnTo>
                  <a:lnTo>
                    <a:pt x="318" y="10576"/>
                  </a:lnTo>
                  <a:lnTo>
                    <a:pt x="557" y="11172"/>
                  </a:lnTo>
                  <a:lnTo>
                    <a:pt x="835" y="11769"/>
                  </a:lnTo>
                  <a:lnTo>
                    <a:pt x="1153" y="12325"/>
                  </a:lnTo>
                  <a:lnTo>
                    <a:pt x="1511" y="12842"/>
                  </a:lnTo>
                  <a:lnTo>
                    <a:pt x="1909" y="13399"/>
                  </a:lnTo>
                  <a:lnTo>
                    <a:pt x="2306" y="13916"/>
                  </a:lnTo>
                  <a:lnTo>
                    <a:pt x="3181" y="14910"/>
                  </a:lnTo>
                  <a:lnTo>
                    <a:pt x="4095" y="15864"/>
                  </a:lnTo>
                  <a:lnTo>
                    <a:pt x="4930" y="16858"/>
                  </a:lnTo>
                  <a:lnTo>
                    <a:pt x="4692" y="16023"/>
                  </a:lnTo>
                  <a:lnTo>
                    <a:pt x="4572" y="15268"/>
                  </a:lnTo>
                  <a:lnTo>
                    <a:pt x="4493" y="14512"/>
                  </a:lnTo>
                  <a:lnTo>
                    <a:pt x="4493" y="13797"/>
                  </a:lnTo>
                  <a:lnTo>
                    <a:pt x="4572" y="13041"/>
                  </a:lnTo>
                  <a:lnTo>
                    <a:pt x="4771" y="12206"/>
                  </a:lnTo>
                  <a:lnTo>
                    <a:pt x="5049" y="11292"/>
                  </a:lnTo>
                  <a:lnTo>
                    <a:pt x="5407" y="10298"/>
                  </a:lnTo>
                  <a:lnTo>
                    <a:pt x="5606" y="9781"/>
                  </a:lnTo>
                  <a:lnTo>
                    <a:pt x="5686" y="9224"/>
                  </a:lnTo>
                  <a:lnTo>
                    <a:pt x="5765" y="8707"/>
                  </a:lnTo>
                  <a:lnTo>
                    <a:pt x="5805" y="8230"/>
                  </a:lnTo>
                  <a:lnTo>
                    <a:pt x="5765" y="7713"/>
                  </a:lnTo>
                  <a:lnTo>
                    <a:pt x="5725" y="7236"/>
                  </a:lnTo>
                  <a:lnTo>
                    <a:pt x="5566" y="6282"/>
                  </a:lnTo>
                  <a:lnTo>
                    <a:pt x="5129" y="4533"/>
                  </a:lnTo>
                  <a:lnTo>
                    <a:pt x="5049" y="4135"/>
                  </a:lnTo>
                  <a:lnTo>
                    <a:pt x="5010" y="3737"/>
                  </a:lnTo>
                  <a:lnTo>
                    <a:pt x="4970" y="3340"/>
                  </a:lnTo>
                  <a:lnTo>
                    <a:pt x="5010" y="2982"/>
                  </a:lnTo>
                  <a:lnTo>
                    <a:pt x="5089" y="2306"/>
                  </a:lnTo>
                  <a:lnTo>
                    <a:pt x="5248" y="1670"/>
                  </a:lnTo>
                  <a:lnTo>
                    <a:pt x="5407" y="1153"/>
                  </a:lnTo>
                  <a:lnTo>
                    <a:pt x="5606" y="756"/>
                  </a:lnTo>
                  <a:lnTo>
                    <a:pt x="5805" y="437"/>
                  </a:lnTo>
                  <a:lnTo>
                    <a:pt x="5964" y="199"/>
                  </a:lnTo>
                  <a:lnTo>
                    <a:pt x="6083" y="0"/>
                  </a:lnTo>
                  <a:close/>
                </a:path>
              </a:pathLst>
            </a:custGeom>
            <a:solidFill>
              <a:srgbClr val="FDD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632;p77"/>
            <p:cNvSpPr/>
            <p:nvPr/>
          </p:nvSpPr>
          <p:spPr>
            <a:xfrm>
              <a:off x="5515175" y="3752575"/>
              <a:ext cx="152100" cy="421450"/>
            </a:xfrm>
            <a:custGeom>
              <a:avLst/>
              <a:gdLst/>
              <a:ahLst/>
              <a:cxnLst/>
              <a:rect l="l" t="t" r="r" b="b"/>
              <a:pathLst>
                <a:path w="6084" h="16858" fill="none" extrusionOk="0">
                  <a:moveTo>
                    <a:pt x="5407" y="10298"/>
                  </a:moveTo>
                  <a:lnTo>
                    <a:pt x="5407" y="10298"/>
                  </a:lnTo>
                  <a:lnTo>
                    <a:pt x="5606" y="9781"/>
                  </a:lnTo>
                  <a:lnTo>
                    <a:pt x="5686" y="9224"/>
                  </a:lnTo>
                  <a:lnTo>
                    <a:pt x="5765" y="8707"/>
                  </a:lnTo>
                  <a:lnTo>
                    <a:pt x="5805" y="8230"/>
                  </a:lnTo>
                  <a:lnTo>
                    <a:pt x="5765" y="7713"/>
                  </a:lnTo>
                  <a:lnTo>
                    <a:pt x="5725" y="7236"/>
                  </a:lnTo>
                  <a:lnTo>
                    <a:pt x="5566" y="6282"/>
                  </a:lnTo>
                  <a:lnTo>
                    <a:pt x="5129" y="4533"/>
                  </a:lnTo>
                  <a:lnTo>
                    <a:pt x="5049" y="4135"/>
                  </a:lnTo>
                  <a:lnTo>
                    <a:pt x="5010" y="3737"/>
                  </a:lnTo>
                  <a:lnTo>
                    <a:pt x="4970" y="3340"/>
                  </a:lnTo>
                  <a:lnTo>
                    <a:pt x="5010" y="2982"/>
                  </a:lnTo>
                  <a:lnTo>
                    <a:pt x="5010" y="2982"/>
                  </a:lnTo>
                  <a:lnTo>
                    <a:pt x="5089" y="2306"/>
                  </a:lnTo>
                  <a:lnTo>
                    <a:pt x="5248" y="1670"/>
                  </a:lnTo>
                  <a:lnTo>
                    <a:pt x="5407" y="1153"/>
                  </a:lnTo>
                  <a:lnTo>
                    <a:pt x="5606" y="756"/>
                  </a:lnTo>
                  <a:lnTo>
                    <a:pt x="5805" y="437"/>
                  </a:lnTo>
                  <a:lnTo>
                    <a:pt x="5964" y="199"/>
                  </a:lnTo>
                  <a:lnTo>
                    <a:pt x="6083" y="0"/>
                  </a:lnTo>
                  <a:lnTo>
                    <a:pt x="6083" y="0"/>
                  </a:lnTo>
                  <a:lnTo>
                    <a:pt x="5606" y="358"/>
                  </a:lnTo>
                  <a:lnTo>
                    <a:pt x="5049" y="756"/>
                  </a:lnTo>
                  <a:lnTo>
                    <a:pt x="5049" y="756"/>
                  </a:lnTo>
                  <a:lnTo>
                    <a:pt x="4533" y="1034"/>
                  </a:lnTo>
                  <a:lnTo>
                    <a:pt x="4056" y="1312"/>
                  </a:lnTo>
                  <a:lnTo>
                    <a:pt x="3618" y="1630"/>
                  </a:lnTo>
                  <a:lnTo>
                    <a:pt x="3181" y="1988"/>
                  </a:lnTo>
                  <a:lnTo>
                    <a:pt x="2743" y="2386"/>
                  </a:lnTo>
                  <a:lnTo>
                    <a:pt x="2346" y="2783"/>
                  </a:lnTo>
                  <a:lnTo>
                    <a:pt x="1988" y="3260"/>
                  </a:lnTo>
                  <a:lnTo>
                    <a:pt x="1630" y="3698"/>
                  </a:lnTo>
                  <a:lnTo>
                    <a:pt x="1312" y="4175"/>
                  </a:lnTo>
                  <a:lnTo>
                    <a:pt x="1034" y="4692"/>
                  </a:lnTo>
                  <a:lnTo>
                    <a:pt x="755" y="5209"/>
                  </a:lnTo>
                  <a:lnTo>
                    <a:pt x="557" y="5725"/>
                  </a:lnTo>
                  <a:lnTo>
                    <a:pt x="358" y="6282"/>
                  </a:lnTo>
                  <a:lnTo>
                    <a:pt x="199" y="6839"/>
                  </a:lnTo>
                  <a:lnTo>
                    <a:pt x="80" y="7395"/>
                  </a:lnTo>
                  <a:lnTo>
                    <a:pt x="40" y="7992"/>
                  </a:lnTo>
                  <a:lnTo>
                    <a:pt x="40" y="7992"/>
                  </a:lnTo>
                  <a:lnTo>
                    <a:pt x="0" y="8668"/>
                  </a:lnTo>
                  <a:lnTo>
                    <a:pt x="40" y="9343"/>
                  </a:lnTo>
                  <a:lnTo>
                    <a:pt x="159" y="9980"/>
                  </a:lnTo>
                  <a:lnTo>
                    <a:pt x="318" y="10576"/>
                  </a:lnTo>
                  <a:lnTo>
                    <a:pt x="557" y="11172"/>
                  </a:lnTo>
                  <a:lnTo>
                    <a:pt x="835" y="11769"/>
                  </a:lnTo>
                  <a:lnTo>
                    <a:pt x="1153" y="12325"/>
                  </a:lnTo>
                  <a:lnTo>
                    <a:pt x="1511" y="12842"/>
                  </a:lnTo>
                  <a:lnTo>
                    <a:pt x="1909" y="13399"/>
                  </a:lnTo>
                  <a:lnTo>
                    <a:pt x="2306" y="13916"/>
                  </a:lnTo>
                  <a:lnTo>
                    <a:pt x="3181" y="14910"/>
                  </a:lnTo>
                  <a:lnTo>
                    <a:pt x="4095" y="15864"/>
                  </a:lnTo>
                  <a:lnTo>
                    <a:pt x="4930" y="16858"/>
                  </a:lnTo>
                  <a:lnTo>
                    <a:pt x="4930" y="16858"/>
                  </a:lnTo>
                  <a:lnTo>
                    <a:pt x="4692" y="16023"/>
                  </a:lnTo>
                  <a:lnTo>
                    <a:pt x="4572" y="15268"/>
                  </a:lnTo>
                  <a:lnTo>
                    <a:pt x="4493" y="14512"/>
                  </a:lnTo>
                  <a:lnTo>
                    <a:pt x="4493" y="13797"/>
                  </a:lnTo>
                  <a:lnTo>
                    <a:pt x="4572" y="13041"/>
                  </a:lnTo>
                  <a:lnTo>
                    <a:pt x="4771" y="12206"/>
                  </a:lnTo>
                  <a:lnTo>
                    <a:pt x="5049" y="11292"/>
                  </a:lnTo>
                  <a:lnTo>
                    <a:pt x="5407" y="102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633;p77"/>
            <p:cNvSpPr/>
            <p:nvPr/>
          </p:nvSpPr>
          <p:spPr>
            <a:xfrm>
              <a:off x="5632450" y="3847975"/>
              <a:ext cx="152100" cy="162050"/>
            </a:xfrm>
            <a:custGeom>
              <a:avLst/>
              <a:gdLst/>
              <a:ahLst/>
              <a:cxnLst/>
              <a:rect l="l" t="t" r="r" b="b"/>
              <a:pathLst>
                <a:path w="6084" h="6482" extrusionOk="0">
                  <a:moveTo>
                    <a:pt x="2227" y="1"/>
                  </a:moveTo>
                  <a:lnTo>
                    <a:pt x="1830" y="41"/>
                  </a:lnTo>
                  <a:lnTo>
                    <a:pt x="1392" y="120"/>
                  </a:lnTo>
                  <a:lnTo>
                    <a:pt x="995" y="279"/>
                  </a:lnTo>
                  <a:lnTo>
                    <a:pt x="637" y="478"/>
                  </a:lnTo>
                  <a:lnTo>
                    <a:pt x="478" y="597"/>
                  </a:lnTo>
                  <a:lnTo>
                    <a:pt x="319" y="756"/>
                  </a:lnTo>
                  <a:lnTo>
                    <a:pt x="199" y="915"/>
                  </a:lnTo>
                  <a:lnTo>
                    <a:pt x="120" y="1114"/>
                  </a:lnTo>
                  <a:lnTo>
                    <a:pt x="40" y="1353"/>
                  </a:lnTo>
                  <a:lnTo>
                    <a:pt x="1" y="1631"/>
                  </a:lnTo>
                  <a:lnTo>
                    <a:pt x="1" y="1909"/>
                  </a:lnTo>
                  <a:lnTo>
                    <a:pt x="1" y="2188"/>
                  </a:lnTo>
                  <a:lnTo>
                    <a:pt x="80" y="2824"/>
                  </a:lnTo>
                  <a:lnTo>
                    <a:pt x="279" y="3500"/>
                  </a:lnTo>
                  <a:lnTo>
                    <a:pt x="478" y="4176"/>
                  </a:lnTo>
                  <a:lnTo>
                    <a:pt x="796" y="4772"/>
                  </a:lnTo>
                  <a:lnTo>
                    <a:pt x="1114" y="5329"/>
                  </a:lnTo>
                  <a:lnTo>
                    <a:pt x="1432" y="5766"/>
                  </a:lnTo>
                  <a:lnTo>
                    <a:pt x="1790" y="6124"/>
                  </a:lnTo>
                  <a:lnTo>
                    <a:pt x="2148" y="6323"/>
                  </a:lnTo>
                  <a:lnTo>
                    <a:pt x="2505" y="6442"/>
                  </a:lnTo>
                  <a:lnTo>
                    <a:pt x="2863" y="6482"/>
                  </a:lnTo>
                  <a:lnTo>
                    <a:pt x="3142" y="6402"/>
                  </a:lnTo>
                  <a:lnTo>
                    <a:pt x="3420" y="6243"/>
                  </a:lnTo>
                  <a:lnTo>
                    <a:pt x="3539" y="6164"/>
                  </a:lnTo>
                  <a:lnTo>
                    <a:pt x="3659" y="6005"/>
                  </a:lnTo>
                  <a:lnTo>
                    <a:pt x="3818" y="5726"/>
                  </a:lnTo>
                  <a:lnTo>
                    <a:pt x="3977" y="5170"/>
                  </a:lnTo>
                  <a:lnTo>
                    <a:pt x="4056" y="5011"/>
                  </a:lnTo>
                  <a:lnTo>
                    <a:pt x="4136" y="4931"/>
                  </a:lnTo>
                  <a:lnTo>
                    <a:pt x="4255" y="4852"/>
                  </a:lnTo>
                  <a:lnTo>
                    <a:pt x="4414" y="4812"/>
                  </a:lnTo>
                  <a:lnTo>
                    <a:pt x="4851" y="4693"/>
                  </a:lnTo>
                  <a:lnTo>
                    <a:pt x="5090" y="4613"/>
                  </a:lnTo>
                  <a:lnTo>
                    <a:pt x="5289" y="4534"/>
                  </a:lnTo>
                  <a:lnTo>
                    <a:pt x="5448" y="4414"/>
                  </a:lnTo>
                  <a:lnTo>
                    <a:pt x="5527" y="4295"/>
                  </a:lnTo>
                  <a:lnTo>
                    <a:pt x="5527" y="4136"/>
                  </a:lnTo>
                  <a:lnTo>
                    <a:pt x="5527" y="3937"/>
                  </a:lnTo>
                  <a:lnTo>
                    <a:pt x="5448" y="3420"/>
                  </a:lnTo>
                  <a:lnTo>
                    <a:pt x="5408" y="3142"/>
                  </a:lnTo>
                  <a:lnTo>
                    <a:pt x="5487" y="2943"/>
                  </a:lnTo>
                  <a:lnTo>
                    <a:pt x="5567" y="2784"/>
                  </a:lnTo>
                  <a:lnTo>
                    <a:pt x="5726" y="2625"/>
                  </a:lnTo>
                  <a:lnTo>
                    <a:pt x="5845" y="2426"/>
                  </a:lnTo>
                  <a:lnTo>
                    <a:pt x="6004" y="2188"/>
                  </a:lnTo>
                  <a:lnTo>
                    <a:pt x="6084" y="1830"/>
                  </a:lnTo>
                  <a:lnTo>
                    <a:pt x="6084" y="1353"/>
                  </a:lnTo>
                  <a:lnTo>
                    <a:pt x="6044" y="1114"/>
                  </a:lnTo>
                  <a:lnTo>
                    <a:pt x="5965" y="876"/>
                  </a:lnTo>
                  <a:lnTo>
                    <a:pt x="5806" y="717"/>
                  </a:lnTo>
                  <a:lnTo>
                    <a:pt x="5567" y="558"/>
                  </a:lnTo>
                  <a:lnTo>
                    <a:pt x="5328" y="399"/>
                  </a:lnTo>
                  <a:lnTo>
                    <a:pt x="5090" y="279"/>
                  </a:lnTo>
                  <a:lnTo>
                    <a:pt x="4493" y="160"/>
                  </a:lnTo>
                  <a:lnTo>
                    <a:pt x="3897" y="41"/>
                  </a:lnTo>
                  <a:lnTo>
                    <a:pt x="3420" y="1"/>
                  </a:lnTo>
                  <a:close/>
                </a:path>
              </a:pathLst>
            </a:custGeom>
            <a:solidFill>
              <a:srgbClr val="DD3E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634;p77"/>
            <p:cNvSpPr/>
            <p:nvPr/>
          </p:nvSpPr>
          <p:spPr>
            <a:xfrm>
              <a:off x="5632450" y="3847975"/>
              <a:ext cx="152100" cy="162050"/>
            </a:xfrm>
            <a:custGeom>
              <a:avLst/>
              <a:gdLst/>
              <a:ahLst/>
              <a:cxnLst/>
              <a:rect l="l" t="t" r="r" b="b"/>
              <a:pathLst>
                <a:path w="6084" h="6482" fill="none" extrusionOk="0">
                  <a:moveTo>
                    <a:pt x="2943" y="1"/>
                  </a:moveTo>
                  <a:lnTo>
                    <a:pt x="2943" y="1"/>
                  </a:lnTo>
                  <a:lnTo>
                    <a:pt x="3420" y="1"/>
                  </a:lnTo>
                  <a:lnTo>
                    <a:pt x="3897" y="41"/>
                  </a:lnTo>
                  <a:lnTo>
                    <a:pt x="4493" y="160"/>
                  </a:lnTo>
                  <a:lnTo>
                    <a:pt x="5090" y="279"/>
                  </a:lnTo>
                  <a:lnTo>
                    <a:pt x="5328" y="399"/>
                  </a:lnTo>
                  <a:lnTo>
                    <a:pt x="5567" y="558"/>
                  </a:lnTo>
                  <a:lnTo>
                    <a:pt x="5806" y="717"/>
                  </a:lnTo>
                  <a:lnTo>
                    <a:pt x="5965" y="876"/>
                  </a:lnTo>
                  <a:lnTo>
                    <a:pt x="6044" y="1114"/>
                  </a:lnTo>
                  <a:lnTo>
                    <a:pt x="6084" y="1353"/>
                  </a:lnTo>
                  <a:lnTo>
                    <a:pt x="6084" y="1353"/>
                  </a:lnTo>
                  <a:lnTo>
                    <a:pt x="6084" y="1830"/>
                  </a:lnTo>
                  <a:lnTo>
                    <a:pt x="6004" y="2188"/>
                  </a:lnTo>
                  <a:lnTo>
                    <a:pt x="5845" y="2426"/>
                  </a:lnTo>
                  <a:lnTo>
                    <a:pt x="5726" y="2625"/>
                  </a:lnTo>
                  <a:lnTo>
                    <a:pt x="5567" y="2784"/>
                  </a:lnTo>
                  <a:lnTo>
                    <a:pt x="5487" y="2943"/>
                  </a:lnTo>
                  <a:lnTo>
                    <a:pt x="5408" y="3142"/>
                  </a:lnTo>
                  <a:lnTo>
                    <a:pt x="5448" y="3420"/>
                  </a:lnTo>
                  <a:lnTo>
                    <a:pt x="5448" y="3420"/>
                  </a:lnTo>
                  <a:lnTo>
                    <a:pt x="5527" y="3937"/>
                  </a:lnTo>
                  <a:lnTo>
                    <a:pt x="5527" y="4136"/>
                  </a:lnTo>
                  <a:lnTo>
                    <a:pt x="5527" y="4295"/>
                  </a:lnTo>
                  <a:lnTo>
                    <a:pt x="5448" y="4414"/>
                  </a:lnTo>
                  <a:lnTo>
                    <a:pt x="5289" y="4534"/>
                  </a:lnTo>
                  <a:lnTo>
                    <a:pt x="5090" y="4613"/>
                  </a:lnTo>
                  <a:lnTo>
                    <a:pt x="4851" y="4693"/>
                  </a:lnTo>
                  <a:lnTo>
                    <a:pt x="4851" y="4693"/>
                  </a:lnTo>
                  <a:lnTo>
                    <a:pt x="4414" y="4812"/>
                  </a:lnTo>
                  <a:lnTo>
                    <a:pt x="4255" y="4852"/>
                  </a:lnTo>
                  <a:lnTo>
                    <a:pt x="4136" y="4931"/>
                  </a:lnTo>
                  <a:lnTo>
                    <a:pt x="4056" y="5011"/>
                  </a:lnTo>
                  <a:lnTo>
                    <a:pt x="3977" y="5170"/>
                  </a:lnTo>
                  <a:lnTo>
                    <a:pt x="3818" y="5726"/>
                  </a:lnTo>
                  <a:lnTo>
                    <a:pt x="3818" y="5726"/>
                  </a:lnTo>
                  <a:lnTo>
                    <a:pt x="3659" y="6005"/>
                  </a:lnTo>
                  <a:lnTo>
                    <a:pt x="3539" y="6164"/>
                  </a:lnTo>
                  <a:lnTo>
                    <a:pt x="3420" y="6243"/>
                  </a:lnTo>
                  <a:lnTo>
                    <a:pt x="3142" y="6402"/>
                  </a:lnTo>
                  <a:lnTo>
                    <a:pt x="2863" y="6482"/>
                  </a:lnTo>
                  <a:lnTo>
                    <a:pt x="2505" y="6442"/>
                  </a:lnTo>
                  <a:lnTo>
                    <a:pt x="2148" y="6323"/>
                  </a:lnTo>
                  <a:lnTo>
                    <a:pt x="1790" y="6124"/>
                  </a:lnTo>
                  <a:lnTo>
                    <a:pt x="1432" y="5766"/>
                  </a:lnTo>
                  <a:lnTo>
                    <a:pt x="1432" y="5766"/>
                  </a:lnTo>
                  <a:lnTo>
                    <a:pt x="1114" y="5329"/>
                  </a:lnTo>
                  <a:lnTo>
                    <a:pt x="796" y="4772"/>
                  </a:lnTo>
                  <a:lnTo>
                    <a:pt x="478" y="4176"/>
                  </a:lnTo>
                  <a:lnTo>
                    <a:pt x="279" y="3500"/>
                  </a:lnTo>
                  <a:lnTo>
                    <a:pt x="80" y="2824"/>
                  </a:lnTo>
                  <a:lnTo>
                    <a:pt x="1" y="2188"/>
                  </a:lnTo>
                  <a:lnTo>
                    <a:pt x="1" y="1909"/>
                  </a:lnTo>
                  <a:lnTo>
                    <a:pt x="1" y="1631"/>
                  </a:lnTo>
                  <a:lnTo>
                    <a:pt x="40" y="1353"/>
                  </a:lnTo>
                  <a:lnTo>
                    <a:pt x="120" y="1114"/>
                  </a:lnTo>
                  <a:lnTo>
                    <a:pt x="120" y="1114"/>
                  </a:lnTo>
                  <a:lnTo>
                    <a:pt x="199" y="915"/>
                  </a:lnTo>
                  <a:lnTo>
                    <a:pt x="319" y="756"/>
                  </a:lnTo>
                  <a:lnTo>
                    <a:pt x="478" y="597"/>
                  </a:lnTo>
                  <a:lnTo>
                    <a:pt x="637" y="478"/>
                  </a:lnTo>
                  <a:lnTo>
                    <a:pt x="995" y="279"/>
                  </a:lnTo>
                  <a:lnTo>
                    <a:pt x="1392" y="120"/>
                  </a:lnTo>
                  <a:lnTo>
                    <a:pt x="1830" y="41"/>
                  </a:lnTo>
                  <a:lnTo>
                    <a:pt x="2227" y="1"/>
                  </a:lnTo>
                  <a:lnTo>
                    <a:pt x="294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635;p77"/>
            <p:cNvSpPr/>
            <p:nvPr/>
          </p:nvSpPr>
          <p:spPr>
            <a:xfrm>
              <a:off x="5571825" y="3818175"/>
              <a:ext cx="55675" cy="21875"/>
            </a:xfrm>
            <a:custGeom>
              <a:avLst/>
              <a:gdLst/>
              <a:ahLst/>
              <a:cxnLst/>
              <a:rect l="l" t="t" r="r" b="b"/>
              <a:pathLst>
                <a:path w="2227" h="875" extrusionOk="0">
                  <a:moveTo>
                    <a:pt x="279" y="0"/>
                  </a:moveTo>
                  <a:lnTo>
                    <a:pt x="0" y="239"/>
                  </a:lnTo>
                  <a:lnTo>
                    <a:pt x="40" y="279"/>
                  </a:lnTo>
                  <a:lnTo>
                    <a:pt x="358" y="477"/>
                  </a:lnTo>
                  <a:lnTo>
                    <a:pt x="716" y="636"/>
                  </a:lnTo>
                  <a:lnTo>
                    <a:pt x="1074" y="795"/>
                  </a:lnTo>
                  <a:lnTo>
                    <a:pt x="1233" y="835"/>
                  </a:lnTo>
                  <a:lnTo>
                    <a:pt x="1432" y="875"/>
                  </a:lnTo>
                  <a:lnTo>
                    <a:pt x="1630" y="835"/>
                  </a:lnTo>
                  <a:lnTo>
                    <a:pt x="1829" y="795"/>
                  </a:lnTo>
                  <a:lnTo>
                    <a:pt x="2028" y="716"/>
                  </a:lnTo>
                  <a:lnTo>
                    <a:pt x="2227" y="597"/>
                  </a:lnTo>
                  <a:lnTo>
                    <a:pt x="2227" y="557"/>
                  </a:lnTo>
                  <a:lnTo>
                    <a:pt x="2227" y="517"/>
                  </a:lnTo>
                  <a:lnTo>
                    <a:pt x="2028" y="398"/>
                  </a:lnTo>
                  <a:lnTo>
                    <a:pt x="1869" y="318"/>
                  </a:lnTo>
                  <a:lnTo>
                    <a:pt x="1511" y="199"/>
                  </a:lnTo>
                  <a:lnTo>
                    <a:pt x="1352" y="159"/>
                  </a:lnTo>
                  <a:lnTo>
                    <a:pt x="1193" y="159"/>
                  </a:lnTo>
                  <a:lnTo>
                    <a:pt x="835" y="119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EFB4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636;p77"/>
            <p:cNvSpPr/>
            <p:nvPr/>
          </p:nvSpPr>
          <p:spPr>
            <a:xfrm>
              <a:off x="5521125" y="3915575"/>
              <a:ext cx="95450" cy="30850"/>
            </a:xfrm>
            <a:custGeom>
              <a:avLst/>
              <a:gdLst/>
              <a:ahLst/>
              <a:cxnLst/>
              <a:rect l="l" t="t" r="r" b="b"/>
              <a:pathLst>
                <a:path w="3818" h="1234" extrusionOk="0">
                  <a:moveTo>
                    <a:pt x="40" y="1"/>
                  </a:moveTo>
                  <a:lnTo>
                    <a:pt x="1" y="199"/>
                  </a:lnTo>
                  <a:lnTo>
                    <a:pt x="438" y="517"/>
                  </a:lnTo>
                  <a:lnTo>
                    <a:pt x="955" y="756"/>
                  </a:lnTo>
                  <a:lnTo>
                    <a:pt x="1511" y="995"/>
                  </a:lnTo>
                  <a:lnTo>
                    <a:pt x="2068" y="1154"/>
                  </a:lnTo>
                  <a:lnTo>
                    <a:pt x="2346" y="1233"/>
                  </a:lnTo>
                  <a:lnTo>
                    <a:pt x="2943" y="1233"/>
                  </a:lnTo>
                  <a:lnTo>
                    <a:pt x="3261" y="1154"/>
                  </a:lnTo>
                  <a:lnTo>
                    <a:pt x="3539" y="1074"/>
                  </a:lnTo>
                  <a:lnTo>
                    <a:pt x="3818" y="955"/>
                  </a:lnTo>
                  <a:lnTo>
                    <a:pt x="3818" y="875"/>
                  </a:lnTo>
                  <a:lnTo>
                    <a:pt x="3539" y="796"/>
                  </a:lnTo>
                  <a:lnTo>
                    <a:pt x="3261" y="716"/>
                  </a:lnTo>
                  <a:lnTo>
                    <a:pt x="2704" y="597"/>
                  </a:lnTo>
                  <a:lnTo>
                    <a:pt x="2187" y="517"/>
                  </a:lnTo>
                  <a:lnTo>
                    <a:pt x="1631" y="478"/>
                  </a:lnTo>
                  <a:lnTo>
                    <a:pt x="1114" y="358"/>
                  </a:lnTo>
                  <a:lnTo>
                    <a:pt x="597" y="199"/>
                  </a:lnTo>
                  <a:lnTo>
                    <a:pt x="40" y="1"/>
                  </a:lnTo>
                  <a:close/>
                </a:path>
              </a:pathLst>
            </a:custGeom>
            <a:solidFill>
              <a:srgbClr val="EFB4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637;p77"/>
            <p:cNvSpPr/>
            <p:nvPr/>
          </p:nvSpPr>
          <p:spPr>
            <a:xfrm>
              <a:off x="5542000" y="3860900"/>
              <a:ext cx="74575" cy="26875"/>
            </a:xfrm>
            <a:custGeom>
              <a:avLst/>
              <a:gdLst/>
              <a:ahLst/>
              <a:cxnLst/>
              <a:rect l="l" t="t" r="r" b="b"/>
              <a:pathLst>
                <a:path w="2983" h="1075" extrusionOk="0">
                  <a:moveTo>
                    <a:pt x="160" y="1"/>
                  </a:moveTo>
                  <a:lnTo>
                    <a:pt x="1" y="279"/>
                  </a:lnTo>
                  <a:lnTo>
                    <a:pt x="80" y="319"/>
                  </a:lnTo>
                  <a:lnTo>
                    <a:pt x="517" y="597"/>
                  </a:lnTo>
                  <a:lnTo>
                    <a:pt x="955" y="796"/>
                  </a:lnTo>
                  <a:lnTo>
                    <a:pt x="1432" y="955"/>
                  </a:lnTo>
                  <a:lnTo>
                    <a:pt x="1710" y="1035"/>
                  </a:lnTo>
                  <a:lnTo>
                    <a:pt x="1949" y="1074"/>
                  </a:lnTo>
                  <a:lnTo>
                    <a:pt x="2187" y="1035"/>
                  </a:lnTo>
                  <a:lnTo>
                    <a:pt x="2466" y="995"/>
                  </a:lnTo>
                  <a:lnTo>
                    <a:pt x="2704" y="915"/>
                  </a:lnTo>
                  <a:lnTo>
                    <a:pt x="2943" y="796"/>
                  </a:lnTo>
                  <a:lnTo>
                    <a:pt x="2983" y="796"/>
                  </a:lnTo>
                  <a:lnTo>
                    <a:pt x="2943" y="756"/>
                  </a:lnTo>
                  <a:lnTo>
                    <a:pt x="2704" y="637"/>
                  </a:lnTo>
                  <a:lnTo>
                    <a:pt x="2466" y="557"/>
                  </a:lnTo>
                  <a:lnTo>
                    <a:pt x="2028" y="398"/>
                  </a:lnTo>
                  <a:lnTo>
                    <a:pt x="1790" y="359"/>
                  </a:lnTo>
                  <a:lnTo>
                    <a:pt x="1591" y="319"/>
                  </a:lnTo>
                  <a:lnTo>
                    <a:pt x="1114" y="279"/>
                  </a:lnTo>
                  <a:lnTo>
                    <a:pt x="676" y="160"/>
                  </a:lnTo>
                  <a:lnTo>
                    <a:pt x="199" y="41"/>
                  </a:lnTo>
                  <a:lnTo>
                    <a:pt x="160" y="1"/>
                  </a:lnTo>
                  <a:close/>
                </a:path>
              </a:pathLst>
            </a:custGeom>
            <a:solidFill>
              <a:srgbClr val="EFB4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638;p77"/>
            <p:cNvSpPr/>
            <p:nvPr/>
          </p:nvSpPr>
          <p:spPr>
            <a:xfrm>
              <a:off x="5541000" y="4035850"/>
              <a:ext cx="76575" cy="25875"/>
            </a:xfrm>
            <a:custGeom>
              <a:avLst/>
              <a:gdLst/>
              <a:ahLst/>
              <a:cxnLst/>
              <a:rect l="l" t="t" r="r" b="b"/>
              <a:pathLst>
                <a:path w="3063" h="1035" extrusionOk="0">
                  <a:moveTo>
                    <a:pt x="2744" y="0"/>
                  </a:moveTo>
                  <a:lnTo>
                    <a:pt x="2506" y="40"/>
                  </a:lnTo>
                  <a:lnTo>
                    <a:pt x="2029" y="159"/>
                  </a:lnTo>
                  <a:lnTo>
                    <a:pt x="1830" y="199"/>
                  </a:lnTo>
                  <a:lnTo>
                    <a:pt x="1631" y="319"/>
                  </a:lnTo>
                  <a:lnTo>
                    <a:pt x="1194" y="478"/>
                  </a:lnTo>
                  <a:lnTo>
                    <a:pt x="756" y="637"/>
                  </a:lnTo>
                  <a:lnTo>
                    <a:pt x="279" y="716"/>
                  </a:lnTo>
                  <a:lnTo>
                    <a:pt x="1" y="756"/>
                  </a:lnTo>
                  <a:lnTo>
                    <a:pt x="160" y="1034"/>
                  </a:lnTo>
                  <a:lnTo>
                    <a:pt x="796" y="1034"/>
                  </a:lnTo>
                  <a:lnTo>
                    <a:pt x="1313" y="994"/>
                  </a:lnTo>
                  <a:lnTo>
                    <a:pt x="1830" y="915"/>
                  </a:lnTo>
                  <a:lnTo>
                    <a:pt x="2068" y="875"/>
                  </a:lnTo>
                  <a:lnTo>
                    <a:pt x="2307" y="756"/>
                  </a:lnTo>
                  <a:lnTo>
                    <a:pt x="2506" y="597"/>
                  </a:lnTo>
                  <a:lnTo>
                    <a:pt x="2704" y="438"/>
                  </a:lnTo>
                  <a:lnTo>
                    <a:pt x="2903" y="279"/>
                  </a:lnTo>
                  <a:lnTo>
                    <a:pt x="3062" y="40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rgbClr val="EFB4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639;p77"/>
            <p:cNvSpPr/>
            <p:nvPr/>
          </p:nvSpPr>
          <p:spPr>
            <a:xfrm>
              <a:off x="5573800" y="4093500"/>
              <a:ext cx="29850" cy="18900"/>
            </a:xfrm>
            <a:custGeom>
              <a:avLst/>
              <a:gdLst/>
              <a:ahLst/>
              <a:cxnLst/>
              <a:rect l="l" t="t" r="r" b="b"/>
              <a:pathLst>
                <a:path w="1194" h="756" extrusionOk="0">
                  <a:moveTo>
                    <a:pt x="836" y="0"/>
                  </a:moveTo>
                  <a:lnTo>
                    <a:pt x="518" y="40"/>
                  </a:lnTo>
                  <a:lnTo>
                    <a:pt x="398" y="80"/>
                  </a:lnTo>
                  <a:lnTo>
                    <a:pt x="239" y="120"/>
                  </a:lnTo>
                  <a:lnTo>
                    <a:pt x="1" y="279"/>
                  </a:lnTo>
                  <a:lnTo>
                    <a:pt x="398" y="756"/>
                  </a:lnTo>
                  <a:lnTo>
                    <a:pt x="597" y="716"/>
                  </a:lnTo>
                  <a:lnTo>
                    <a:pt x="756" y="637"/>
                  </a:lnTo>
                  <a:lnTo>
                    <a:pt x="915" y="557"/>
                  </a:lnTo>
                  <a:lnTo>
                    <a:pt x="1035" y="438"/>
                  </a:lnTo>
                  <a:lnTo>
                    <a:pt x="1114" y="279"/>
                  </a:lnTo>
                  <a:lnTo>
                    <a:pt x="1194" y="80"/>
                  </a:lnTo>
                  <a:lnTo>
                    <a:pt x="1194" y="40"/>
                  </a:lnTo>
                  <a:lnTo>
                    <a:pt x="836" y="0"/>
                  </a:lnTo>
                  <a:close/>
                </a:path>
              </a:pathLst>
            </a:custGeom>
            <a:solidFill>
              <a:srgbClr val="EFB4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640;p77"/>
            <p:cNvSpPr/>
            <p:nvPr/>
          </p:nvSpPr>
          <p:spPr>
            <a:xfrm>
              <a:off x="5573800" y="4093500"/>
              <a:ext cx="29850" cy="18900"/>
            </a:xfrm>
            <a:custGeom>
              <a:avLst/>
              <a:gdLst/>
              <a:ahLst/>
              <a:cxnLst/>
              <a:rect l="l" t="t" r="r" b="b"/>
              <a:pathLst>
                <a:path w="1194" h="756" fill="none" extrusionOk="0">
                  <a:moveTo>
                    <a:pt x="756" y="637"/>
                  </a:moveTo>
                  <a:lnTo>
                    <a:pt x="756" y="637"/>
                  </a:lnTo>
                  <a:lnTo>
                    <a:pt x="915" y="557"/>
                  </a:lnTo>
                  <a:lnTo>
                    <a:pt x="1035" y="438"/>
                  </a:lnTo>
                  <a:lnTo>
                    <a:pt x="1114" y="279"/>
                  </a:lnTo>
                  <a:lnTo>
                    <a:pt x="1194" y="80"/>
                  </a:lnTo>
                  <a:lnTo>
                    <a:pt x="1194" y="80"/>
                  </a:lnTo>
                  <a:lnTo>
                    <a:pt x="1194" y="80"/>
                  </a:lnTo>
                  <a:lnTo>
                    <a:pt x="1194" y="40"/>
                  </a:lnTo>
                  <a:lnTo>
                    <a:pt x="1194" y="40"/>
                  </a:lnTo>
                  <a:lnTo>
                    <a:pt x="1194" y="40"/>
                  </a:lnTo>
                  <a:lnTo>
                    <a:pt x="836" y="0"/>
                  </a:lnTo>
                  <a:lnTo>
                    <a:pt x="518" y="40"/>
                  </a:lnTo>
                  <a:lnTo>
                    <a:pt x="518" y="40"/>
                  </a:lnTo>
                  <a:lnTo>
                    <a:pt x="398" y="80"/>
                  </a:lnTo>
                  <a:lnTo>
                    <a:pt x="239" y="120"/>
                  </a:lnTo>
                  <a:lnTo>
                    <a:pt x="1" y="279"/>
                  </a:lnTo>
                  <a:lnTo>
                    <a:pt x="1" y="279"/>
                  </a:lnTo>
                  <a:lnTo>
                    <a:pt x="1" y="279"/>
                  </a:lnTo>
                  <a:lnTo>
                    <a:pt x="398" y="756"/>
                  </a:lnTo>
                  <a:lnTo>
                    <a:pt x="398" y="756"/>
                  </a:lnTo>
                  <a:lnTo>
                    <a:pt x="597" y="716"/>
                  </a:lnTo>
                  <a:lnTo>
                    <a:pt x="756" y="6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641;p77"/>
            <p:cNvSpPr/>
            <p:nvPr/>
          </p:nvSpPr>
          <p:spPr>
            <a:xfrm>
              <a:off x="5517150" y="3987150"/>
              <a:ext cx="98425" cy="17900"/>
            </a:xfrm>
            <a:custGeom>
              <a:avLst/>
              <a:gdLst/>
              <a:ahLst/>
              <a:cxnLst/>
              <a:rect l="l" t="t" r="r" b="b"/>
              <a:pathLst>
                <a:path w="3937" h="716" extrusionOk="0">
                  <a:moveTo>
                    <a:pt x="2744" y="0"/>
                  </a:moveTo>
                  <a:lnTo>
                    <a:pt x="2187" y="80"/>
                  </a:lnTo>
                  <a:lnTo>
                    <a:pt x="1631" y="159"/>
                  </a:lnTo>
                  <a:lnTo>
                    <a:pt x="1034" y="199"/>
                  </a:lnTo>
                  <a:lnTo>
                    <a:pt x="478" y="199"/>
                  </a:lnTo>
                  <a:lnTo>
                    <a:pt x="1" y="120"/>
                  </a:lnTo>
                  <a:lnTo>
                    <a:pt x="40" y="398"/>
                  </a:lnTo>
                  <a:lnTo>
                    <a:pt x="438" y="517"/>
                  </a:lnTo>
                  <a:lnTo>
                    <a:pt x="1034" y="636"/>
                  </a:lnTo>
                  <a:lnTo>
                    <a:pt x="1631" y="716"/>
                  </a:lnTo>
                  <a:lnTo>
                    <a:pt x="2545" y="716"/>
                  </a:lnTo>
                  <a:lnTo>
                    <a:pt x="2863" y="636"/>
                  </a:lnTo>
                  <a:lnTo>
                    <a:pt x="3142" y="557"/>
                  </a:lnTo>
                  <a:lnTo>
                    <a:pt x="3420" y="438"/>
                  </a:lnTo>
                  <a:lnTo>
                    <a:pt x="3698" y="279"/>
                  </a:lnTo>
                  <a:lnTo>
                    <a:pt x="3937" y="80"/>
                  </a:lnTo>
                  <a:lnTo>
                    <a:pt x="3937" y="40"/>
                  </a:lnTo>
                  <a:lnTo>
                    <a:pt x="3897" y="0"/>
                  </a:lnTo>
                  <a:close/>
                </a:path>
              </a:pathLst>
            </a:custGeom>
            <a:solidFill>
              <a:srgbClr val="EFB4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642;p77"/>
            <p:cNvSpPr/>
            <p:nvPr/>
          </p:nvSpPr>
          <p:spPr>
            <a:xfrm>
              <a:off x="5653325" y="3867875"/>
              <a:ext cx="107375" cy="14925"/>
            </a:xfrm>
            <a:custGeom>
              <a:avLst/>
              <a:gdLst/>
              <a:ahLst/>
              <a:cxnLst/>
              <a:rect l="l" t="t" r="r" b="b"/>
              <a:pathLst>
                <a:path w="4295" h="597" extrusionOk="0">
                  <a:moveTo>
                    <a:pt x="2187" y="0"/>
                  </a:moveTo>
                  <a:lnTo>
                    <a:pt x="1631" y="40"/>
                  </a:lnTo>
                  <a:lnTo>
                    <a:pt x="1114" y="80"/>
                  </a:lnTo>
                  <a:lnTo>
                    <a:pt x="557" y="119"/>
                  </a:lnTo>
                  <a:lnTo>
                    <a:pt x="40" y="239"/>
                  </a:lnTo>
                  <a:lnTo>
                    <a:pt x="1" y="239"/>
                  </a:lnTo>
                  <a:lnTo>
                    <a:pt x="40" y="278"/>
                  </a:lnTo>
                  <a:lnTo>
                    <a:pt x="557" y="239"/>
                  </a:lnTo>
                  <a:lnTo>
                    <a:pt x="1631" y="239"/>
                  </a:lnTo>
                  <a:lnTo>
                    <a:pt x="2148" y="278"/>
                  </a:lnTo>
                  <a:lnTo>
                    <a:pt x="2704" y="358"/>
                  </a:lnTo>
                  <a:lnTo>
                    <a:pt x="3221" y="438"/>
                  </a:lnTo>
                  <a:lnTo>
                    <a:pt x="4255" y="597"/>
                  </a:lnTo>
                  <a:lnTo>
                    <a:pt x="4295" y="597"/>
                  </a:lnTo>
                  <a:lnTo>
                    <a:pt x="4295" y="557"/>
                  </a:lnTo>
                  <a:lnTo>
                    <a:pt x="4056" y="438"/>
                  </a:lnTo>
                  <a:lnTo>
                    <a:pt x="3778" y="278"/>
                  </a:lnTo>
                  <a:lnTo>
                    <a:pt x="3261" y="119"/>
                  </a:lnTo>
                  <a:lnTo>
                    <a:pt x="2983" y="80"/>
                  </a:lnTo>
                  <a:lnTo>
                    <a:pt x="2744" y="40"/>
                  </a:lnTo>
                  <a:lnTo>
                    <a:pt x="2187" y="0"/>
                  </a:lnTo>
                  <a:close/>
                </a:path>
              </a:pathLst>
            </a:custGeom>
            <a:solidFill>
              <a:srgbClr val="F16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643;p77"/>
            <p:cNvSpPr/>
            <p:nvPr/>
          </p:nvSpPr>
          <p:spPr>
            <a:xfrm>
              <a:off x="5653325" y="3896700"/>
              <a:ext cx="98425" cy="45750"/>
            </a:xfrm>
            <a:custGeom>
              <a:avLst/>
              <a:gdLst/>
              <a:ahLst/>
              <a:cxnLst/>
              <a:rect l="l" t="t" r="r" b="b"/>
              <a:pathLst>
                <a:path w="3937" h="1830" extrusionOk="0">
                  <a:moveTo>
                    <a:pt x="1" y="0"/>
                  </a:moveTo>
                  <a:lnTo>
                    <a:pt x="1" y="40"/>
                  </a:lnTo>
                  <a:lnTo>
                    <a:pt x="915" y="636"/>
                  </a:lnTo>
                  <a:lnTo>
                    <a:pt x="1869" y="1153"/>
                  </a:lnTo>
                  <a:lnTo>
                    <a:pt x="2346" y="1431"/>
                  </a:lnTo>
                  <a:lnTo>
                    <a:pt x="2585" y="1551"/>
                  </a:lnTo>
                  <a:lnTo>
                    <a:pt x="2863" y="1630"/>
                  </a:lnTo>
                  <a:lnTo>
                    <a:pt x="3380" y="1789"/>
                  </a:lnTo>
                  <a:lnTo>
                    <a:pt x="3658" y="1829"/>
                  </a:lnTo>
                  <a:lnTo>
                    <a:pt x="3937" y="1829"/>
                  </a:lnTo>
                  <a:lnTo>
                    <a:pt x="3937" y="1789"/>
                  </a:lnTo>
                  <a:lnTo>
                    <a:pt x="2983" y="1312"/>
                  </a:lnTo>
                  <a:lnTo>
                    <a:pt x="2466" y="1113"/>
                  </a:lnTo>
                  <a:lnTo>
                    <a:pt x="1989" y="915"/>
                  </a:lnTo>
                  <a:lnTo>
                    <a:pt x="995" y="477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16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644;p77"/>
            <p:cNvSpPr/>
            <p:nvPr/>
          </p:nvSpPr>
          <p:spPr>
            <a:xfrm>
              <a:off x="5653325" y="3896700"/>
              <a:ext cx="98425" cy="45750"/>
            </a:xfrm>
            <a:custGeom>
              <a:avLst/>
              <a:gdLst/>
              <a:ahLst/>
              <a:cxnLst/>
              <a:rect l="l" t="t" r="r" b="b"/>
              <a:pathLst>
                <a:path w="3937" h="1830" fill="none" extrusionOk="0">
                  <a:moveTo>
                    <a:pt x="40" y="0"/>
                  </a:moveTo>
                  <a:lnTo>
                    <a:pt x="40" y="0"/>
                  </a:lnTo>
                  <a:lnTo>
                    <a:pt x="995" y="477"/>
                  </a:lnTo>
                  <a:lnTo>
                    <a:pt x="1989" y="915"/>
                  </a:lnTo>
                  <a:lnTo>
                    <a:pt x="1989" y="915"/>
                  </a:lnTo>
                  <a:lnTo>
                    <a:pt x="2466" y="1113"/>
                  </a:lnTo>
                  <a:lnTo>
                    <a:pt x="2983" y="1312"/>
                  </a:lnTo>
                  <a:lnTo>
                    <a:pt x="2983" y="1312"/>
                  </a:lnTo>
                  <a:lnTo>
                    <a:pt x="3937" y="1789"/>
                  </a:lnTo>
                  <a:lnTo>
                    <a:pt x="3937" y="1829"/>
                  </a:lnTo>
                  <a:lnTo>
                    <a:pt x="3937" y="1829"/>
                  </a:lnTo>
                  <a:lnTo>
                    <a:pt x="3937" y="1829"/>
                  </a:lnTo>
                  <a:lnTo>
                    <a:pt x="3658" y="1829"/>
                  </a:lnTo>
                  <a:lnTo>
                    <a:pt x="3380" y="1789"/>
                  </a:lnTo>
                  <a:lnTo>
                    <a:pt x="2863" y="1630"/>
                  </a:lnTo>
                  <a:lnTo>
                    <a:pt x="2863" y="1630"/>
                  </a:lnTo>
                  <a:lnTo>
                    <a:pt x="2585" y="1551"/>
                  </a:lnTo>
                  <a:lnTo>
                    <a:pt x="2346" y="1431"/>
                  </a:lnTo>
                  <a:lnTo>
                    <a:pt x="1869" y="1153"/>
                  </a:lnTo>
                  <a:lnTo>
                    <a:pt x="1869" y="1153"/>
                  </a:lnTo>
                  <a:lnTo>
                    <a:pt x="915" y="636"/>
                  </a:lnTo>
                  <a:lnTo>
                    <a:pt x="1" y="40"/>
                  </a:lnTo>
                  <a:lnTo>
                    <a:pt x="1" y="0"/>
                  </a:lnTo>
                  <a:lnTo>
                    <a:pt x="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645;p77"/>
            <p:cNvSpPr/>
            <p:nvPr/>
          </p:nvSpPr>
          <p:spPr>
            <a:xfrm>
              <a:off x="5657300" y="3928500"/>
              <a:ext cx="45750" cy="58675"/>
            </a:xfrm>
            <a:custGeom>
              <a:avLst/>
              <a:gdLst/>
              <a:ahLst/>
              <a:cxnLst/>
              <a:rect l="l" t="t" r="r" b="b"/>
              <a:pathLst>
                <a:path w="1830" h="2347" extrusionOk="0">
                  <a:moveTo>
                    <a:pt x="1" y="0"/>
                  </a:moveTo>
                  <a:lnTo>
                    <a:pt x="1" y="40"/>
                  </a:lnTo>
                  <a:lnTo>
                    <a:pt x="319" y="716"/>
                  </a:lnTo>
                  <a:lnTo>
                    <a:pt x="677" y="1352"/>
                  </a:lnTo>
                  <a:lnTo>
                    <a:pt x="875" y="1670"/>
                  </a:lnTo>
                  <a:lnTo>
                    <a:pt x="995" y="1829"/>
                  </a:lnTo>
                  <a:lnTo>
                    <a:pt x="1154" y="1949"/>
                  </a:lnTo>
                  <a:lnTo>
                    <a:pt x="1432" y="2187"/>
                  </a:lnTo>
                  <a:lnTo>
                    <a:pt x="1631" y="2267"/>
                  </a:lnTo>
                  <a:lnTo>
                    <a:pt x="1830" y="2346"/>
                  </a:lnTo>
                  <a:lnTo>
                    <a:pt x="1830" y="2306"/>
                  </a:lnTo>
                  <a:lnTo>
                    <a:pt x="1392" y="1750"/>
                  </a:lnTo>
                  <a:lnTo>
                    <a:pt x="1154" y="1472"/>
                  </a:lnTo>
                  <a:lnTo>
                    <a:pt x="915" y="1193"/>
                  </a:lnTo>
                  <a:lnTo>
                    <a:pt x="438" y="6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16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646;p77"/>
            <p:cNvSpPr/>
            <p:nvPr/>
          </p:nvSpPr>
          <p:spPr>
            <a:xfrm>
              <a:off x="5657300" y="3928500"/>
              <a:ext cx="45750" cy="58675"/>
            </a:xfrm>
            <a:custGeom>
              <a:avLst/>
              <a:gdLst/>
              <a:ahLst/>
              <a:cxnLst/>
              <a:rect l="l" t="t" r="r" b="b"/>
              <a:pathLst>
                <a:path w="1830" h="234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38" y="637"/>
                  </a:lnTo>
                  <a:lnTo>
                    <a:pt x="915" y="1193"/>
                  </a:lnTo>
                  <a:lnTo>
                    <a:pt x="915" y="1193"/>
                  </a:lnTo>
                  <a:lnTo>
                    <a:pt x="1154" y="1472"/>
                  </a:lnTo>
                  <a:lnTo>
                    <a:pt x="1392" y="1750"/>
                  </a:lnTo>
                  <a:lnTo>
                    <a:pt x="1392" y="1750"/>
                  </a:lnTo>
                  <a:lnTo>
                    <a:pt x="1830" y="2306"/>
                  </a:lnTo>
                  <a:lnTo>
                    <a:pt x="1830" y="2346"/>
                  </a:lnTo>
                  <a:lnTo>
                    <a:pt x="1830" y="2346"/>
                  </a:lnTo>
                  <a:lnTo>
                    <a:pt x="1830" y="2346"/>
                  </a:lnTo>
                  <a:lnTo>
                    <a:pt x="1631" y="2267"/>
                  </a:lnTo>
                  <a:lnTo>
                    <a:pt x="1432" y="2187"/>
                  </a:lnTo>
                  <a:lnTo>
                    <a:pt x="1154" y="1949"/>
                  </a:lnTo>
                  <a:lnTo>
                    <a:pt x="1154" y="1949"/>
                  </a:lnTo>
                  <a:lnTo>
                    <a:pt x="995" y="1829"/>
                  </a:lnTo>
                  <a:lnTo>
                    <a:pt x="875" y="1670"/>
                  </a:lnTo>
                  <a:lnTo>
                    <a:pt x="677" y="1352"/>
                  </a:lnTo>
                  <a:lnTo>
                    <a:pt x="677" y="1352"/>
                  </a:lnTo>
                  <a:lnTo>
                    <a:pt x="319" y="716"/>
                  </a:lnTo>
                  <a:lnTo>
                    <a:pt x="1" y="4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647;p77"/>
            <p:cNvSpPr/>
            <p:nvPr/>
          </p:nvSpPr>
          <p:spPr>
            <a:xfrm>
              <a:off x="5733850" y="4071625"/>
              <a:ext cx="59650" cy="40775"/>
            </a:xfrm>
            <a:custGeom>
              <a:avLst/>
              <a:gdLst/>
              <a:ahLst/>
              <a:cxnLst/>
              <a:rect l="l" t="t" r="r" b="b"/>
              <a:pathLst>
                <a:path w="2386" h="1631" extrusionOk="0">
                  <a:moveTo>
                    <a:pt x="0" y="1"/>
                  </a:moveTo>
                  <a:lnTo>
                    <a:pt x="0" y="41"/>
                  </a:lnTo>
                  <a:lnTo>
                    <a:pt x="358" y="160"/>
                  </a:lnTo>
                  <a:lnTo>
                    <a:pt x="676" y="319"/>
                  </a:lnTo>
                  <a:lnTo>
                    <a:pt x="994" y="478"/>
                  </a:lnTo>
                  <a:lnTo>
                    <a:pt x="1312" y="677"/>
                  </a:lnTo>
                  <a:lnTo>
                    <a:pt x="1590" y="915"/>
                  </a:lnTo>
                  <a:lnTo>
                    <a:pt x="1869" y="1114"/>
                  </a:lnTo>
                  <a:lnTo>
                    <a:pt x="2107" y="1353"/>
                  </a:lnTo>
                  <a:lnTo>
                    <a:pt x="2346" y="1631"/>
                  </a:lnTo>
                  <a:lnTo>
                    <a:pt x="2386" y="1631"/>
                  </a:lnTo>
                  <a:lnTo>
                    <a:pt x="2346" y="1432"/>
                  </a:lnTo>
                  <a:lnTo>
                    <a:pt x="2306" y="1233"/>
                  </a:lnTo>
                  <a:lnTo>
                    <a:pt x="2187" y="1074"/>
                  </a:lnTo>
                  <a:lnTo>
                    <a:pt x="2107" y="915"/>
                  </a:lnTo>
                  <a:lnTo>
                    <a:pt x="1948" y="756"/>
                  </a:lnTo>
                  <a:lnTo>
                    <a:pt x="1789" y="637"/>
                  </a:lnTo>
                  <a:lnTo>
                    <a:pt x="1431" y="438"/>
                  </a:lnTo>
                  <a:lnTo>
                    <a:pt x="1113" y="279"/>
                  </a:lnTo>
                  <a:lnTo>
                    <a:pt x="756" y="160"/>
                  </a:lnTo>
                  <a:lnTo>
                    <a:pt x="358" y="8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16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648;p77"/>
            <p:cNvSpPr/>
            <p:nvPr/>
          </p:nvSpPr>
          <p:spPr>
            <a:xfrm>
              <a:off x="5733850" y="4071625"/>
              <a:ext cx="59650" cy="40775"/>
            </a:xfrm>
            <a:custGeom>
              <a:avLst/>
              <a:gdLst/>
              <a:ahLst/>
              <a:cxnLst/>
              <a:rect l="l" t="t" r="r" b="b"/>
              <a:pathLst>
                <a:path w="2386" h="163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58" y="80"/>
                  </a:lnTo>
                  <a:lnTo>
                    <a:pt x="756" y="160"/>
                  </a:lnTo>
                  <a:lnTo>
                    <a:pt x="1113" y="279"/>
                  </a:lnTo>
                  <a:lnTo>
                    <a:pt x="1431" y="438"/>
                  </a:lnTo>
                  <a:lnTo>
                    <a:pt x="1431" y="438"/>
                  </a:lnTo>
                  <a:lnTo>
                    <a:pt x="1789" y="637"/>
                  </a:lnTo>
                  <a:lnTo>
                    <a:pt x="1948" y="756"/>
                  </a:lnTo>
                  <a:lnTo>
                    <a:pt x="2107" y="915"/>
                  </a:lnTo>
                  <a:lnTo>
                    <a:pt x="2107" y="915"/>
                  </a:lnTo>
                  <a:lnTo>
                    <a:pt x="2187" y="1074"/>
                  </a:lnTo>
                  <a:lnTo>
                    <a:pt x="2306" y="1233"/>
                  </a:lnTo>
                  <a:lnTo>
                    <a:pt x="2346" y="1432"/>
                  </a:lnTo>
                  <a:lnTo>
                    <a:pt x="2386" y="1631"/>
                  </a:lnTo>
                  <a:lnTo>
                    <a:pt x="2386" y="1631"/>
                  </a:lnTo>
                  <a:lnTo>
                    <a:pt x="2346" y="1631"/>
                  </a:lnTo>
                  <a:lnTo>
                    <a:pt x="2346" y="1631"/>
                  </a:lnTo>
                  <a:lnTo>
                    <a:pt x="2107" y="1353"/>
                  </a:lnTo>
                  <a:lnTo>
                    <a:pt x="1869" y="1114"/>
                  </a:lnTo>
                  <a:lnTo>
                    <a:pt x="1869" y="1114"/>
                  </a:lnTo>
                  <a:lnTo>
                    <a:pt x="1590" y="915"/>
                  </a:lnTo>
                  <a:lnTo>
                    <a:pt x="1312" y="677"/>
                  </a:lnTo>
                  <a:lnTo>
                    <a:pt x="1312" y="677"/>
                  </a:lnTo>
                  <a:lnTo>
                    <a:pt x="994" y="478"/>
                  </a:lnTo>
                  <a:lnTo>
                    <a:pt x="676" y="319"/>
                  </a:lnTo>
                  <a:lnTo>
                    <a:pt x="676" y="319"/>
                  </a:lnTo>
                  <a:lnTo>
                    <a:pt x="358" y="160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649;p77"/>
            <p:cNvSpPr/>
            <p:nvPr/>
          </p:nvSpPr>
          <p:spPr>
            <a:xfrm>
              <a:off x="5730850" y="4046775"/>
              <a:ext cx="111350" cy="33825"/>
            </a:xfrm>
            <a:custGeom>
              <a:avLst/>
              <a:gdLst/>
              <a:ahLst/>
              <a:cxnLst/>
              <a:rect l="l" t="t" r="r" b="b"/>
              <a:pathLst>
                <a:path w="4454" h="1353" extrusionOk="0">
                  <a:moveTo>
                    <a:pt x="1790" y="1"/>
                  </a:moveTo>
                  <a:lnTo>
                    <a:pt x="1194" y="41"/>
                  </a:lnTo>
                  <a:lnTo>
                    <a:pt x="597" y="120"/>
                  </a:lnTo>
                  <a:lnTo>
                    <a:pt x="1" y="279"/>
                  </a:lnTo>
                  <a:lnTo>
                    <a:pt x="1" y="319"/>
                  </a:lnTo>
                  <a:lnTo>
                    <a:pt x="597" y="200"/>
                  </a:lnTo>
                  <a:lnTo>
                    <a:pt x="1790" y="200"/>
                  </a:lnTo>
                  <a:lnTo>
                    <a:pt x="2386" y="279"/>
                  </a:lnTo>
                  <a:lnTo>
                    <a:pt x="2665" y="359"/>
                  </a:lnTo>
                  <a:lnTo>
                    <a:pt x="2903" y="478"/>
                  </a:lnTo>
                  <a:lnTo>
                    <a:pt x="3460" y="716"/>
                  </a:lnTo>
                  <a:lnTo>
                    <a:pt x="3698" y="836"/>
                  </a:lnTo>
                  <a:lnTo>
                    <a:pt x="3937" y="995"/>
                  </a:lnTo>
                  <a:lnTo>
                    <a:pt x="4414" y="1353"/>
                  </a:lnTo>
                  <a:lnTo>
                    <a:pt x="4454" y="1353"/>
                  </a:lnTo>
                  <a:lnTo>
                    <a:pt x="4454" y="1313"/>
                  </a:lnTo>
                  <a:lnTo>
                    <a:pt x="4295" y="1035"/>
                  </a:lnTo>
                  <a:lnTo>
                    <a:pt x="4096" y="796"/>
                  </a:lnTo>
                  <a:lnTo>
                    <a:pt x="3857" y="597"/>
                  </a:lnTo>
                  <a:lnTo>
                    <a:pt x="3619" y="398"/>
                  </a:lnTo>
                  <a:lnTo>
                    <a:pt x="3341" y="279"/>
                  </a:lnTo>
                  <a:lnTo>
                    <a:pt x="3023" y="160"/>
                  </a:lnTo>
                  <a:lnTo>
                    <a:pt x="2704" y="80"/>
                  </a:lnTo>
                  <a:lnTo>
                    <a:pt x="2426" y="41"/>
                  </a:lnTo>
                  <a:lnTo>
                    <a:pt x="1790" y="1"/>
                  </a:lnTo>
                  <a:close/>
                </a:path>
              </a:pathLst>
            </a:custGeom>
            <a:solidFill>
              <a:srgbClr val="F16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50;p77"/>
            <p:cNvSpPr/>
            <p:nvPr/>
          </p:nvSpPr>
          <p:spPr>
            <a:xfrm>
              <a:off x="5730850" y="4046775"/>
              <a:ext cx="111350" cy="33825"/>
            </a:xfrm>
            <a:custGeom>
              <a:avLst/>
              <a:gdLst/>
              <a:ahLst/>
              <a:cxnLst/>
              <a:rect l="l" t="t" r="r" b="b"/>
              <a:pathLst>
                <a:path w="4454" h="1353" fill="none" extrusionOk="0">
                  <a:moveTo>
                    <a:pt x="1" y="279"/>
                  </a:moveTo>
                  <a:lnTo>
                    <a:pt x="1" y="279"/>
                  </a:lnTo>
                  <a:lnTo>
                    <a:pt x="597" y="120"/>
                  </a:lnTo>
                  <a:lnTo>
                    <a:pt x="1194" y="41"/>
                  </a:lnTo>
                  <a:lnTo>
                    <a:pt x="1790" y="1"/>
                  </a:lnTo>
                  <a:lnTo>
                    <a:pt x="2426" y="41"/>
                  </a:lnTo>
                  <a:lnTo>
                    <a:pt x="2426" y="41"/>
                  </a:lnTo>
                  <a:lnTo>
                    <a:pt x="2704" y="80"/>
                  </a:lnTo>
                  <a:lnTo>
                    <a:pt x="3023" y="160"/>
                  </a:lnTo>
                  <a:lnTo>
                    <a:pt x="3341" y="279"/>
                  </a:lnTo>
                  <a:lnTo>
                    <a:pt x="3619" y="398"/>
                  </a:lnTo>
                  <a:lnTo>
                    <a:pt x="3619" y="398"/>
                  </a:lnTo>
                  <a:lnTo>
                    <a:pt x="3857" y="597"/>
                  </a:lnTo>
                  <a:lnTo>
                    <a:pt x="4096" y="796"/>
                  </a:lnTo>
                  <a:lnTo>
                    <a:pt x="4295" y="1035"/>
                  </a:lnTo>
                  <a:lnTo>
                    <a:pt x="4454" y="1313"/>
                  </a:lnTo>
                  <a:lnTo>
                    <a:pt x="4454" y="1353"/>
                  </a:lnTo>
                  <a:lnTo>
                    <a:pt x="4414" y="1353"/>
                  </a:lnTo>
                  <a:lnTo>
                    <a:pt x="4414" y="1353"/>
                  </a:lnTo>
                  <a:lnTo>
                    <a:pt x="3937" y="995"/>
                  </a:lnTo>
                  <a:lnTo>
                    <a:pt x="3698" y="836"/>
                  </a:lnTo>
                  <a:lnTo>
                    <a:pt x="3460" y="716"/>
                  </a:lnTo>
                  <a:lnTo>
                    <a:pt x="3460" y="716"/>
                  </a:lnTo>
                  <a:lnTo>
                    <a:pt x="2903" y="478"/>
                  </a:lnTo>
                  <a:lnTo>
                    <a:pt x="2665" y="359"/>
                  </a:lnTo>
                  <a:lnTo>
                    <a:pt x="2386" y="279"/>
                  </a:lnTo>
                  <a:lnTo>
                    <a:pt x="2386" y="279"/>
                  </a:lnTo>
                  <a:lnTo>
                    <a:pt x="1790" y="200"/>
                  </a:lnTo>
                  <a:lnTo>
                    <a:pt x="1194" y="200"/>
                  </a:lnTo>
                  <a:lnTo>
                    <a:pt x="1194" y="200"/>
                  </a:lnTo>
                  <a:lnTo>
                    <a:pt x="597" y="200"/>
                  </a:lnTo>
                  <a:lnTo>
                    <a:pt x="1" y="319"/>
                  </a:lnTo>
                  <a:lnTo>
                    <a:pt x="1" y="279"/>
                  </a:lnTo>
                  <a:lnTo>
                    <a:pt x="1" y="2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651;p77"/>
            <p:cNvSpPr/>
            <p:nvPr/>
          </p:nvSpPr>
          <p:spPr>
            <a:xfrm>
              <a:off x="5751725" y="4014975"/>
              <a:ext cx="117325" cy="20900"/>
            </a:xfrm>
            <a:custGeom>
              <a:avLst/>
              <a:gdLst/>
              <a:ahLst/>
              <a:cxnLst/>
              <a:rect l="l" t="t" r="r" b="b"/>
              <a:pathLst>
                <a:path w="4693" h="836" extrusionOk="0">
                  <a:moveTo>
                    <a:pt x="2386" y="1"/>
                  </a:moveTo>
                  <a:lnTo>
                    <a:pt x="1750" y="40"/>
                  </a:lnTo>
                  <a:lnTo>
                    <a:pt x="1154" y="120"/>
                  </a:lnTo>
                  <a:lnTo>
                    <a:pt x="557" y="319"/>
                  </a:lnTo>
                  <a:lnTo>
                    <a:pt x="1" y="597"/>
                  </a:lnTo>
                  <a:lnTo>
                    <a:pt x="1" y="637"/>
                  </a:lnTo>
                  <a:lnTo>
                    <a:pt x="597" y="438"/>
                  </a:lnTo>
                  <a:lnTo>
                    <a:pt x="1154" y="319"/>
                  </a:lnTo>
                  <a:lnTo>
                    <a:pt x="1750" y="239"/>
                  </a:lnTo>
                  <a:lnTo>
                    <a:pt x="2386" y="239"/>
                  </a:lnTo>
                  <a:lnTo>
                    <a:pt x="2943" y="358"/>
                  </a:lnTo>
                  <a:lnTo>
                    <a:pt x="3539" y="478"/>
                  </a:lnTo>
                  <a:lnTo>
                    <a:pt x="4096" y="637"/>
                  </a:lnTo>
                  <a:lnTo>
                    <a:pt x="4692" y="835"/>
                  </a:lnTo>
                  <a:lnTo>
                    <a:pt x="4692" y="796"/>
                  </a:lnTo>
                  <a:lnTo>
                    <a:pt x="4454" y="597"/>
                  </a:lnTo>
                  <a:lnTo>
                    <a:pt x="4215" y="438"/>
                  </a:lnTo>
                  <a:lnTo>
                    <a:pt x="3897" y="279"/>
                  </a:lnTo>
                  <a:lnTo>
                    <a:pt x="3619" y="160"/>
                  </a:lnTo>
                  <a:lnTo>
                    <a:pt x="3301" y="80"/>
                  </a:lnTo>
                  <a:lnTo>
                    <a:pt x="3022" y="40"/>
                  </a:lnTo>
                  <a:lnTo>
                    <a:pt x="2386" y="1"/>
                  </a:lnTo>
                  <a:close/>
                </a:path>
              </a:pathLst>
            </a:custGeom>
            <a:solidFill>
              <a:srgbClr val="F16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652;p77"/>
            <p:cNvSpPr/>
            <p:nvPr/>
          </p:nvSpPr>
          <p:spPr>
            <a:xfrm>
              <a:off x="5629475" y="3523950"/>
              <a:ext cx="8975" cy="20900"/>
            </a:xfrm>
            <a:custGeom>
              <a:avLst/>
              <a:gdLst/>
              <a:ahLst/>
              <a:cxnLst/>
              <a:rect l="l" t="t" r="r" b="b"/>
              <a:pathLst>
                <a:path w="359" h="836" extrusionOk="0">
                  <a:moveTo>
                    <a:pt x="120" y="0"/>
                  </a:moveTo>
                  <a:lnTo>
                    <a:pt x="80" y="40"/>
                  </a:lnTo>
                  <a:lnTo>
                    <a:pt x="40" y="239"/>
                  </a:lnTo>
                  <a:lnTo>
                    <a:pt x="0" y="478"/>
                  </a:lnTo>
                  <a:lnTo>
                    <a:pt x="0" y="597"/>
                  </a:lnTo>
                  <a:lnTo>
                    <a:pt x="40" y="676"/>
                  </a:lnTo>
                  <a:lnTo>
                    <a:pt x="120" y="796"/>
                  </a:lnTo>
                  <a:lnTo>
                    <a:pt x="279" y="835"/>
                  </a:lnTo>
                  <a:lnTo>
                    <a:pt x="318" y="835"/>
                  </a:lnTo>
                  <a:lnTo>
                    <a:pt x="318" y="796"/>
                  </a:lnTo>
                  <a:lnTo>
                    <a:pt x="358" y="597"/>
                  </a:lnTo>
                  <a:lnTo>
                    <a:pt x="318" y="517"/>
                  </a:lnTo>
                  <a:lnTo>
                    <a:pt x="279" y="398"/>
                  </a:lnTo>
                  <a:lnTo>
                    <a:pt x="120" y="4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16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653;p77"/>
            <p:cNvSpPr/>
            <p:nvPr/>
          </p:nvSpPr>
          <p:spPr>
            <a:xfrm>
              <a:off x="5711975" y="3503075"/>
              <a:ext cx="7975" cy="37800"/>
            </a:xfrm>
            <a:custGeom>
              <a:avLst/>
              <a:gdLst/>
              <a:ahLst/>
              <a:cxnLst/>
              <a:rect l="l" t="t" r="r" b="b"/>
              <a:pathLst>
                <a:path w="319" h="1512" extrusionOk="0">
                  <a:moveTo>
                    <a:pt x="159" y="1"/>
                  </a:moveTo>
                  <a:lnTo>
                    <a:pt x="120" y="40"/>
                  </a:lnTo>
                  <a:lnTo>
                    <a:pt x="40" y="756"/>
                  </a:lnTo>
                  <a:lnTo>
                    <a:pt x="0" y="955"/>
                  </a:lnTo>
                  <a:lnTo>
                    <a:pt x="0" y="1114"/>
                  </a:lnTo>
                  <a:lnTo>
                    <a:pt x="40" y="1472"/>
                  </a:lnTo>
                  <a:lnTo>
                    <a:pt x="40" y="1511"/>
                  </a:lnTo>
                  <a:lnTo>
                    <a:pt x="80" y="1511"/>
                  </a:lnTo>
                  <a:lnTo>
                    <a:pt x="159" y="1432"/>
                  </a:lnTo>
                  <a:lnTo>
                    <a:pt x="239" y="1352"/>
                  </a:lnTo>
                  <a:lnTo>
                    <a:pt x="318" y="1154"/>
                  </a:lnTo>
                  <a:lnTo>
                    <a:pt x="318" y="955"/>
                  </a:lnTo>
                  <a:lnTo>
                    <a:pt x="318" y="756"/>
                  </a:lnTo>
                  <a:lnTo>
                    <a:pt x="239" y="398"/>
                  </a:lnTo>
                  <a:lnTo>
                    <a:pt x="159" y="40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F16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654;p77"/>
            <p:cNvSpPr/>
            <p:nvPr/>
          </p:nvSpPr>
          <p:spPr>
            <a:xfrm>
              <a:off x="5793475" y="3543825"/>
              <a:ext cx="24875" cy="30850"/>
            </a:xfrm>
            <a:custGeom>
              <a:avLst/>
              <a:gdLst/>
              <a:ahLst/>
              <a:cxnLst/>
              <a:rect l="l" t="t" r="r" b="b"/>
              <a:pathLst>
                <a:path w="995" h="1234" extrusionOk="0">
                  <a:moveTo>
                    <a:pt x="955" y="1"/>
                  </a:moveTo>
                  <a:lnTo>
                    <a:pt x="398" y="557"/>
                  </a:lnTo>
                  <a:lnTo>
                    <a:pt x="279" y="677"/>
                  </a:lnTo>
                  <a:lnTo>
                    <a:pt x="160" y="836"/>
                  </a:lnTo>
                  <a:lnTo>
                    <a:pt x="40" y="995"/>
                  </a:lnTo>
                  <a:lnTo>
                    <a:pt x="1" y="1193"/>
                  </a:lnTo>
                  <a:lnTo>
                    <a:pt x="1" y="1233"/>
                  </a:lnTo>
                  <a:lnTo>
                    <a:pt x="239" y="1154"/>
                  </a:lnTo>
                  <a:lnTo>
                    <a:pt x="398" y="1034"/>
                  </a:lnTo>
                  <a:lnTo>
                    <a:pt x="518" y="915"/>
                  </a:lnTo>
                  <a:lnTo>
                    <a:pt x="597" y="716"/>
                  </a:lnTo>
                  <a:lnTo>
                    <a:pt x="796" y="398"/>
                  </a:lnTo>
                  <a:lnTo>
                    <a:pt x="995" y="40"/>
                  </a:lnTo>
                  <a:lnTo>
                    <a:pt x="995" y="1"/>
                  </a:lnTo>
                  <a:close/>
                </a:path>
              </a:pathLst>
            </a:custGeom>
            <a:solidFill>
              <a:srgbClr val="F16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655;p77"/>
            <p:cNvSpPr/>
            <p:nvPr/>
          </p:nvSpPr>
          <p:spPr>
            <a:xfrm>
              <a:off x="5841200" y="3639250"/>
              <a:ext cx="34800" cy="8975"/>
            </a:xfrm>
            <a:custGeom>
              <a:avLst/>
              <a:gdLst/>
              <a:ahLst/>
              <a:cxnLst/>
              <a:rect l="l" t="t" r="r" b="b"/>
              <a:pathLst>
                <a:path w="1392" h="359" extrusionOk="0">
                  <a:moveTo>
                    <a:pt x="1392" y="1"/>
                  </a:moveTo>
                  <a:lnTo>
                    <a:pt x="1034" y="40"/>
                  </a:lnTo>
                  <a:lnTo>
                    <a:pt x="358" y="40"/>
                  </a:lnTo>
                  <a:lnTo>
                    <a:pt x="199" y="80"/>
                  </a:lnTo>
                  <a:lnTo>
                    <a:pt x="40" y="199"/>
                  </a:lnTo>
                  <a:lnTo>
                    <a:pt x="0" y="199"/>
                  </a:lnTo>
                  <a:lnTo>
                    <a:pt x="199" y="319"/>
                  </a:lnTo>
                  <a:lnTo>
                    <a:pt x="358" y="358"/>
                  </a:lnTo>
                  <a:lnTo>
                    <a:pt x="557" y="358"/>
                  </a:lnTo>
                  <a:lnTo>
                    <a:pt x="756" y="319"/>
                  </a:lnTo>
                  <a:lnTo>
                    <a:pt x="1074" y="199"/>
                  </a:lnTo>
                  <a:lnTo>
                    <a:pt x="1392" y="1"/>
                  </a:lnTo>
                  <a:close/>
                </a:path>
              </a:pathLst>
            </a:custGeom>
            <a:solidFill>
              <a:srgbClr val="F16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656;p77"/>
            <p:cNvSpPr/>
            <p:nvPr/>
          </p:nvSpPr>
          <p:spPr>
            <a:xfrm>
              <a:off x="5843175" y="3733675"/>
              <a:ext cx="35800" cy="8975"/>
            </a:xfrm>
            <a:custGeom>
              <a:avLst/>
              <a:gdLst/>
              <a:ahLst/>
              <a:cxnLst/>
              <a:rect l="l" t="t" r="r" b="b"/>
              <a:pathLst>
                <a:path w="1432" h="359" extrusionOk="0">
                  <a:moveTo>
                    <a:pt x="239" y="1"/>
                  </a:moveTo>
                  <a:lnTo>
                    <a:pt x="40" y="40"/>
                  </a:lnTo>
                  <a:lnTo>
                    <a:pt x="1" y="80"/>
                  </a:lnTo>
                  <a:lnTo>
                    <a:pt x="160" y="239"/>
                  </a:lnTo>
                  <a:lnTo>
                    <a:pt x="319" y="319"/>
                  </a:lnTo>
                  <a:lnTo>
                    <a:pt x="518" y="359"/>
                  </a:lnTo>
                  <a:lnTo>
                    <a:pt x="716" y="319"/>
                  </a:lnTo>
                  <a:lnTo>
                    <a:pt x="1074" y="279"/>
                  </a:lnTo>
                  <a:lnTo>
                    <a:pt x="1432" y="199"/>
                  </a:lnTo>
                  <a:lnTo>
                    <a:pt x="1432" y="160"/>
                  </a:lnTo>
                  <a:lnTo>
                    <a:pt x="1074" y="120"/>
                  </a:lnTo>
                  <a:lnTo>
                    <a:pt x="716" y="80"/>
                  </a:lnTo>
                  <a:lnTo>
                    <a:pt x="557" y="40"/>
                  </a:lnTo>
                  <a:lnTo>
                    <a:pt x="398" y="1"/>
                  </a:lnTo>
                  <a:close/>
                </a:path>
              </a:pathLst>
            </a:custGeom>
            <a:solidFill>
              <a:srgbClr val="F16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657;p77"/>
            <p:cNvSpPr/>
            <p:nvPr/>
          </p:nvSpPr>
          <p:spPr>
            <a:xfrm>
              <a:off x="5807400" y="3820150"/>
              <a:ext cx="34800" cy="13950"/>
            </a:xfrm>
            <a:custGeom>
              <a:avLst/>
              <a:gdLst/>
              <a:ahLst/>
              <a:cxnLst/>
              <a:rect l="l" t="t" r="r" b="b"/>
              <a:pathLst>
                <a:path w="1392" h="558" extrusionOk="0">
                  <a:moveTo>
                    <a:pt x="0" y="1"/>
                  </a:moveTo>
                  <a:lnTo>
                    <a:pt x="0" y="40"/>
                  </a:lnTo>
                  <a:lnTo>
                    <a:pt x="80" y="239"/>
                  </a:lnTo>
                  <a:lnTo>
                    <a:pt x="239" y="359"/>
                  </a:lnTo>
                  <a:lnTo>
                    <a:pt x="438" y="438"/>
                  </a:lnTo>
                  <a:lnTo>
                    <a:pt x="597" y="478"/>
                  </a:lnTo>
                  <a:lnTo>
                    <a:pt x="994" y="557"/>
                  </a:lnTo>
                  <a:lnTo>
                    <a:pt x="1392" y="557"/>
                  </a:lnTo>
                  <a:lnTo>
                    <a:pt x="1392" y="518"/>
                  </a:lnTo>
                  <a:lnTo>
                    <a:pt x="716" y="239"/>
                  </a:lnTo>
                  <a:lnTo>
                    <a:pt x="557" y="160"/>
                  </a:lnTo>
                  <a:lnTo>
                    <a:pt x="398" y="80"/>
                  </a:lnTo>
                  <a:lnTo>
                    <a:pt x="199" y="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16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658;p77"/>
            <p:cNvSpPr/>
            <p:nvPr/>
          </p:nvSpPr>
          <p:spPr>
            <a:xfrm>
              <a:off x="5557900" y="4080575"/>
              <a:ext cx="18925" cy="19900"/>
            </a:xfrm>
            <a:custGeom>
              <a:avLst/>
              <a:gdLst/>
              <a:ahLst/>
              <a:cxnLst/>
              <a:rect l="l" t="t" r="r" b="b"/>
              <a:pathLst>
                <a:path w="757" h="796" extrusionOk="0">
                  <a:moveTo>
                    <a:pt x="1" y="1"/>
                  </a:moveTo>
                  <a:lnTo>
                    <a:pt x="637" y="796"/>
                  </a:lnTo>
                  <a:lnTo>
                    <a:pt x="756" y="71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92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659;p77"/>
            <p:cNvSpPr/>
            <p:nvPr/>
          </p:nvSpPr>
          <p:spPr>
            <a:xfrm>
              <a:off x="5557900" y="4080575"/>
              <a:ext cx="18925" cy="19900"/>
            </a:xfrm>
            <a:custGeom>
              <a:avLst/>
              <a:gdLst/>
              <a:ahLst/>
              <a:cxnLst/>
              <a:rect l="l" t="t" r="r" b="b"/>
              <a:pathLst>
                <a:path w="757" h="796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637" y="796"/>
                  </a:lnTo>
                  <a:lnTo>
                    <a:pt x="637" y="796"/>
                  </a:lnTo>
                  <a:lnTo>
                    <a:pt x="637" y="796"/>
                  </a:lnTo>
                  <a:lnTo>
                    <a:pt x="756" y="716"/>
                  </a:lnTo>
                  <a:lnTo>
                    <a:pt x="756" y="71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660;p77"/>
            <p:cNvSpPr/>
            <p:nvPr/>
          </p:nvSpPr>
          <p:spPr>
            <a:xfrm>
              <a:off x="5637425" y="4173025"/>
              <a:ext cx="1025" cy="1000"/>
            </a:xfrm>
            <a:custGeom>
              <a:avLst/>
              <a:gdLst/>
              <a:ahLst/>
              <a:cxnLst/>
              <a:rect l="l" t="t" r="r" b="b"/>
              <a:pathLst>
                <a:path w="41" h="40" extrusionOk="0">
                  <a:moveTo>
                    <a:pt x="40" y="0"/>
                  </a:moveTo>
                  <a:lnTo>
                    <a:pt x="40" y="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B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661;p77"/>
            <p:cNvSpPr/>
            <p:nvPr/>
          </p:nvSpPr>
          <p:spPr>
            <a:xfrm>
              <a:off x="5638425" y="4173025"/>
              <a:ext cx="25" cy="1000"/>
            </a:xfrm>
            <a:custGeom>
              <a:avLst/>
              <a:gdLst/>
              <a:ahLst/>
              <a:cxnLst/>
              <a:rect l="l" t="t" r="r" b="b"/>
              <a:pathLst>
                <a:path w="1" h="4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662;p77"/>
            <p:cNvSpPr/>
            <p:nvPr/>
          </p:nvSpPr>
          <p:spPr>
            <a:xfrm>
              <a:off x="5637425" y="4173025"/>
              <a:ext cx="1025" cy="25"/>
            </a:xfrm>
            <a:custGeom>
              <a:avLst/>
              <a:gdLst/>
              <a:ahLst/>
              <a:cxnLst/>
              <a:rect l="l" t="t" r="r" b="b"/>
              <a:pathLst>
                <a:path w="4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663;p77"/>
            <p:cNvSpPr/>
            <p:nvPr/>
          </p:nvSpPr>
          <p:spPr>
            <a:xfrm>
              <a:off x="5637425" y="4173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664;p77"/>
            <p:cNvSpPr/>
            <p:nvPr/>
          </p:nvSpPr>
          <p:spPr>
            <a:xfrm>
              <a:off x="5593700" y="4147175"/>
              <a:ext cx="144150" cy="218700"/>
            </a:xfrm>
            <a:custGeom>
              <a:avLst/>
              <a:gdLst/>
              <a:ahLst/>
              <a:cxnLst/>
              <a:rect l="l" t="t" r="r" b="b"/>
              <a:pathLst>
                <a:path w="5766" h="8748" extrusionOk="0">
                  <a:moveTo>
                    <a:pt x="1511" y="0"/>
                  </a:moveTo>
                  <a:lnTo>
                    <a:pt x="1630" y="517"/>
                  </a:lnTo>
                  <a:lnTo>
                    <a:pt x="1789" y="1074"/>
                  </a:lnTo>
                  <a:lnTo>
                    <a:pt x="2664" y="2028"/>
                  </a:lnTo>
                  <a:lnTo>
                    <a:pt x="3141" y="2585"/>
                  </a:lnTo>
                  <a:lnTo>
                    <a:pt x="3618" y="3221"/>
                  </a:lnTo>
                  <a:lnTo>
                    <a:pt x="4055" y="3857"/>
                  </a:lnTo>
                  <a:lnTo>
                    <a:pt x="4254" y="4215"/>
                  </a:lnTo>
                  <a:lnTo>
                    <a:pt x="4413" y="4533"/>
                  </a:lnTo>
                  <a:lnTo>
                    <a:pt x="4572" y="4851"/>
                  </a:lnTo>
                  <a:lnTo>
                    <a:pt x="4652" y="5209"/>
                  </a:lnTo>
                  <a:lnTo>
                    <a:pt x="4731" y="5527"/>
                  </a:lnTo>
                  <a:lnTo>
                    <a:pt x="4731" y="5885"/>
                  </a:lnTo>
                  <a:lnTo>
                    <a:pt x="4731" y="6243"/>
                  </a:lnTo>
                  <a:lnTo>
                    <a:pt x="4652" y="6561"/>
                  </a:lnTo>
                  <a:lnTo>
                    <a:pt x="4493" y="6919"/>
                  </a:lnTo>
                  <a:lnTo>
                    <a:pt x="4254" y="7237"/>
                  </a:lnTo>
                  <a:lnTo>
                    <a:pt x="4095" y="7396"/>
                  </a:lnTo>
                  <a:lnTo>
                    <a:pt x="3936" y="7555"/>
                  </a:lnTo>
                  <a:lnTo>
                    <a:pt x="3737" y="7674"/>
                  </a:lnTo>
                  <a:lnTo>
                    <a:pt x="3539" y="7793"/>
                  </a:lnTo>
                  <a:lnTo>
                    <a:pt x="3300" y="7873"/>
                  </a:lnTo>
                  <a:lnTo>
                    <a:pt x="3062" y="7952"/>
                  </a:lnTo>
                  <a:lnTo>
                    <a:pt x="2823" y="7992"/>
                  </a:lnTo>
                  <a:lnTo>
                    <a:pt x="2266" y="7992"/>
                  </a:lnTo>
                  <a:lnTo>
                    <a:pt x="1948" y="7873"/>
                  </a:lnTo>
                  <a:lnTo>
                    <a:pt x="1670" y="7753"/>
                  </a:lnTo>
                  <a:lnTo>
                    <a:pt x="1431" y="7515"/>
                  </a:lnTo>
                  <a:lnTo>
                    <a:pt x="1312" y="7316"/>
                  </a:lnTo>
                  <a:lnTo>
                    <a:pt x="1193" y="7078"/>
                  </a:lnTo>
                  <a:lnTo>
                    <a:pt x="1113" y="6799"/>
                  </a:lnTo>
                  <a:lnTo>
                    <a:pt x="1074" y="6521"/>
                  </a:lnTo>
                  <a:lnTo>
                    <a:pt x="1113" y="6282"/>
                  </a:lnTo>
                  <a:lnTo>
                    <a:pt x="1153" y="6044"/>
                  </a:lnTo>
                  <a:lnTo>
                    <a:pt x="1312" y="5885"/>
                  </a:lnTo>
                  <a:lnTo>
                    <a:pt x="1471" y="5766"/>
                  </a:lnTo>
                  <a:lnTo>
                    <a:pt x="1749" y="5646"/>
                  </a:lnTo>
                  <a:lnTo>
                    <a:pt x="2147" y="5646"/>
                  </a:lnTo>
                  <a:lnTo>
                    <a:pt x="2306" y="5686"/>
                  </a:lnTo>
                  <a:lnTo>
                    <a:pt x="2664" y="5845"/>
                  </a:lnTo>
                  <a:lnTo>
                    <a:pt x="2982" y="5964"/>
                  </a:lnTo>
                  <a:lnTo>
                    <a:pt x="3141" y="6004"/>
                  </a:lnTo>
                  <a:lnTo>
                    <a:pt x="3340" y="6044"/>
                  </a:lnTo>
                  <a:lnTo>
                    <a:pt x="3380" y="6044"/>
                  </a:lnTo>
                  <a:lnTo>
                    <a:pt x="3539" y="6004"/>
                  </a:lnTo>
                  <a:lnTo>
                    <a:pt x="3618" y="5964"/>
                  </a:lnTo>
                  <a:lnTo>
                    <a:pt x="3658" y="5925"/>
                  </a:lnTo>
                  <a:lnTo>
                    <a:pt x="3698" y="5766"/>
                  </a:lnTo>
                  <a:lnTo>
                    <a:pt x="3658" y="5567"/>
                  </a:lnTo>
                  <a:lnTo>
                    <a:pt x="3539" y="5567"/>
                  </a:lnTo>
                  <a:lnTo>
                    <a:pt x="3419" y="5607"/>
                  </a:lnTo>
                  <a:lnTo>
                    <a:pt x="3221" y="5567"/>
                  </a:lnTo>
                  <a:lnTo>
                    <a:pt x="2942" y="5447"/>
                  </a:lnTo>
                  <a:lnTo>
                    <a:pt x="2346" y="5129"/>
                  </a:lnTo>
                  <a:lnTo>
                    <a:pt x="2028" y="4970"/>
                  </a:lnTo>
                  <a:lnTo>
                    <a:pt x="1869" y="4970"/>
                  </a:lnTo>
                  <a:lnTo>
                    <a:pt x="1670" y="4931"/>
                  </a:lnTo>
                  <a:lnTo>
                    <a:pt x="1431" y="4970"/>
                  </a:lnTo>
                  <a:lnTo>
                    <a:pt x="1153" y="5050"/>
                  </a:lnTo>
                  <a:lnTo>
                    <a:pt x="875" y="5209"/>
                  </a:lnTo>
                  <a:lnTo>
                    <a:pt x="557" y="5447"/>
                  </a:lnTo>
                  <a:lnTo>
                    <a:pt x="358" y="5646"/>
                  </a:lnTo>
                  <a:lnTo>
                    <a:pt x="199" y="5845"/>
                  </a:lnTo>
                  <a:lnTo>
                    <a:pt x="119" y="6084"/>
                  </a:lnTo>
                  <a:lnTo>
                    <a:pt x="40" y="6282"/>
                  </a:lnTo>
                  <a:lnTo>
                    <a:pt x="0" y="6521"/>
                  </a:lnTo>
                  <a:lnTo>
                    <a:pt x="0" y="6760"/>
                  </a:lnTo>
                  <a:lnTo>
                    <a:pt x="40" y="7038"/>
                  </a:lnTo>
                  <a:lnTo>
                    <a:pt x="80" y="7237"/>
                  </a:lnTo>
                  <a:lnTo>
                    <a:pt x="199" y="7475"/>
                  </a:lnTo>
                  <a:lnTo>
                    <a:pt x="318" y="7714"/>
                  </a:lnTo>
                  <a:lnTo>
                    <a:pt x="437" y="7913"/>
                  </a:lnTo>
                  <a:lnTo>
                    <a:pt x="636" y="8111"/>
                  </a:lnTo>
                  <a:lnTo>
                    <a:pt x="835" y="8270"/>
                  </a:lnTo>
                  <a:lnTo>
                    <a:pt x="1034" y="8429"/>
                  </a:lnTo>
                  <a:lnTo>
                    <a:pt x="1272" y="8509"/>
                  </a:lnTo>
                  <a:lnTo>
                    <a:pt x="1551" y="8628"/>
                  </a:lnTo>
                  <a:lnTo>
                    <a:pt x="2147" y="8708"/>
                  </a:lnTo>
                  <a:lnTo>
                    <a:pt x="2743" y="8747"/>
                  </a:lnTo>
                  <a:lnTo>
                    <a:pt x="3101" y="8747"/>
                  </a:lnTo>
                  <a:lnTo>
                    <a:pt x="3499" y="8708"/>
                  </a:lnTo>
                  <a:lnTo>
                    <a:pt x="3857" y="8588"/>
                  </a:lnTo>
                  <a:lnTo>
                    <a:pt x="4215" y="8469"/>
                  </a:lnTo>
                  <a:lnTo>
                    <a:pt x="4533" y="8310"/>
                  </a:lnTo>
                  <a:lnTo>
                    <a:pt x="4811" y="8111"/>
                  </a:lnTo>
                  <a:lnTo>
                    <a:pt x="5049" y="7833"/>
                  </a:lnTo>
                  <a:lnTo>
                    <a:pt x="5288" y="7555"/>
                  </a:lnTo>
                  <a:lnTo>
                    <a:pt x="5487" y="7117"/>
                  </a:lnTo>
                  <a:lnTo>
                    <a:pt x="5646" y="6640"/>
                  </a:lnTo>
                  <a:lnTo>
                    <a:pt x="5725" y="6123"/>
                  </a:lnTo>
                  <a:lnTo>
                    <a:pt x="5765" y="5607"/>
                  </a:lnTo>
                  <a:lnTo>
                    <a:pt x="5725" y="5090"/>
                  </a:lnTo>
                  <a:lnTo>
                    <a:pt x="5646" y="4573"/>
                  </a:lnTo>
                  <a:lnTo>
                    <a:pt x="5487" y="4056"/>
                  </a:lnTo>
                  <a:lnTo>
                    <a:pt x="5288" y="3619"/>
                  </a:lnTo>
                  <a:lnTo>
                    <a:pt x="5049" y="3300"/>
                  </a:lnTo>
                  <a:lnTo>
                    <a:pt x="4771" y="2943"/>
                  </a:lnTo>
                  <a:lnTo>
                    <a:pt x="4374" y="2545"/>
                  </a:lnTo>
                  <a:lnTo>
                    <a:pt x="3896" y="2108"/>
                  </a:lnTo>
                  <a:lnTo>
                    <a:pt x="2743" y="1074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rgbClr val="EA4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665;p77"/>
            <p:cNvSpPr/>
            <p:nvPr/>
          </p:nvSpPr>
          <p:spPr>
            <a:xfrm>
              <a:off x="5593700" y="4147175"/>
              <a:ext cx="144150" cy="218700"/>
            </a:xfrm>
            <a:custGeom>
              <a:avLst/>
              <a:gdLst/>
              <a:ahLst/>
              <a:cxnLst/>
              <a:rect l="l" t="t" r="r" b="b"/>
              <a:pathLst>
                <a:path w="5766" h="8748" fill="none" extrusionOk="0">
                  <a:moveTo>
                    <a:pt x="1511" y="0"/>
                  </a:moveTo>
                  <a:lnTo>
                    <a:pt x="1511" y="0"/>
                  </a:lnTo>
                  <a:lnTo>
                    <a:pt x="1630" y="517"/>
                  </a:lnTo>
                  <a:lnTo>
                    <a:pt x="1789" y="1074"/>
                  </a:lnTo>
                  <a:lnTo>
                    <a:pt x="1789" y="1074"/>
                  </a:lnTo>
                  <a:lnTo>
                    <a:pt x="1789" y="1074"/>
                  </a:lnTo>
                  <a:lnTo>
                    <a:pt x="2664" y="2028"/>
                  </a:lnTo>
                  <a:lnTo>
                    <a:pt x="3141" y="2585"/>
                  </a:lnTo>
                  <a:lnTo>
                    <a:pt x="3618" y="3221"/>
                  </a:lnTo>
                  <a:lnTo>
                    <a:pt x="4055" y="3857"/>
                  </a:lnTo>
                  <a:lnTo>
                    <a:pt x="4254" y="4215"/>
                  </a:lnTo>
                  <a:lnTo>
                    <a:pt x="4413" y="4533"/>
                  </a:lnTo>
                  <a:lnTo>
                    <a:pt x="4572" y="4851"/>
                  </a:lnTo>
                  <a:lnTo>
                    <a:pt x="4652" y="5209"/>
                  </a:lnTo>
                  <a:lnTo>
                    <a:pt x="4731" y="5527"/>
                  </a:lnTo>
                  <a:lnTo>
                    <a:pt x="4731" y="5885"/>
                  </a:lnTo>
                  <a:lnTo>
                    <a:pt x="4731" y="5885"/>
                  </a:lnTo>
                  <a:lnTo>
                    <a:pt x="4731" y="6243"/>
                  </a:lnTo>
                  <a:lnTo>
                    <a:pt x="4652" y="6561"/>
                  </a:lnTo>
                  <a:lnTo>
                    <a:pt x="4493" y="6919"/>
                  </a:lnTo>
                  <a:lnTo>
                    <a:pt x="4254" y="7237"/>
                  </a:lnTo>
                  <a:lnTo>
                    <a:pt x="4254" y="7237"/>
                  </a:lnTo>
                  <a:lnTo>
                    <a:pt x="4095" y="7396"/>
                  </a:lnTo>
                  <a:lnTo>
                    <a:pt x="3936" y="7555"/>
                  </a:lnTo>
                  <a:lnTo>
                    <a:pt x="3737" y="7674"/>
                  </a:lnTo>
                  <a:lnTo>
                    <a:pt x="3539" y="7793"/>
                  </a:lnTo>
                  <a:lnTo>
                    <a:pt x="3300" y="7873"/>
                  </a:lnTo>
                  <a:lnTo>
                    <a:pt x="3062" y="7952"/>
                  </a:lnTo>
                  <a:lnTo>
                    <a:pt x="2823" y="7992"/>
                  </a:lnTo>
                  <a:lnTo>
                    <a:pt x="2584" y="7992"/>
                  </a:lnTo>
                  <a:lnTo>
                    <a:pt x="2584" y="7992"/>
                  </a:lnTo>
                  <a:lnTo>
                    <a:pt x="2266" y="7992"/>
                  </a:lnTo>
                  <a:lnTo>
                    <a:pt x="1948" y="7873"/>
                  </a:lnTo>
                  <a:lnTo>
                    <a:pt x="1670" y="7753"/>
                  </a:lnTo>
                  <a:lnTo>
                    <a:pt x="1431" y="7515"/>
                  </a:lnTo>
                  <a:lnTo>
                    <a:pt x="1431" y="7515"/>
                  </a:lnTo>
                  <a:lnTo>
                    <a:pt x="1312" y="7316"/>
                  </a:lnTo>
                  <a:lnTo>
                    <a:pt x="1193" y="7078"/>
                  </a:lnTo>
                  <a:lnTo>
                    <a:pt x="1113" y="6799"/>
                  </a:lnTo>
                  <a:lnTo>
                    <a:pt x="1074" y="6521"/>
                  </a:lnTo>
                  <a:lnTo>
                    <a:pt x="1074" y="6521"/>
                  </a:lnTo>
                  <a:lnTo>
                    <a:pt x="1113" y="6282"/>
                  </a:lnTo>
                  <a:lnTo>
                    <a:pt x="1153" y="6044"/>
                  </a:lnTo>
                  <a:lnTo>
                    <a:pt x="1312" y="5885"/>
                  </a:lnTo>
                  <a:lnTo>
                    <a:pt x="1471" y="5766"/>
                  </a:lnTo>
                  <a:lnTo>
                    <a:pt x="1471" y="5766"/>
                  </a:lnTo>
                  <a:lnTo>
                    <a:pt x="1749" y="5646"/>
                  </a:lnTo>
                  <a:lnTo>
                    <a:pt x="1948" y="5646"/>
                  </a:lnTo>
                  <a:lnTo>
                    <a:pt x="1948" y="5646"/>
                  </a:lnTo>
                  <a:lnTo>
                    <a:pt x="2147" y="5646"/>
                  </a:lnTo>
                  <a:lnTo>
                    <a:pt x="2306" y="5686"/>
                  </a:lnTo>
                  <a:lnTo>
                    <a:pt x="2664" y="5845"/>
                  </a:lnTo>
                  <a:lnTo>
                    <a:pt x="2982" y="5964"/>
                  </a:lnTo>
                  <a:lnTo>
                    <a:pt x="3141" y="6004"/>
                  </a:lnTo>
                  <a:lnTo>
                    <a:pt x="3340" y="6044"/>
                  </a:lnTo>
                  <a:lnTo>
                    <a:pt x="3340" y="6044"/>
                  </a:lnTo>
                  <a:lnTo>
                    <a:pt x="3380" y="6044"/>
                  </a:lnTo>
                  <a:lnTo>
                    <a:pt x="3380" y="6044"/>
                  </a:lnTo>
                  <a:lnTo>
                    <a:pt x="3539" y="6004"/>
                  </a:lnTo>
                  <a:lnTo>
                    <a:pt x="3618" y="5964"/>
                  </a:lnTo>
                  <a:lnTo>
                    <a:pt x="3658" y="5925"/>
                  </a:lnTo>
                  <a:lnTo>
                    <a:pt x="3698" y="5766"/>
                  </a:lnTo>
                  <a:lnTo>
                    <a:pt x="3658" y="5567"/>
                  </a:lnTo>
                  <a:lnTo>
                    <a:pt x="3658" y="5567"/>
                  </a:lnTo>
                  <a:lnTo>
                    <a:pt x="3539" y="5567"/>
                  </a:lnTo>
                  <a:lnTo>
                    <a:pt x="3419" y="5607"/>
                  </a:lnTo>
                  <a:lnTo>
                    <a:pt x="3419" y="5607"/>
                  </a:lnTo>
                  <a:lnTo>
                    <a:pt x="3221" y="5567"/>
                  </a:lnTo>
                  <a:lnTo>
                    <a:pt x="2942" y="5447"/>
                  </a:lnTo>
                  <a:lnTo>
                    <a:pt x="2942" y="5447"/>
                  </a:lnTo>
                  <a:lnTo>
                    <a:pt x="2346" y="5129"/>
                  </a:lnTo>
                  <a:lnTo>
                    <a:pt x="2028" y="4970"/>
                  </a:lnTo>
                  <a:lnTo>
                    <a:pt x="1869" y="4970"/>
                  </a:lnTo>
                  <a:lnTo>
                    <a:pt x="1670" y="4931"/>
                  </a:lnTo>
                  <a:lnTo>
                    <a:pt x="1670" y="4931"/>
                  </a:lnTo>
                  <a:lnTo>
                    <a:pt x="1431" y="4970"/>
                  </a:lnTo>
                  <a:lnTo>
                    <a:pt x="1153" y="5050"/>
                  </a:lnTo>
                  <a:lnTo>
                    <a:pt x="875" y="5209"/>
                  </a:lnTo>
                  <a:lnTo>
                    <a:pt x="557" y="5447"/>
                  </a:lnTo>
                  <a:lnTo>
                    <a:pt x="557" y="5447"/>
                  </a:lnTo>
                  <a:lnTo>
                    <a:pt x="358" y="5646"/>
                  </a:lnTo>
                  <a:lnTo>
                    <a:pt x="199" y="5845"/>
                  </a:lnTo>
                  <a:lnTo>
                    <a:pt x="119" y="6084"/>
                  </a:lnTo>
                  <a:lnTo>
                    <a:pt x="40" y="6282"/>
                  </a:lnTo>
                  <a:lnTo>
                    <a:pt x="0" y="6521"/>
                  </a:lnTo>
                  <a:lnTo>
                    <a:pt x="0" y="6760"/>
                  </a:lnTo>
                  <a:lnTo>
                    <a:pt x="40" y="7038"/>
                  </a:lnTo>
                  <a:lnTo>
                    <a:pt x="80" y="7237"/>
                  </a:lnTo>
                  <a:lnTo>
                    <a:pt x="199" y="7475"/>
                  </a:lnTo>
                  <a:lnTo>
                    <a:pt x="318" y="7714"/>
                  </a:lnTo>
                  <a:lnTo>
                    <a:pt x="437" y="7913"/>
                  </a:lnTo>
                  <a:lnTo>
                    <a:pt x="636" y="8111"/>
                  </a:lnTo>
                  <a:lnTo>
                    <a:pt x="835" y="8270"/>
                  </a:lnTo>
                  <a:lnTo>
                    <a:pt x="1034" y="8429"/>
                  </a:lnTo>
                  <a:lnTo>
                    <a:pt x="1272" y="8509"/>
                  </a:lnTo>
                  <a:lnTo>
                    <a:pt x="1551" y="8628"/>
                  </a:lnTo>
                  <a:lnTo>
                    <a:pt x="1551" y="8628"/>
                  </a:lnTo>
                  <a:lnTo>
                    <a:pt x="2147" y="8708"/>
                  </a:lnTo>
                  <a:lnTo>
                    <a:pt x="2743" y="8747"/>
                  </a:lnTo>
                  <a:lnTo>
                    <a:pt x="2743" y="8747"/>
                  </a:lnTo>
                  <a:lnTo>
                    <a:pt x="3101" y="8747"/>
                  </a:lnTo>
                  <a:lnTo>
                    <a:pt x="3499" y="8708"/>
                  </a:lnTo>
                  <a:lnTo>
                    <a:pt x="3857" y="8588"/>
                  </a:lnTo>
                  <a:lnTo>
                    <a:pt x="4215" y="8469"/>
                  </a:lnTo>
                  <a:lnTo>
                    <a:pt x="4533" y="8310"/>
                  </a:lnTo>
                  <a:lnTo>
                    <a:pt x="4811" y="8111"/>
                  </a:lnTo>
                  <a:lnTo>
                    <a:pt x="5049" y="7833"/>
                  </a:lnTo>
                  <a:lnTo>
                    <a:pt x="5288" y="7555"/>
                  </a:lnTo>
                  <a:lnTo>
                    <a:pt x="5288" y="7555"/>
                  </a:lnTo>
                  <a:lnTo>
                    <a:pt x="5487" y="7117"/>
                  </a:lnTo>
                  <a:lnTo>
                    <a:pt x="5646" y="6640"/>
                  </a:lnTo>
                  <a:lnTo>
                    <a:pt x="5725" y="6123"/>
                  </a:lnTo>
                  <a:lnTo>
                    <a:pt x="5765" y="5607"/>
                  </a:lnTo>
                  <a:lnTo>
                    <a:pt x="5725" y="5090"/>
                  </a:lnTo>
                  <a:lnTo>
                    <a:pt x="5646" y="4573"/>
                  </a:lnTo>
                  <a:lnTo>
                    <a:pt x="5487" y="4056"/>
                  </a:lnTo>
                  <a:lnTo>
                    <a:pt x="5288" y="3619"/>
                  </a:lnTo>
                  <a:lnTo>
                    <a:pt x="5288" y="3619"/>
                  </a:lnTo>
                  <a:lnTo>
                    <a:pt x="5049" y="3300"/>
                  </a:lnTo>
                  <a:lnTo>
                    <a:pt x="4771" y="2943"/>
                  </a:lnTo>
                  <a:lnTo>
                    <a:pt x="4374" y="2545"/>
                  </a:lnTo>
                  <a:lnTo>
                    <a:pt x="3896" y="2108"/>
                  </a:lnTo>
                  <a:lnTo>
                    <a:pt x="2743" y="1074"/>
                  </a:lnTo>
                  <a:lnTo>
                    <a:pt x="151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666;p77"/>
            <p:cNvSpPr/>
            <p:nvPr/>
          </p:nvSpPr>
          <p:spPr>
            <a:xfrm>
              <a:off x="5583750" y="4111400"/>
              <a:ext cx="54700" cy="62625"/>
            </a:xfrm>
            <a:custGeom>
              <a:avLst/>
              <a:gdLst/>
              <a:ahLst/>
              <a:cxnLst/>
              <a:rect l="l" t="t" r="r" b="b"/>
              <a:pathLst>
                <a:path w="2188" h="2505" extrusionOk="0">
                  <a:moveTo>
                    <a:pt x="239" y="0"/>
                  </a:moveTo>
                  <a:lnTo>
                    <a:pt x="0" y="40"/>
                  </a:lnTo>
                  <a:lnTo>
                    <a:pt x="1074" y="1272"/>
                  </a:lnTo>
                  <a:lnTo>
                    <a:pt x="2147" y="2465"/>
                  </a:lnTo>
                  <a:lnTo>
                    <a:pt x="2176" y="2465"/>
                  </a:lnTo>
                  <a:lnTo>
                    <a:pt x="2028" y="1948"/>
                  </a:lnTo>
                  <a:lnTo>
                    <a:pt x="1909" y="1431"/>
                  </a:lnTo>
                  <a:lnTo>
                    <a:pt x="239" y="0"/>
                  </a:lnTo>
                  <a:close/>
                  <a:moveTo>
                    <a:pt x="2176" y="2465"/>
                  </a:moveTo>
                  <a:lnTo>
                    <a:pt x="2187" y="2505"/>
                  </a:lnTo>
                  <a:lnTo>
                    <a:pt x="2187" y="2465"/>
                  </a:lnTo>
                  <a:close/>
                </a:path>
              </a:pathLst>
            </a:custGeom>
            <a:solidFill>
              <a:srgbClr val="F692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667;p77"/>
            <p:cNvSpPr/>
            <p:nvPr/>
          </p:nvSpPr>
          <p:spPr>
            <a:xfrm>
              <a:off x="5583750" y="4111400"/>
              <a:ext cx="54700" cy="62625"/>
            </a:xfrm>
            <a:custGeom>
              <a:avLst/>
              <a:gdLst/>
              <a:ahLst/>
              <a:cxnLst/>
              <a:rect l="l" t="t" r="r" b="b"/>
              <a:pathLst>
                <a:path w="2188" h="2505" fill="none" extrusionOk="0">
                  <a:moveTo>
                    <a:pt x="239" y="0"/>
                  </a:moveTo>
                  <a:lnTo>
                    <a:pt x="239" y="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1074" y="1272"/>
                  </a:lnTo>
                  <a:lnTo>
                    <a:pt x="2147" y="2465"/>
                  </a:lnTo>
                  <a:lnTo>
                    <a:pt x="2147" y="2465"/>
                  </a:lnTo>
                  <a:lnTo>
                    <a:pt x="2147" y="2465"/>
                  </a:lnTo>
                  <a:lnTo>
                    <a:pt x="2147" y="2465"/>
                  </a:lnTo>
                  <a:lnTo>
                    <a:pt x="2147" y="2465"/>
                  </a:lnTo>
                  <a:lnTo>
                    <a:pt x="2147" y="2465"/>
                  </a:lnTo>
                  <a:lnTo>
                    <a:pt x="2187" y="2465"/>
                  </a:lnTo>
                  <a:lnTo>
                    <a:pt x="2187" y="2465"/>
                  </a:lnTo>
                  <a:lnTo>
                    <a:pt x="2187" y="2465"/>
                  </a:lnTo>
                  <a:lnTo>
                    <a:pt x="2187" y="2465"/>
                  </a:lnTo>
                  <a:lnTo>
                    <a:pt x="2187" y="2505"/>
                  </a:lnTo>
                  <a:lnTo>
                    <a:pt x="2187" y="2505"/>
                  </a:lnTo>
                  <a:lnTo>
                    <a:pt x="2187" y="2505"/>
                  </a:lnTo>
                  <a:lnTo>
                    <a:pt x="2028" y="1948"/>
                  </a:lnTo>
                  <a:lnTo>
                    <a:pt x="1909" y="1431"/>
                  </a:lnTo>
                  <a:lnTo>
                    <a:pt x="1909" y="1431"/>
                  </a:lnTo>
                  <a:lnTo>
                    <a:pt x="23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668;p77"/>
            <p:cNvSpPr/>
            <p:nvPr/>
          </p:nvSpPr>
          <p:spPr>
            <a:xfrm>
              <a:off x="5573800" y="4098475"/>
              <a:ext cx="15925" cy="13925"/>
            </a:xfrm>
            <a:custGeom>
              <a:avLst/>
              <a:gdLst/>
              <a:ahLst/>
              <a:cxnLst/>
              <a:rect l="l" t="t" r="r" b="b"/>
              <a:pathLst>
                <a:path w="637" h="557" extrusionOk="0">
                  <a:moveTo>
                    <a:pt x="120" y="0"/>
                  </a:moveTo>
                  <a:lnTo>
                    <a:pt x="1" y="80"/>
                  </a:lnTo>
                  <a:lnTo>
                    <a:pt x="398" y="557"/>
                  </a:lnTo>
                  <a:lnTo>
                    <a:pt x="637" y="517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E87E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669;p77"/>
            <p:cNvSpPr/>
            <p:nvPr/>
          </p:nvSpPr>
          <p:spPr>
            <a:xfrm>
              <a:off x="5573800" y="4098475"/>
              <a:ext cx="15925" cy="13925"/>
            </a:xfrm>
            <a:custGeom>
              <a:avLst/>
              <a:gdLst/>
              <a:ahLst/>
              <a:cxnLst/>
              <a:rect l="l" t="t" r="r" b="b"/>
              <a:pathLst>
                <a:path w="637" h="557" fill="none" extrusionOk="0">
                  <a:moveTo>
                    <a:pt x="120" y="0"/>
                  </a:moveTo>
                  <a:lnTo>
                    <a:pt x="120" y="0"/>
                  </a:lnTo>
                  <a:lnTo>
                    <a:pt x="1" y="80"/>
                  </a:lnTo>
                  <a:lnTo>
                    <a:pt x="1" y="80"/>
                  </a:lnTo>
                  <a:lnTo>
                    <a:pt x="1" y="80"/>
                  </a:lnTo>
                  <a:lnTo>
                    <a:pt x="398" y="557"/>
                  </a:lnTo>
                  <a:lnTo>
                    <a:pt x="398" y="557"/>
                  </a:lnTo>
                  <a:lnTo>
                    <a:pt x="637" y="517"/>
                  </a:lnTo>
                  <a:lnTo>
                    <a:pt x="637" y="517"/>
                  </a:lnTo>
                  <a:lnTo>
                    <a:pt x="1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670;p77"/>
            <p:cNvSpPr/>
            <p:nvPr/>
          </p:nvSpPr>
          <p:spPr>
            <a:xfrm>
              <a:off x="5800425" y="4094500"/>
              <a:ext cx="41775" cy="35800"/>
            </a:xfrm>
            <a:custGeom>
              <a:avLst/>
              <a:gdLst/>
              <a:ahLst/>
              <a:cxnLst/>
              <a:rect l="l" t="t" r="r" b="b"/>
              <a:pathLst>
                <a:path w="1671" h="1432" extrusionOk="0">
                  <a:moveTo>
                    <a:pt x="1" y="1432"/>
                  </a:moveTo>
                  <a:lnTo>
                    <a:pt x="1" y="1432"/>
                  </a:lnTo>
                  <a:lnTo>
                    <a:pt x="1" y="1432"/>
                  </a:lnTo>
                  <a:lnTo>
                    <a:pt x="1" y="1432"/>
                  </a:lnTo>
                  <a:lnTo>
                    <a:pt x="1" y="1432"/>
                  </a:lnTo>
                  <a:lnTo>
                    <a:pt x="1" y="1432"/>
                  </a:lnTo>
                  <a:close/>
                  <a:moveTo>
                    <a:pt x="478" y="438"/>
                  </a:moveTo>
                  <a:lnTo>
                    <a:pt x="478" y="438"/>
                  </a:lnTo>
                  <a:lnTo>
                    <a:pt x="438" y="875"/>
                  </a:lnTo>
                  <a:lnTo>
                    <a:pt x="399" y="1193"/>
                  </a:lnTo>
                  <a:lnTo>
                    <a:pt x="359" y="1273"/>
                  </a:lnTo>
                  <a:lnTo>
                    <a:pt x="279" y="1352"/>
                  </a:lnTo>
                  <a:lnTo>
                    <a:pt x="160" y="1392"/>
                  </a:lnTo>
                  <a:lnTo>
                    <a:pt x="1" y="1432"/>
                  </a:lnTo>
                  <a:lnTo>
                    <a:pt x="1" y="1432"/>
                  </a:lnTo>
                  <a:lnTo>
                    <a:pt x="160" y="1392"/>
                  </a:lnTo>
                  <a:lnTo>
                    <a:pt x="279" y="1352"/>
                  </a:lnTo>
                  <a:lnTo>
                    <a:pt x="359" y="1273"/>
                  </a:lnTo>
                  <a:lnTo>
                    <a:pt x="399" y="1193"/>
                  </a:lnTo>
                  <a:lnTo>
                    <a:pt x="438" y="875"/>
                  </a:lnTo>
                  <a:lnTo>
                    <a:pt x="478" y="438"/>
                  </a:lnTo>
                  <a:close/>
                  <a:moveTo>
                    <a:pt x="1631" y="239"/>
                  </a:moveTo>
                  <a:lnTo>
                    <a:pt x="1631" y="239"/>
                  </a:lnTo>
                  <a:lnTo>
                    <a:pt x="1671" y="239"/>
                  </a:lnTo>
                  <a:lnTo>
                    <a:pt x="1671" y="239"/>
                  </a:lnTo>
                  <a:lnTo>
                    <a:pt x="1631" y="239"/>
                  </a:lnTo>
                  <a:close/>
                  <a:moveTo>
                    <a:pt x="1631" y="239"/>
                  </a:moveTo>
                  <a:lnTo>
                    <a:pt x="1631" y="239"/>
                  </a:lnTo>
                  <a:lnTo>
                    <a:pt x="1631" y="239"/>
                  </a:lnTo>
                  <a:lnTo>
                    <a:pt x="1631" y="239"/>
                  </a:lnTo>
                  <a:lnTo>
                    <a:pt x="1631" y="239"/>
                  </a:lnTo>
                  <a:close/>
                  <a:moveTo>
                    <a:pt x="1035" y="80"/>
                  </a:moveTo>
                  <a:lnTo>
                    <a:pt x="1035" y="80"/>
                  </a:lnTo>
                  <a:lnTo>
                    <a:pt x="1631" y="239"/>
                  </a:lnTo>
                  <a:lnTo>
                    <a:pt x="1631" y="239"/>
                  </a:lnTo>
                  <a:lnTo>
                    <a:pt x="1035" y="80"/>
                  </a:lnTo>
                  <a:close/>
                  <a:moveTo>
                    <a:pt x="1035" y="40"/>
                  </a:moveTo>
                  <a:lnTo>
                    <a:pt x="1035" y="40"/>
                  </a:lnTo>
                  <a:lnTo>
                    <a:pt x="1035" y="80"/>
                  </a:lnTo>
                  <a:lnTo>
                    <a:pt x="1035" y="80"/>
                  </a:lnTo>
                  <a:lnTo>
                    <a:pt x="1035" y="40"/>
                  </a:lnTo>
                  <a:close/>
                  <a:moveTo>
                    <a:pt x="995" y="40"/>
                  </a:moveTo>
                  <a:lnTo>
                    <a:pt x="995" y="40"/>
                  </a:lnTo>
                  <a:lnTo>
                    <a:pt x="1035" y="40"/>
                  </a:lnTo>
                  <a:lnTo>
                    <a:pt x="1035" y="40"/>
                  </a:lnTo>
                  <a:lnTo>
                    <a:pt x="995" y="40"/>
                  </a:lnTo>
                  <a:close/>
                  <a:moveTo>
                    <a:pt x="995" y="40"/>
                  </a:moveTo>
                  <a:lnTo>
                    <a:pt x="995" y="40"/>
                  </a:lnTo>
                  <a:lnTo>
                    <a:pt x="995" y="40"/>
                  </a:lnTo>
                  <a:lnTo>
                    <a:pt x="995" y="40"/>
                  </a:lnTo>
                  <a:lnTo>
                    <a:pt x="995" y="40"/>
                  </a:lnTo>
                  <a:close/>
                  <a:moveTo>
                    <a:pt x="756" y="0"/>
                  </a:moveTo>
                  <a:lnTo>
                    <a:pt x="756" y="0"/>
                  </a:lnTo>
                  <a:lnTo>
                    <a:pt x="637" y="40"/>
                  </a:lnTo>
                  <a:lnTo>
                    <a:pt x="558" y="120"/>
                  </a:lnTo>
                  <a:lnTo>
                    <a:pt x="478" y="239"/>
                  </a:lnTo>
                  <a:lnTo>
                    <a:pt x="478" y="438"/>
                  </a:lnTo>
                  <a:lnTo>
                    <a:pt x="478" y="438"/>
                  </a:lnTo>
                  <a:lnTo>
                    <a:pt x="478" y="239"/>
                  </a:lnTo>
                  <a:lnTo>
                    <a:pt x="558" y="120"/>
                  </a:lnTo>
                  <a:lnTo>
                    <a:pt x="637" y="40"/>
                  </a:lnTo>
                  <a:lnTo>
                    <a:pt x="756" y="0"/>
                  </a:lnTo>
                  <a:close/>
                  <a:moveTo>
                    <a:pt x="756" y="0"/>
                  </a:moveTo>
                  <a:lnTo>
                    <a:pt x="756" y="0"/>
                  </a:lnTo>
                  <a:lnTo>
                    <a:pt x="756" y="0"/>
                  </a:lnTo>
                  <a:lnTo>
                    <a:pt x="796" y="0"/>
                  </a:lnTo>
                  <a:lnTo>
                    <a:pt x="796" y="0"/>
                  </a:lnTo>
                  <a:lnTo>
                    <a:pt x="756" y="0"/>
                  </a:lnTo>
                  <a:close/>
                </a:path>
              </a:pathLst>
            </a:custGeom>
            <a:solidFill>
              <a:srgbClr val="FFC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671;p77"/>
            <p:cNvSpPr/>
            <p:nvPr/>
          </p:nvSpPr>
          <p:spPr>
            <a:xfrm>
              <a:off x="5800425" y="4130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672;p77"/>
            <p:cNvSpPr/>
            <p:nvPr/>
          </p:nvSpPr>
          <p:spPr>
            <a:xfrm>
              <a:off x="5800425" y="4105425"/>
              <a:ext cx="11975" cy="24875"/>
            </a:xfrm>
            <a:custGeom>
              <a:avLst/>
              <a:gdLst/>
              <a:ahLst/>
              <a:cxnLst/>
              <a:rect l="l" t="t" r="r" b="b"/>
              <a:pathLst>
                <a:path w="479" h="995" fill="none" extrusionOk="0">
                  <a:moveTo>
                    <a:pt x="478" y="1"/>
                  </a:moveTo>
                  <a:lnTo>
                    <a:pt x="478" y="1"/>
                  </a:lnTo>
                  <a:lnTo>
                    <a:pt x="438" y="438"/>
                  </a:lnTo>
                  <a:lnTo>
                    <a:pt x="399" y="756"/>
                  </a:lnTo>
                  <a:lnTo>
                    <a:pt x="359" y="836"/>
                  </a:lnTo>
                  <a:lnTo>
                    <a:pt x="279" y="915"/>
                  </a:lnTo>
                  <a:lnTo>
                    <a:pt x="160" y="955"/>
                  </a:lnTo>
                  <a:lnTo>
                    <a:pt x="1" y="995"/>
                  </a:lnTo>
                  <a:lnTo>
                    <a:pt x="1" y="995"/>
                  </a:lnTo>
                  <a:lnTo>
                    <a:pt x="160" y="955"/>
                  </a:lnTo>
                  <a:lnTo>
                    <a:pt x="279" y="915"/>
                  </a:lnTo>
                  <a:lnTo>
                    <a:pt x="359" y="836"/>
                  </a:lnTo>
                  <a:lnTo>
                    <a:pt x="399" y="756"/>
                  </a:lnTo>
                  <a:lnTo>
                    <a:pt x="438" y="438"/>
                  </a:lnTo>
                  <a:lnTo>
                    <a:pt x="47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673;p77"/>
            <p:cNvSpPr/>
            <p:nvPr/>
          </p:nvSpPr>
          <p:spPr>
            <a:xfrm>
              <a:off x="5841200" y="4100450"/>
              <a:ext cx="1000" cy="25"/>
            </a:xfrm>
            <a:custGeom>
              <a:avLst/>
              <a:gdLst/>
              <a:ahLst/>
              <a:cxnLst/>
              <a:rect l="l" t="t" r="r" b="b"/>
              <a:pathLst>
                <a:path w="40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674;p77"/>
            <p:cNvSpPr/>
            <p:nvPr/>
          </p:nvSpPr>
          <p:spPr>
            <a:xfrm>
              <a:off x="5841200" y="4100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675;p77"/>
            <p:cNvSpPr/>
            <p:nvPr/>
          </p:nvSpPr>
          <p:spPr>
            <a:xfrm>
              <a:off x="5826275" y="4096475"/>
              <a:ext cx="14950" cy="4000"/>
            </a:xfrm>
            <a:custGeom>
              <a:avLst/>
              <a:gdLst/>
              <a:ahLst/>
              <a:cxnLst/>
              <a:rect l="l" t="t" r="r" b="b"/>
              <a:pathLst>
                <a:path w="598" h="16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597" y="160"/>
                  </a:lnTo>
                  <a:lnTo>
                    <a:pt x="597" y="16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676;p77"/>
            <p:cNvSpPr/>
            <p:nvPr/>
          </p:nvSpPr>
          <p:spPr>
            <a:xfrm>
              <a:off x="5826275" y="4095475"/>
              <a:ext cx="25" cy="1025"/>
            </a:xfrm>
            <a:custGeom>
              <a:avLst/>
              <a:gdLst/>
              <a:ahLst/>
              <a:cxnLst/>
              <a:rect l="l" t="t" r="r" b="b"/>
              <a:pathLst>
                <a:path w="1" h="4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"/>
                  </a:lnTo>
                  <a:lnTo>
                    <a:pt x="1" y="4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677;p77"/>
            <p:cNvSpPr/>
            <p:nvPr/>
          </p:nvSpPr>
          <p:spPr>
            <a:xfrm>
              <a:off x="5825275" y="4095475"/>
              <a:ext cx="1025" cy="25"/>
            </a:xfrm>
            <a:custGeom>
              <a:avLst/>
              <a:gdLst/>
              <a:ahLst/>
              <a:cxnLst/>
              <a:rect l="l" t="t" r="r" b="b"/>
              <a:pathLst>
                <a:path w="4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678;p77"/>
            <p:cNvSpPr/>
            <p:nvPr/>
          </p:nvSpPr>
          <p:spPr>
            <a:xfrm>
              <a:off x="5825275" y="4095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679;p77"/>
            <p:cNvSpPr/>
            <p:nvPr/>
          </p:nvSpPr>
          <p:spPr>
            <a:xfrm>
              <a:off x="5812375" y="4094500"/>
              <a:ext cx="6975" cy="10950"/>
            </a:xfrm>
            <a:custGeom>
              <a:avLst/>
              <a:gdLst/>
              <a:ahLst/>
              <a:cxnLst/>
              <a:rect l="l" t="t" r="r" b="b"/>
              <a:pathLst>
                <a:path w="279" h="438" fill="none" extrusionOk="0">
                  <a:moveTo>
                    <a:pt x="278" y="0"/>
                  </a:moveTo>
                  <a:lnTo>
                    <a:pt x="278" y="0"/>
                  </a:lnTo>
                  <a:lnTo>
                    <a:pt x="159" y="40"/>
                  </a:lnTo>
                  <a:lnTo>
                    <a:pt x="80" y="120"/>
                  </a:lnTo>
                  <a:lnTo>
                    <a:pt x="0" y="239"/>
                  </a:lnTo>
                  <a:lnTo>
                    <a:pt x="0" y="438"/>
                  </a:lnTo>
                  <a:lnTo>
                    <a:pt x="0" y="438"/>
                  </a:lnTo>
                  <a:lnTo>
                    <a:pt x="0" y="239"/>
                  </a:lnTo>
                  <a:lnTo>
                    <a:pt x="80" y="120"/>
                  </a:lnTo>
                  <a:lnTo>
                    <a:pt x="159" y="40"/>
                  </a:lnTo>
                  <a:lnTo>
                    <a:pt x="27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680;p77"/>
            <p:cNvSpPr/>
            <p:nvPr/>
          </p:nvSpPr>
          <p:spPr>
            <a:xfrm>
              <a:off x="5819325" y="4094500"/>
              <a:ext cx="1025" cy="25"/>
            </a:xfrm>
            <a:custGeom>
              <a:avLst/>
              <a:gdLst/>
              <a:ahLst/>
              <a:cxnLst/>
              <a:rect l="l" t="t" r="r" b="b"/>
              <a:pathLst>
                <a:path w="4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681;p77"/>
            <p:cNvSpPr/>
            <p:nvPr/>
          </p:nvSpPr>
          <p:spPr>
            <a:xfrm>
              <a:off x="5715950" y="4022925"/>
              <a:ext cx="139175" cy="107375"/>
            </a:xfrm>
            <a:custGeom>
              <a:avLst/>
              <a:gdLst/>
              <a:ahLst/>
              <a:cxnLst/>
              <a:rect l="l" t="t" r="r" b="b"/>
              <a:pathLst>
                <a:path w="5567" h="4295" extrusionOk="0">
                  <a:moveTo>
                    <a:pt x="1034" y="1"/>
                  </a:moveTo>
                  <a:lnTo>
                    <a:pt x="676" y="239"/>
                  </a:lnTo>
                  <a:lnTo>
                    <a:pt x="438" y="478"/>
                  </a:lnTo>
                  <a:lnTo>
                    <a:pt x="199" y="676"/>
                  </a:lnTo>
                  <a:lnTo>
                    <a:pt x="120" y="875"/>
                  </a:lnTo>
                  <a:lnTo>
                    <a:pt x="40" y="1114"/>
                  </a:lnTo>
                  <a:lnTo>
                    <a:pt x="0" y="1313"/>
                  </a:lnTo>
                  <a:lnTo>
                    <a:pt x="0" y="1551"/>
                  </a:lnTo>
                  <a:lnTo>
                    <a:pt x="0" y="1829"/>
                  </a:lnTo>
                  <a:lnTo>
                    <a:pt x="40" y="2068"/>
                  </a:lnTo>
                  <a:lnTo>
                    <a:pt x="159" y="2307"/>
                  </a:lnTo>
                  <a:lnTo>
                    <a:pt x="239" y="2545"/>
                  </a:lnTo>
                  <a:lnTo>
                    <a:pt x="398" y="2704"/>
                  </a:lnTo>
                  <a:lnTo>
                    <a:pt x="517" y="2863"/>
                  </a:lnTo>
                  <a:lnTo>
                    <a:pt x="676" y="2943"/>
                  </a:lnTo>
                  <a:lnTo>
                    <a:pt x="875" y="2983"/>
                  </a:lnTo>
                  <a:lnTo>
                    <a:pt x="1114" y="3022"/>
                  </a:lnTo>
                  <a:lnTo>
                    <a:pt x="1392" y="3142"/>
                  </a:lnTo>
                  <a:lnTo>
                    <a:pt x="1710" y="3340"/>
                  </a:lnTo>
                  <a:lnTo>
                    <a:pt x="2028" y="3579"/>
                  </a:lnTo>
                  <a:lnTo>
                    <a:pt x="2625" y="4016"/>
                  </a:lnTo>
                  <a:lnTo>
                    <a:pt x="2903" y="4175"/>
                  </a:lnTo>
                  <a:lnTo>
                    <a:pt x="3141" y="4255"/>
                  </a:lnTo>
                  <a:lnTo>
                    <a:pt x="3380" y="4295"/>
                  </a:lnTo>
                  <a:lnTo>
                    <a:pt x="3539" y="4255"/>
                  </a:lnTo>
                  <a:lnTo>
                    <a:pt x="3658" y="4215"/>
                  </a:lnTo>
                  <a:lnTo>
                    <a:pt x="3738" y="4136"/>
                  </a:lnTo>
                  <a:lnTo>
                    <a:pt x="3778" y="4056"/>
                  </a:lnTo>
                  <a:lnTo>
                    <a:pt x="3817" y="3738"/>
                  </a:lnTo>
                  <a:lnTo>
                    <a:pt x="3857" y="3301"/>
                  </a:lnTo>
                  <a:lnTo>
                    <a:pt x="3857" y="3102"/>
                  </a:lnTo>
                  <a:lnTo>
                    <a:pt x="3937" y="2983"/>
                  </a:lnTo>
                  <a:lnTo>
                    <a:pt x="4016" y="2903"/>
                  </a:lnTo>
                  <a:lnTo>
                    <a:pt x="4135" y="2863"/>
                  </a:lnTo>
                  <a:lnTo>
                    <a:pt x="4175" y="2863"/>
                  </a:lnTo>
                  <a:lnTo>
                    <a:pt x="4374" y="2903"/>
                  </a:lnTo>
                  <a:lnTo>
                    <a:pt x="4414" y="2903"/>
                  </a:lnTo>
                  <a:lnTo>
                    <a:pt x="4414" y="2943"/>
                  </a:lnTo>
                  <a:lnTo>
                    <a:pt x="5010" y="3102"/>
                  </a:lnTo>
                  <a:lnTo>
                    <a:pt x="5169" y="3102"/>
                  </a:lnTo>
                  <a:lnTo>
                    <a:pt x="5328" y="3062"/>
                  </a:lnTo>
                  <a:lnTo>
                    <a:pt x="5447" y="2943"/>
                  </a:lnTo>
                  <a:lnTo>
                    <a:pt x="5527" y="2784"/>
                  </a:lnTo>
                  <a:lnTo>
                    <a:pt x="5567" y="2585"/>
                  </a:lnTo>
                  <a:lnTo>
                    <a:pt x="5487" y="2664"/>
                  </a:lnTo>
                  <a:lnTo>
                    <a:pt x="5408" y="2704"/>
                  </a:lnTo>
                  <a:lnTo>
                    <a:pt x="5328" y="2744"/>
                  </a:lnTo>
                  <a:lnTo>
                    <a:pt x="5209" y="2784"/>
                  </a:lnTo>
                  <a:lnTo>
                    <a:pt x="4891" y="2704"/>
                  </a:lnTo>
                  <a:lnTo>
                    <a:pt x="4533" y="2625"/>
                  </a:lnTo>
                  <a:lnTo>
                    <a:pt x="4135" y="2505"/>
                  </a:lnTo>
                  <a:lnTo>
                    <a:pt x="3778" y="2466"/>
                  </a:lnTo>
                  <a:lnTo>
                    <a:pt x="3579" y="2466"/>
                  </a:lnTo>
                  <a:lnTo>
                    <a:pt x="3459" y="2545"/>
                  </a:lnTo>
                  <a:lnTo>
                    <a:pt x="3420" y="2664"/>
                  </a:lnTo>
                  <a:lnTo>
                    <a:pt x="3380" y="2823"/>
                  </a:lnTo>
                  <a:lnTo>
                    <a:pt x="3380" y="2983"/>
                  </a:lnTo>
                  <a:lnTo>
                    <a:pt x="3340" y="3142"/>
                  </a:lnTo>
                  <a:lnTo>
                    <a:pt x="3261" y="3261"/>
                  </a:lnTo>
                  <a:lnTo>
                    <a:pt x="3102" y="3420"/>
                  </a:lnTo>
                  <a:lnTo>
                    <a:pt x="3102" y="3579"/>
                  </a:lnTo>
                  <a:lnTo>
                    <a:pt x="3062" y="3579"/>
                  </a:lnTo>
                  <a:lnTo>
                    <a:pt x="2943" y="3460"/>
                  </a:lnTo>
                  <a:lnTo>
                    <a:pt x="2903" y="3460"/>
                  </a:lnTo>
                  <a:lnTo>
                    <a:pt x="2704" y="3420"/>
                  </a:lnTo>
                  <a:lnTo>
                    <a:pt x="2466" y="3301"/>
                  </a:lnTo>
                  <a:lnTo>
                    <a:pt x="2227" y="3181"/>
                  </a:lnTo>
                  <a:lnTo>
                    <a:pt x="1988" y="2983"/>
                  </a:lnTo>
                  <a:lnTo>
                    <a:pt x="1551" y="2545"/>
                  </a:lnTo>
                  <a:lnTo>
                    <a:pt x="1114" y="2148"/>
                  </a:lnTo>
                  <a:lnTo>
                    <a:pt x="716" y="1989"/>
                  </a:lnTo>
                  <a:lnTo>
                    <a:pt x="716" y="1949"/>
                  </a:lnTo>
                  <a:lnTo>
                    <a:pt x="994" y="1989"/>
                  </a:lnTo>
                  <a:lnTo>
                    <a:pt x="994" y="1989"/>
                  </a:lnTo>
                  <a:lnTo>
                    <a:pt x="875" y="1869"/>
                  </a:lnTo>
                  <a:lnTo>
                    <a:pt x="796" y="1670"/>
                  </a:lnTo>
                  <a:lnTo>
                    <a:pt x="796" y="1472"/>
                  </a:lnTo>
                  <a:lnTo>
                    <a:pt x="796" y="1233"/>
                  </a:lnTo>
                  <a:lnTo>
                    <a:pt x="597" y="1273"/>
                  </a:lnTo>
                  <a:lnTo>
                    <a:pt x="597" y="1233"/>
                  </a:lnTo>
                  <a:lnTo>
                    <a:pt x="796" y="1154"/>
                  </a:lnTo>
                  <a:lnTo>
                    <a:pt x="835" y="836"/>
                  </a:lnTo>
                  <a:lnTo>
                    <a:pt x="875" y="517"/>
                  </a:lnTo>
                  <a:lnTo>
                    <a:pt x="1034" y="1"/>
                  </a:lnTo>
                  <a:close/>
                </a:path>
              </a:pathLst>
            </a:custGeom>
            <a:solidFill>
              <a:srgbClr val="FF73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682;p77"/>
            <p:cNvSpPr/>
            <p:nvPr/>
          </p:nvSpPr>
          <p:spPr>
            <a:xfrm>
              <a:off x="5715950" y="4022925"/>
              <a:ext cx="139175" cy="107375"/>
            </a:xfrm>
            <a:custGeom>
              <a:avLst/>
              <a:gdLst/>
              <a:ahLst/>
              <a:cxnLst/>
              <a:rect l="l" t="t" r="r" b="b"/>
              <a:pathLst>
                <a:path w="5567" h="4295" fill="none" extrusionOk="0">
                  <a:moveTo>
                    <a:pt x="1034" y="1"/>
                  </a:moveTo>
                  <a:lnTo>
                    <a:pt x="1034" y="1"/>
                  </a:lnTo>
                  <a:lnTo>
                    <a:pt x="676" y="239"/>
                  </a:lnTo>
                  <a:lnTo>
                    <a:pt x="438" y="478"/>
                  </a:lnTo>
                  <a:lnTo>
                    <a:pt x="199" y="676"/>
                  </a:lnTo>
                  <a:lnTo>
                    <a:pt x="199" y="676"/>
                  </a:lnTo>
                  <a:lnTo>
                    <a:pt x="199" y="676"/>
                  </a:lnTo>
                  <a:lnTo>
                    <a:pt x="120" y="875"/>
                  </a:lnTo>
                  <a:lnTo>
                    <a:pt x="40" y="1114"/>
                  </a:lnTo>
                  <a:lnTo>
                    <a:pt x="0" y="1313"/>
                  </a:lnTo>
                  <a:lnTo>
                    <a:pt x="0" y="1551"/>
                  </a:lnTo>
                  <a:lnTo>
                    <a:pt x="0" y="1551"/>
                  </a:lnTo>
                  <a:lnTo>
                    <a:pt x="0" y="1829"/>
                  </a:lnTo>
                  <a:lnTo>
                    <a:pt x="40" y="2068"/>
                  </a:lnTo>
                  <a:lnTo>
                    <a:pt x="159" y="2307"/>
                  </a:lnTo>
                  <a:lnTo>
                    <a:pt x="239" y="2545"/>
                  </a:lnTo>
                  <a:lnTo>
                    <a:pt x="398" y="2704"/>
                  </a:lnTo>
                  <a:lnTo>
                    <a:pt x="517" y="2863"/>
                  </a:lnTo>
                  <a:lnTo>
                    <a:pt x="676" y="2943"/>
                  </a:lnTo>
                  <a:lnTo>
                    <a:pt x="875" y="2983"/>
                  </a:lnTo>
                  <a:lnTo>
                    <a:pt x="875" y="2983"/>
                  </a:lnTo>
                  <a:lnTo>
                    <a:pt x="1114" y="3022"/>
                  </a:lnTo>
                  <a:lnTo>
                    <a:pt x="1392" y="3142"/>
                  </a:lnTo>
                  <a:lnTo>
                    <a:pt x="1710" y="3340"/>
                  </a:lnTo>
                  <a:lnTo>
                    <a:pt x="2028" y="3579"/>
                  </a:lnTo>
                  <a:lnTo>
                    <a:pt x="2625" y="4016"/>
                  </a:lnTo>
                  <a:lnTo>
                    <a:pt x="2903" y="4175"/>
                  </a:lnTo>
                  <a:lnTo>
                    <a:pt x="3141" y="4255"/>
                  </a:lnTo>
                  <a:lnTo>
                    <a:pt x="3141" y="4255"/>
                  </a:lnTo>
                  <a:lnTo>
                    <a:pt x="3380" y="4295"/>
                  </a:lnTo>
                  <a:lnTo>
                    <a:pt x="3380" y="4295"/>
                  </a:lnTo>
                  <a:lnTo>
                    <a:pt x="3380" y="4295"/>
                  </a:lnTo>
                  <a:lnTo>
                    <a:pt x="3380" y="4295"/>
                  </a:lnTo>
                  <a:lnTo>
                    <a:pt x="3380" y="4295"/>
                  </a:lnTo>
                  <a:lnTo>
                    <a:pt x="3380" y="4295"/>
                  </a:lnTo>
                  <a:lnTo>
                    <a:pt x="3539" y="4255"/>
                  </a:lnTo>
                  <a:lnTo>
                    <a:pt x="3658" y="4215"/>
                  </a:lnTo>
                  <a:lnTo>
                    <a:pt x="3738" y="4136"/>
                  </a:lnTo>
                  <a:lnTo>
                    <a:pt x="3778" y="4056"/>
                  </a:lnTo>
                  <a:lnTo>
                    <a:pt x="3817" y="3738"/>
                  </a:lnTo>
                  <a:lnTo>
                    <a:pt x="3857" y="3301"/>
                  </a:lnTo>
                  <a:lnTo>
                    <a:pt x="3857" y="3301"/>
                  </a:lnTo>
                  <a:lnTo>
                    <a:pt x="3857" y="3301"/>
                  </a:lnTo>
                  <a:lnTo>
                    <a:pt x="3857" y="3301"/>
                  </a:lnTo>
                  <a:lnTo>
                    <a:pt x="3857" y="3102"/>
                  </a:lnTo>
                  <a:lnTo>
                    <a:pt x="3937" y="2983"/>
                  </a:lnTo>
                  <a:lnTo>
                    <a:pt x="4016" y="2903"/>
                  </a:lnTo>
                  <a:lnTo>
                    <a:pt x="4135" y="2863"/>
                  </a:lnTo>
                  <a:lnTo>
                    <a:pt x="4135" y="2863"/>
                  </a:lnTo>
                  <a:lnTo>
                    <a:pt x="4135" y="2863"/>
                  </a:lnTo>
                  <a:lnTo>
                    <a:pt x="4135" y="2863"/>
                  </a:lnTo>
                  <a:lnTo>
                    <a:pt x="4135" y="2863"/>
                  </a:lnTo>
                  <a:lnTo>
                    <a:pt x="4135" y="2863"/>
                  </a:lnTo>
                  <a:lnTo>
                    <a:pt x="4175" y="2863"/>
                  </a:lnTo>
                  <a:lnTo>
                    <a:pt x="4175" y="2863"/>
                  </a:lnTo>
                  <a:lnTo>
                    <a:pt x="4374" y="2903"/>
                  </a:lnTo>
                  <a:lnTo>
                    <a:pt x="4374" y="2903"/>
                  </a:lnTo>
                  <a:lnTo>
                    <a:pt x="4374" y="2903"/>
                  </a:lnTo>
                  <a:lnTo>
                    <a:pt x="4374" y="2903"/>
                  </a:lnTo>
                  <a:lnTo>
                    <a:pt x="4374" y="2903"/>
                  </a:lnTo>
                  <a:lnTo>
                    <a:pt x="4374" y="2903"/>
                  </a:lnTo>
                  <a:lnTo>
                    <a:pt x="4414" y="2903"/>
                  </a:lnTo>
                  <a:lnTo>
                    <a:pt x="4414" y="2903"/>
                  </a:lnTo>
                  <a:lnTo>
                    <a:pt x="4414" y="2903"/>
                  </a:lnTo>
                  <a:lnTo>
                    <a:pt x="4414" y="2903"/>
                  </a:lnTo>
                  <a:lnTo>
                    <a:pt x="4414" y="2943"/>
                  </a:lnTo>
                  <a:lnTo>
                    <a:pt x="4414" y="2943"/>
                  </a:lnTo>
                  <a:lnTo>
                    <a:pt x="4414" y="2943"/>
                  </a:lnTo>
                  <a:lnTo>
                    <a:pt x="4414" y="2943"/>
                  </a:lnTo>
                  <a:lnTo>
                    <a:pt x="5010" y="3102"/>
                  </a:lnTo>
                  <a:lnTo>
                    <a:pt x="5010" y="3102"/>
                  </a:lnTo>
                  <a:lnTo>
                    <a:pt x="5010" y="3102"/>
                  </a:lnTo>
                  <a:lnTo>
                    <a:pt x="5010" y="3102"/>
                  </a:lnTo>
                  <a:lnTo>
                    <a:pt x="5010" y="3102"/>
                  </a:lnTo>
                  <a:lnTo>
                    <a:pt x="5010" y="3102"/>
                  </a:lnTo>
                  <a:lnTo>
                    <a:pt x="5010" y="3102"/>
                  </a:lnTo>
                  <a:lnTo>
                    <a:pt x="5010" y="3102"/>
                  </a:lnTo>
                  <a:lnTo>
                    <a:pt x="5050" y="3102"/>
                  </a:lnTo>
                  <a:lnTo>
                    <a:pt x="5050" y="3102"/>
                  </a:lnTo>
                  <a:lnTo>
                    <a:pt x="5169" y="3102"/>
                  </a:lnTo>
                  <a:lnTo>
                    <a:pt x="5169" y="3102"/>
                  </a:lnTo>
                  <a:lnTo>
                    <a:pt x="5328" y="3062"/>
                  </a:lnTo>
                  <a:lnTo>
                    <a:pt x="5447" y="2943"/>
                  </a:lnTo>
                  <a:lnTo>
                    <a:pt x="5527" y="2784"/>
                  </a:lnTo>
                  <a:lnTo>
                    <a:pt x="5567" y="2585"/>
                  </a:lnTo>
                  <a:lnTo>
                    <a:pt x="5567" y="2585"/>
                  </a:lnTo>
                  <a:lnTo>
                    <a:pt x="5487" y="2664"/>
                  </a:lnTo>
                  <a:lnTo>
                    <a:pt x="5408" y="2704"/>
                  </a:lnTo>
                  <a:lnTo>
                    <a:pt x="5328" y="2744"/>
                  </a:lnTo>
                  <a:lnTo>
                    <a:pt x="5209" y="2784"/>
                  </a:lnTo>
                  <a:lnTo>
                    <a:pt x="5209" y="2784"/>
                  </a:lnTo>
                  <a:lnTo>
                    <a:pt x="4891" y="2704"/>
                  </a:lnTo>
                  <a:lnTo>
                    <a:pt x="4533" y="2625"/>
                  </a:lnTo>
                  <a:lnTo>
                    <a:pt x="4135" y="2505"/>
                  </a:lnTo>
                  <a:lnTo>
                    <a:pt x="3778" y="2466"/>
                  </a:lnTo>
                  <a:lnTo>
                    <a:pt x="3778" y="2466"/>
                  </a:lnTo>
                  <a:lnTo>
                    <a:pt x="3738" y="2466"/>
                  </a:lnTo>
                  <a:lnTo>
                    <a:pt x="3738" y="2466"/>
                  </a:lnTo>
                  <a:lnTo>
                    <a:pt x="3579" y="2466"/>
                  </a:lnTo>
                  <a:lnTo>
                    <a:pt x="3459" y="2545"/>
                  </a:lnTo>
                  <a:lnTo>
                    <a:pt x="3420" y="2664"/>
                  </a:lnTo>
                  <a:lnTo>
                    <a:pt x="3380" y="2823"/>
                  </a:lnTo>
                  <a:lnTo>
                    <a:pt x="3380" y="2983"/>
                  </a:lnTo>
                  <a:lnTo>
                    <a:pt x="3340" y="3142"/>
                  </a:lnTo>
                  <a:lnTo>
                    <a:pt x="3261" y="3261"/>
                  </a:lnTo>
                  <a:lnTo>
                    <a:pt x="3102" y="3420"/>
                  </a:lnTo>
                  <a:lnTo>
                    <a:pt x="3102" y="3420"/>
                  </a:lnTo>
                  <a:lnTo>
                    <a:pt x="3102" y="3420"/>
                  </a:lnTo>
                  <a:lnTo>
                    <a:pt x="3102" y="3420"/>
                  </a:lnTo>
                  <a:lnTo>
                    <a:pt x="3102" y="3579"/>
                  </a:lnTo>
                  <a:lnTo>
                    <a:pt x="3102" y="3579"/>
                  </a:lnTo>
                  <a:lnTo>
                    <a:pt x="3062" y="3579"/>
                  </a:lnTo>
                  <a:lnTo>
                    <a:pt x="3062" y="3579"/>
                  </a:lnTo>
                  <a:lnTo>
                    <a:pt x="2943" y="3460"/>
                  </a:lnTo>
                  <a:lnTo>
                    <a:pt x="2943" y="3460"/>
                  </a:lnTo>
                  <a:lnTo>
                    <a:pt x="2903" y="3460"/>
                  </a:lnTo>
                  <a:lnTo>
                    <a:pt x="2903" y="3460"/>
                  </a:lnTo>
                  <a:lnTo>
                    <a:pt x="2704" y="3420"/>
                  </a:lnTo>
                  <a:lnTo>
                    <a:pt x="2466" y="3301"/>
                  </a:lnTo>
                  <a:lnTo>
                    <a:pt x="2227" y="3181"/>
                  </a:lnTo>
                  <a:lnTo>
                    <a:pt x="1988" y="2983"/>
                  </a:lnTo>
                  <a:lnTo>
                    <a:pt x="1551" y="2545"/>
                  </a:lnTo>
                  <a:lnTo>
                    <a:pt x="1114" y="2148"/>
                  </a:lnTo>
                  <a:lnTo>
                    <a:pt x="1114" y="2148"/>
                  </a:lnTo>
                  <a:lnTo>
                    <a:pt x="716" y="1989"/>
                  </a:lnTo>
                  <a:lnTo>
                    <a:pt x="716" y="1989"/>
                  </a:lnTo>
                  <a:lnTo>
                    <a:pt x="716" y="1949"/>
                  </a:lnTo>
                  <a:lnTo>
                    <a:pt x="716" y="1949"/>
                  </a:lnTo>
                  <a:lnTo>
                    <a:pt x="994" y="1989"/>
                  </a:lnTo>
                  <a:lnTo>
                    <a:pt x="994" y="1989"/>
                  </a:lnTo>
                  <a:lnTo>
                    <a:pt x="875" y="1869"/>
                  </a:lnTo>
                  <a:lnTo>
                    <a:pt x="796" y="1670"/>
                  </a:lnTo>
                  <a:lnTo>
                    <a:pt x="796" y="1472"/>
                  </a:lnTo>
                  <a:lnTo>
                    <a:pt x="796" y="1233"/>
                  </a:lnTo>
                  <a:lnTo>
                    <a:pt x="796" y="1233"/>
                  </a:lnTo>
                  <a:lnTo>
                    <a:pt x="597" y="1273"/>
                  </a:lnTo>
                  <a:lnTo>
                    <a:pt x="597" y="1233"/>
                  </a:lnTo>
                  <a:lnTo>
                    <a:pt x="597" y="1233"/>
                  </a:lnTo>
                  <a:lnTo>
                    <a:pt x="597" y="1233"/>
                  </a:lnTo>
                  <a:lnTo>
                    <a:pt x="796" y="1154"/>
                  </a:lnTo>
                  <a:lnTo>
                    <a:pt x="796" y="1154"/>
                  </a:lnTo>
                  <a:lnTo>
                    <a:pt x="835" y="836"/>
                  </a:lnTo>
                  <a:lnTo>
                    <a:pt x="875" y="517"/>
                  </a:lnTo>
                  <a:lnTo>
                    <a:pt x="103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683;p77"/>
            <p:cNvSpPr/>
            <p:nvPr/>
          </p:nvSpPr>
          <p:spPr>
            <a:xfrm>
              <a:off x="5733850" y="4071625"/>
              <a:ext cx="59650" cy="40775"/>
            </a:xfrm>
            <a:custGeom>
              <a:avLst/>
              <a:gdLst/>
              <a:ahLst/>
              <a:cxnLst/>
              <a:rect l="l" t="t" r="r" b="b"/>
              <a:pathLst>
                <a:path w="2386" h="1631" extrusionOk="0">
                  <a:moveTo>
                    <a:pt x="0" y="1"/>
                  </a:moveTo>
                  <a:lnTo>
                    <a:pt x="0" y="41"/>
                  </a:lnTo>
                  <a:lnTo>
                    <a:pt x="398" y="200"/>
                  </a:lnTo>
                  <a:lnTo>
                    <a:pt x="278" y="41"/>
                  </a:lnTo>
                  <a:lnTo>
                    <a:pt x="0" y="1"/>
                  </a:lnTo>
                  <a:close/>
                  <a:moveTo>
                    <a:pt x="2386" y="1472"/>
                  </a:moveTo>
                  <a:lnTo>
                    <a:pt x="2227" y="1512"/>
                  </a:lnTo>
                  <a:lnTo>
                    <a:pt x="2346" y="1631"/>
                  </a:lnTo>
                  <a:lnTo>
                    <a:pt x="2386" y="1631"/>
                  </a:lnTo>
                  <a:lnTo>
                    <a:pt x="2386" y="1472"/>
                  </a:lnTo>
                  <a:close/>
                </a:path>
              </a:pathLst>
            </a:custGeom>
            <a:solidFill>
              <a:srgbClr val="F15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684;p77"/>
            <p:cNvSpPr/>
            <p:nvPr/>
          </p:nvSpPr>
          <p:spPr>
            <a:xfrm>
              <a:off x="5789500" y="4108400"/>
              <a:ext cx="4000" cy="4000"/>
            </a:xfrm>
            <a:custGeom>
              <a:avLst/>
              <a:gdLst/>
              <a:ahLst/>
              <a:cxnLst/>
              <a:rect l="l" t="t" r="r" b="b"/>
              <a:pathLst>
                <a:path w="160" h="160" fill="none" extrusionOk="0">
                  <a:moveTo>
                    <a:pt x="160" y="1"/>
                  </a:moveTo>
                  <a:lnTo>
                    <a:pt x="160" y="1"/>
                  </a:lnTo>
                  <a:lnTo>
                    <a:pt x="1" y="41"/>
                  </a:lnTo>
                  <a:lnTo>
                    <a:pt x="1" y="41"/>
                  </a:lnTo>
                  <a:lnTo>
                    <a:pt x="120" y="160"/>
                  </a:lnTo>
                  <a:lnTo>
                    <a:pt x="160" y="160"/>
                  </a:lnTo>
                  <a:lnTo>
                    <a:pt x="160" y="160"/>
                  </a:lnTo>
                  <a:lnTo>
                    <a:pt x="160" y="160"/>
                  </a:lnTo>
                  <a:lnTo>
                    <a:pt x="1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685;p77"/>
            <p:cNvSpPr/>
            <p:nvPr/>
          </p:nvSpPr>
          <p:spPr>
            <a:xfrm>
              <a:off x="5733850" y="4071625"/>
              <a:ext cx="9950" cy="5000"/>
            </a:xfrm>
            <a:custGeom>
              <a:avLst/>
              <a:gdLst/>
              <a:ahLst/>
              <a:cxnLst/>
              <a:rect l="l" t="t" r="r" b="b"/>
              <a:pathLst>
                <a:path w="398" h="200" fill="none" extrusionOk="0">
                  <a:moveTo>
                    <a:pt x="0" y="1"/>
                  </a:move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398" y="200"/>
                  </a:lnTo>
                  <a:lnTo>
                    <a:pt x="398" y="200"/>
                  </a:lnTo>
                  <a:lnTo>
                    <a:pt x="278" y="41"/>
                  </a:lnTo>
                  <a:lnTo>
                    <a:pt x="278" y="41"/>
                  </a:lnTo>
                  <a:lnTo>
                    <a:pt x="278" y="41"/>
                  </a:lnTo>
                  <a:lnTo>
                    <a:pt x="278" y="4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686;p77"/>
            <p:cNvSpPr/>
            <p:nvPr/>
          </p:nvSpPr>
          <p:spPr>
            <a:xfrm>
              <a:off x="5730850" y="4051750"/>
              <a:ext cx="5000" cy="3000"/>
            </a:xfrm>
            <a:custGeom>
              <a:avLst/>
              <a:gdLst/>
              <a:ahLst/>
              <a:cxnLst/>
              <a:rect l="l" t="t" r="r" b="b"/>
              <a:pathLst>
                <a:path w="200" h="120" extrusionOk="0">
                  <a:moveTo>
                    <a:pt x="200" y="1"/>
                  </a:moveTo>
                  <a:lnTo>
                    <a:pt x="1" y="80"/>
                  </a:lnTo>
                  <a:lnTo>
                    <a:pt x="1" y="120"/>
                  </a:lnTo>
                  <a:lnTo>
                    <a:pt x="200" y="80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rgbClr val="F15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687;p77"/>
            <p:cNvSpPr/>
            <p:nvPr/>
          </p:nvSpPr>
          <p:spPr>
            <a:xfrm>
              <a:off x="5730850" y="4051750"/>
              <a:ext cx="5000" cy="3000"/>
            </a:xfrm>
            <a:custGeom>
              <a:avLst/>
              <a:gdLst/>
              <a:ahLst/>
              <a:cxnLst/>
              <a:rect l="l" t="t" r="r" b="b"/>
              <a:pathLst>
                <a:path w="200" h="120" fill="none" extrusionOk="0">
                  <a:moveTo>
                    <a:pt x="200" y="1"/>
                  </a:moveTo>
                  <a:lnTo>
                    <a:pt x="200" y="1"/>
                  </a:lnTo>
                  <a:lnTo>
                    <a:pt x="1" y="80"/>
                  </a:lnTo>
                  <a:lnTo>
                    <a:pt x="1" y="80"/>
                  </a:lnTo>
                  <a:lnTo>
                    <a:pt x="1" y="120"/>
                  </a:lnTo>
                  <a:lnTo>
                    <a:pt x="1" y="120"/>
                  </a:lnTo>
                  <a:lnTo>
                    <a:pt x="200" y="80"/>
                  </a:lnTo>
                  <a:lnTo>
                    <a:pt x="200" y="80"/>
                  </a:lnTo>
                  <a:lnTo>
                    <a:pt x="20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688;p77"/>
            <p:cNvSpPr/>
            <p:nvPr/>
          </p:nvSpPr>
          <p:spPr>
            <a:xfrm>
              <a:off x="5767625" y="3881775"/>
              <a:ext cx="16925" cy="51725"/>
            </a:xfrm>
            <a:custGeom>
              <a:avLst/>
              <a:gdLst/>
              <a:ahLst/>
              <a:cxnLst/>
              <a:rect l="l" t="t" r="r" b="b"/>
              <a:pathLst>
                <a:path w="677" h="2069" extrusionOk="0">
                  <a:moveTo>
                    <a:pt x="677" y="1"/>
                  </a:moveTo>
                  <a:lnTo>
                    <a:pt x="677" y="1"/>
                  </a:lnTo>
                  <a:lnTo>
                    <a:pt x="677" y="1"/>
                  </a:lnTo>
                  <a:lnTo>
                    <a:pt x="677" y="1"/>
                  </a:lnTo>
                  <a:lnTo>
                    <a:pt x="677" y="478"/>
                  </a:lnTo>
                  <a:lnTo>
                    <a:pt x="597" y="836"/>
                  </a:lnTo>
                  <a:lnTo>
                    <a:pt x="438" y="1074"/>
                  </a:lnTo>
                  <a:lnTo>
                    <a:pt x="319" y="1273"/>
                  </a:lnTo>
                  <a:lnTo>
                    <a:pt x="160" y="1432"/>
                  </a:lnTo>
                  <a:lnTo>
                    <a:pt x="80" y="1591"/>
                  </a:lnTo>
                  <a:lnTo>
                    <a:pt x="1" y="1790"/>
                  </a:lnTo>
                  <a:lnTo>
                    <a:pt x="41" y="2068"/>
                  </a:lnTo>
                  <a:lnTo>
                    <a:pt x="41" y="2068"/>
                  </a:lnTo>
                  <a:lnTo>
                    <a:pt x="41" y="2068"/>
                  </a:lnTo>
                  <a:lnTo>
                    <a:pt x="41" y="2068"/>
                  </a:lnTo>
                  <a:lnTo>
                    <a:pt x="1" y="1790"/>
                  </a:lnTo>
                  <a:lnTo>
                    <a:pt x="80" y="1591"/>
                  </a:lnTo>
                  <a:lnTo>
                    <a:pt x="160" y="1432"/>
                  </a:lnTo>
                  <a:lnTo>
                    <a:pt x="319" y="1273"/>
                  </a:lnTo>
                  <a:lnTo>
                    <a:pt x="438" y="1074"/>
                  </a:lnTo>
                  <a:lnTo>
                    <a:pt x="597" y="836"/>
                  </a:lnTo>
                  <a:lnTo>
                    <a:pt x="677" y="478"/>
                  </a:lnTo>
                  <a:lnTo>
                    <a:pt x="677" y="1"/>
                  </a:lnTo>
                  <a:lnTo>
                    <a:pt x="677" y="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rgbClr val="EE5A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689;p77"/>
            <p:cNvSpPr/>
            <p:nvPr/>
          </p:nvSpPr>
          <p:spPr>
            <a:xfrm>
              <a:off x="5767625" y="3881775"/>
              <a:ext cx="16925" cy="51725"/>
            </a:xfrm>
            <a:custGeom>
              <a:avLst/>
              <a:gdLst/>
              <a:ahLst/>
              <a:cxnLst/>
              <a:rect l="l" t="t" r="r" b="b"/>
              <a:pathLst>
                <a:path w="677" h="2069" fill="none" extrusionOk="0">
                  <a:moveTo>
                    <a:pt x="677" y="1"/>
                  </a:moveTo>
                  <a:lnTo>
                    <a:pt x="677" y="1"/>
                  </a:lnTo>
                  <a:lnTo>
                    <a:pt x="677" y="1"/>
                  </a:lnTo>
                  <a:lnTo>
                    <a:pt x="677" y="1"/>
                  </a:lnTo>
                  <a:lnTo>
                    <a:pt x="677" y="478"/>
                  </a:lnTo>
                  <a:lnTo>
                    <a:pt x="597" y="836"/>
                  </a:lnTo>
                  <a:lnTo>
                    <a:pt x="438" y="1074"/>
                  </a:lnTo>
                  <a:lnTo>
                    <a:pt x="319" y="1273"/>
                  </a:lnTo>
                  <a:lnTo>
                    <a:pt x="160" y="1432"/>
                  </a:lnTo>
                  <a:lnTo>
                    <a:pt x="80" y="1591"/>
                  </a:lnTo>
                  <a:lnTo>
                    <a:pt x="1" y="1790"/>
                  </a:lnTo>
                  <a:lnTo>
                    <a:pt x="41" y="2068"/>
                  </a:lnTo>
                  <a:lnTo>
                    <a:pt x="41" y="2068"/>
                  </a:lnTo>
                  <a:lnTo>
                    <a:pt x="41" y="2068"/>
                  </a:lnTo>
                  <a:lnTo>
                    <a:pt x="41" y="2068"/>
                  </a:lnTo>
                  <a:lnTo>
                    <a:pt x="1" y="1790"/>
                  </a:lnTo>
                  <a:lnTo>
                    <a:pt x="80" y="1591"/>
                  </a:lnTo>
                  <a:lnTo>
                    <a:pt x="160" y="1432"/>
                  </a:lnTo>
                  <a:lnTo>
                    <a:pt x="319" y="1273"/>
                  </a:lnTo>
                  <a:lnTo>
                    <a:pt x="438" y="1074"/>
                  </a:lnTo>
                  <a:lnTo>
                    <a:pt x="597" y="836"/>
                  </a:lnTo>
                  <a:lnTo>
                    <a:pt x="677" y="478"/>
                  </a:lnTo>
                  <a:lnTo>
                    <a:pt x="677" y="1"/>
                  </a:lnTo>
                  <a:lnTo>
                    <a:pt x="677" y="1"/>
                  </a:lnTo>
                  <a:lnTo>
                    <a:pt x="6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690;p77"/>
            <p:cNvSpPr/>
            <p:nvPr/>
          </p:nvSpPr>
          <p:spPr>
            <a:xfrm>
              <a:off x="5669225" y="3991125"/>
              <a:ext cx="58675" cy="18900"/>
            </a:xfrm>
            <a:custGeom>
              <a:avLst/>
              <a:gdLst/>
              <a:ahLst/>
              <a:cxnLst/>
              <a:rect l="l" t="t" r="r" b="b"/>
              <a:pathLst>
                <a:path w="2347" h="756" extrusionOk="0">
                  <a:moveTo>
                    <a:pt x="1313" y="756"/>
                  </a:moveTo>
                  <a:lnTo>
                    <a:pt x="1313" y="756"/>
                  </a:lnTo>
                  <a:lnTo>
                    <a:pt x="1313" y="756"/>
                  </a:lnTo>
                  <a:lnTo>
                    <a:pt x="1313" y="756"/>
                  </a:lnTo>
                  <a:lnTo>
                    <a:pt x="1313" y="756"/>
                  </a:lnTo>
                  <a:lnTo>
                    <a:pt x="1313" y="756"/>
                  </a:lnTo>
                  <a:close/>
                  <a:moveTo>
                    <a:pt x="1" y="120"/>
                  </a:moveTo>
                  <a:lnTo>
                    <a:pt x="1" y="120"/>
                  </a:lnTo>
                  <a:lnTo>
                    <a:pt x="1" y="120"/>
                  </a:lnTo>
                  <a:lnTo>
                    <a:pt x="1" y="120"/>
                  </a:lnTo>
                  <a:lnTo>
                    <a:pt x="1" y="120"/>
                  </a:lnTo>
                  <a:close/>
                  <a:moveTo>
                    <a:pt x="1" y="80"/>
                  </a:moveTo>
                  <a:lnTo>
                    <a:pt x="1" y="80"/>
                  </a:lnTo>
                  <a:lnTo>
                    <a:pt x="1" y="80"/>
                  </a:lnTo>
                  <a:lnTo>
                    <a:pt x="1" y="80"/>
                  </a:lnTo>
                  <a:lnTo>
                    <a:pt x="1" y="80"/>
                  </a:lnTo>
                  <a:close/>
                  <a:moveTo>
                    <a:pt x="2347" y="0"/>
                  </a:moveTo>
                  <a:lnTo>
                    <a:pt x="2347" y="0"/>
                  </a:lnTo>
                  <a:lnTo>
                    <a:pt x="2267" y="159"/>
                  </a:lnTo>
                  <a:lnTo>
                    <a:pt x="2148" y="318"/>
                  </a:lnTo>
                  <a:lnTo>
                    <a:pt x="2068" y="438"/>
                  </a:lnTo>
                  <a:lnTo>
                    <a:pt x="1909" y="557"/>
                  </a:lnTo>
                  <a:lnTo>
                    <a:pt x="1790" y="636"/>
                  </a:lnTo>
                  <a:lnTo>
                    <a:pt x="1631" y="716"/>
                  </a:lnTo>
                  <a:lnTo>
                    <a:pt x="1472" y="756"/>
                  </a:lnTo>
                  <a:lnTo>
                    <a:pt x="1313" y="756"/>
                  </a:lnTo>
                  <a:lnTo>
                    <a:pt x="1313" y="756"/>
                  </a:lnTo>
                  <a:lnTo>
                    <a:pt x="1472" y="756"/>
                  </a:lnTo>
                  <a:lnTo>
                    <a:pt x="1631" y="716"/>
                  </a:lnTo>
                  <a:lnTo>
                    <a:pt x="1790" y="636"/>
                  </a:lnTo>
                  <a:lnTo>
                    <a:pt x="1909" y="557"/>
                  </a:lnTo>
                  <a:lnTo>
                    <a:pt x="2068" y="438"/>
                  </a:lnTo>
                  <a:lnTo>
                    <a:pt x="2148" y="318"/>
                  </a:lnTo>
                  <a:lnTo>
                    <a:pt x="2267" y="159"/>
                  </a:lnTo>
                  <a:lnTo>
                    <a:pt x="2347" y="0"/>
                  </a:lnTo>
                  <a:close/>
                </a:path>
              </a:pathLst>
            </a:custGeom>
            <a:solidFill>
              <a:srgbClr val="E13F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691;p77"/>
            <p:cNvSpPr/>
            <p:nvPr/>
          </p:nvSpPr>
          <p:spPr>
            <a:xfrm>
              <a:off x="5702025" y="401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692;p77"/>
            <p:cNvSpPr/>
            <p:nvPr/>
          </p:nvSpPr>
          <p:spPr>
            <a:xfrm>
              <a:off x="5669225" y="3994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693;p77"/>
            <p:cNvSpPr/>
            <p:nvPr/>
          </p:nvSpPr>
          <p:spPr>
            <a:xfrm>
              <a:off x="5669225" y="3993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694;p77"/>
            <p:cNvSpPr/>
            <p:nvPr/>
          </p:nvSpPr>
          <p:spPr>
            <a:xfrm>
              <a:off x="5702025" y="3991125"/>
              <a:ext cx="25875" cy="18900"/>
            </a:xfrm>
            <a:custGeom>
              <a:avLst/>
              <a:gdLst/>
              <a:ahLst/>
              <a:cxnLst/>
              <a:rect l="l" t="t" r="r" b="b"/>
              <a:pathLst>
                <a:path w="1035" h="756" fill="none" extrusionOk="0">
                  <a:moveTo>
                    <a:pt x="1035" y="0"/>
                  </a:moveTo>
                  <a:lnTo>
                    <a:pt x="1035" y="0"/>
                  </a:lnTo>
                  <a:lnTo>
                    <a:pt x="955" y="159"/>
                  </a:lnTo>
                  <a:lnTo>
                    <a:pt x="836" y="318"/>
                  </a:lnTo>
                  <a:lnTo>
                    <a:pt x="756" y="438"/>
                  </a:lnTo>
                  <a:lnTo>
                    <a:pt x="597" y="557"/>
                  </a:lnTo>
                  <a:lnTo>
                    <a:pt x="478" y="636"/>
                  </a:lnTo>
                  <a:lnTo>
                    <a:pt x="319" y="716"/>
                  </a:lnTo>
                  <a:lnTo>
                    <a:pt x="160" y="756"/>
                  </a:lnTo>
                  <a:lnTo>
                    <a:pt x="1" y="756"/>
                  </a:lnTo>
                  <a:lnTo>
                    <a:pt x="1" y="756"/>
                  </a:lnTo>
                  <a:lnTo>
                    <a:pt x="160" y="756"/>
                  </a:lnTo>
                  <a:lnTo>
                    <a:pt x="319" y="716"/>
                  </a:lnTo>
                  <a:lnTo>
                    <a:pt x="478" y="636"/>
                  </a:lnTo>
                  <a:lnTo>
                    <a:pt x="597" y="557"/>
                  </a:lnTo>
                  <a:lnTo>
                    <a:pt x="756" y="438"/>
                  </a:lnTo>
                  <a:lnTo>
                    <a:pt x="836" y="318"/>
                  </a:lnTo>
                  <a:lnTo>
                    <a:pt x="955" y="159"/>
                  </a:lnTo>
                  <a:lnTo>
                    <a:pt x="10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695;p77"/>
            <p:cNvSpPr/>
            <p:nvPr/>
          </p:nvSpPr>
          <p:spPr>
            <a:xfrm>
              <a:off x="5632450" y="3868850"/>
              <a:ext cx="152100" cy="141175"/>
            </a:xfrm>
            <a:custGeom>
              <a:avLst/>
              <a:gdLst/>
              <a:ahLst/>
              <a:cxnLst/>
              <a:rect l="l" t="t" r="r" b="b"/>
              <a:pathLst>
                <a:path w="6084" h="5647" extrusionOk="0">
                  <a:moveTo>
                    <a:pt x="279" y="1"/>
                  </a:moveTo>
                  <a:lnTo>
                    <a:pt x="120" y="279"/>
                  </a:lnTo>
                  <a:lnTo>
                    <a:pt x="1" y="677"/>
                  </a:lnTo>
                  <a:lnTo>
                    <a:pt x="1" y="1074"/>
                  </a:lnTo>
                  <a:lnTo>
                    <a:pt x="40" y="1591"/>
                  </a:lnTo>
                  <a:lnTo>
                    <a:pt x="120" y="2108"/>
                  </a:lnTo>
                  <a:lnTo>
                    <a:pt x="239" y="2625"/>
                  </a:lnTo>
                  <a:lnTo>
                    <a:pt x="438" y="3182"/>
                  </a:lnTo>
                  <a:lnTo>
                    <a:pt x="637" y="3699"/>
                  </a:lnTo>
                  <a:lnTo>
                    <a:pt x="915" y="4176"/>
                  </a:lnTo>
                  <a:lnTo>
                    <a:pt x="1154" y="4573"/>
                  </a:lnTo>
                  <a:lnTo>
                    <a:pt x="1432" y="4931"/>
                  </a:lnTo>
                  <a:lnTo>
                    <a:pt x="1472" y="4971"/>
                  </a:lnTo>
                  <a:lnTo>
                    <a:pt x="1472" y="5011"/>
                  </a:lnTo>
                  <a:lnTo>
                    <a:pt x="1830" y="5289"/>
                  </a:lnTo>
                  <a:lnTo>
                    <a:pt x="2148" y="5488"/>
                  </a:lnTo>
                  <a:lnTo>
                    <a:pt x="2466" y="5607"/>
                  </a:lnTo>
                  <a:lnTo>
                    <a:pt x="2784" y="5647"/>
                  </a:lnTo>
                  <a:lnTo>
                    <a:pt x="2943" y="5647"/>
                  </a:lnTo>
                  <a:lnTo>
                    <a:pt x="3102" y="5607"/>
                  </a:lnTo>
                  <a:lnTo>
                    <a:pt x="3261" y="5527"/>
                  </a:lnTo>
                  <a:lnTo>
                    <a:pt x="3380" y="5448"/>
                  </a:lnTo>
                  <a:lnTo>
                    <a:pt x="3539" y="5329"/>
                  </a:lnTo>
                  <a:lnTo>
                    <a:pt x="3619" y="5209"/>
                  </a:lnTo>
                  <a:lnTo>
                    <a:pt x="3738" y="5050"/>
                  </a:lnTo>
                  <a:lnTo>
                    <a:pt x="3818" y="4891"/>
                  </a:lnTo>
                  <a:lnTo>
                    <a:pt x="3977" y="4335"/>
                  </a:lnTo>
                  <a:lnTo>
                    <a:pt x="4056" y="4176"/>
                  </a:lnTo>
                  <a:lnTo>
                    <a:pt x="4136" y="4096"/>
                  </a:lnTo>
                  <a:lnTo>
                    <a:pt x="4255" y="4017"/>
                  </a:lnTo>
                  <a:lnTo>
                    <a:pt x="4414" y="3977"/>
                  </a:lnTo>
                  <a:lnTo>
                    <a:pt x="4851" y="3858"/>
                  </a:lnTo>
                  <a:lnTo>
                    <a:pt x="5090" y="3778"/>
                  </a:lnTo>
                  <a:lnTo>
                    <a:pt x="5289" y="3699"/>
                  </a:lnTo>
                  <a:lnTo>
                    <a:pt x="5448" y="3579"/>
                  </a:lnTo>
                  <a:lnTo>
                    <a:pt x="5527" y="3460"/>
                  </a:lnTo>
                  <a:lnTo>
                    <a:pt x="5527" y="3301"/>
                  </a:lnTo>
                  <a:lnTo>
                    <a:pt x="5527" y="3102"/>
                  </a:lnTo>
                  <a:lnTo>
                    <a:pt x="5448" y="2585"/>
                  </a:lnTo>
                  <a:lnTo>
                    <a:pt x="5408" y="2307"/>
                  </a:lnTo>
                  <a:lnTo>
                    <a:pt x="5487" y="2108"/>
                  </a:lnTo>
                  <a:lnTo>
                    <a:pt x="5567" y="1949"/>
                  </a:lnTo>
                  <a:lnTo>
                    <a:pt x="5726" y="1790"/>
                  </a:lnTo>
                  <a:lnTo>
                    <a:pt x="5845" y="1591"/>
                  </a:lnTo>
                  <a:lnTo>
                    <a:pt x="6004" y="1353"/>
                  </a:lnTo>
                  <a:lnTo>
                    <a:pt x="6084" y="995"/>
                  </a:lnTo>
                  <a:lnTo>
                    <a:pt x="6084" y="518"/>
                  </a:lnTo>
                  <a:lnTo>
                    <a:pt x="6084" y="359"/>
                  </a:lnTo>
                  <a:lnTo>
                    <a:pt x="6044" y="239"/>
                  </a:lnTo>
                  <a:lnTo>
                    <a:pt x="5965" y="518"/>
                  </a:lnTo>
                  <a:lnTo>
                    <a:pt x="5845" y="796"/>
                  </a:lnTo>
                  <a:lnTo>
                    <a:pt x="5726" y="995"/>
                  </a:lnTo>
                  <a:lnTo>
                    <a:pt x="5607" y="1154"/>
                  </a:lnTo>
                  <a:lnTo>
                    <a:pt x="5448" y="1313"/>
                  </a:lnTo>
                  <a:lnTo>
                    <a:pt x="5249" y="1472"/>
                  </a:lnTo>
                  <a:lnTo>
                    <a:pt x="5050" y="1591"/>
                  </a:lnTo>
                  <a:lnTo>
                    <a:pt x="4931" y="1750"/>
                  </a:lnTo>
                  <a:lnTo>
                    <a:pt x="4851" y="1870"/>
                  </a:lnTo>
                  <a:lnTo>
                    <a:pt x="4851" y="1989"/>
                  </a:lnTo>
                  <a:lnTo>
                    <a:pt x="4812" y="2347"/>
                  </a:lnTo>
                  <a:lnTo>
                    <a:pt x="4772" y="2784"/>
                  </a:lnTo>
                  <a:lnTo>
                    <a:pt x="4732" y="2864"/>
                  </a:lnTo>
                  <a:lnTo>
                    <a:pt x="4772" y="2903"/>
                  </a:lnTo>
                  <a:lnTo>
                    <a:pt x="4772" y="2943"/>
                  </a:lnTo>
                  <a:lnTo>
                    <a:pt x="4692" y="2943"/>
                  </a:lnTo>
                  <a:lnTo>
                    <a:pt x="4613" y="3023"/>
                  </a:lnTo>
                  <a:lnTo>
                    <a:pt x="4454" y="3062"/>
                  </a:lnTo>
                  <a:lnTo>
                    <a:pt x="4334" y="3062"/>
                  </a:lnTo>
                  <a:lnTo>
                    <a:pt x="4175" y="3023"/>
                  </a:lnTo>
                  <a:lnTo>
                    <a:pt x="4016" y="3062"/>
                  </a:lnTo>
                  <a:lnTo>
                    <a:pt x="3857" y="3142"/>
                  </a:lnTo>
                  <a:lnTo>
                    <a:pt x="3698" y="3301"/>
                  </a:lnTo>
                  <a:lnTo>
                    <a:pt x="3539" y="3539"/>
                  </a:lnTo>
                  <a:lnTo>
                    <a:pt x="3340" y="3977"/>
                  </a:lnTo>
                  <a:lnTo>
                    <a:pt x="3102" y="4255"/>
                  </a:lnTo>
                  <a:lnTo>
                    <a:pt x="2903" y="4414"/>
                  </a:lnTo>
                  <a:lnTo>
                    <a:pt x="2665" y="4494"/>
                  </a:lnTo>
                  <a:lnTo>
                    <a:pt x="2824" y="4692"/>
                  </a:lnTo>
                  <a:lnTo>
                    <a:pt x="2824" y="4732"/>
                  </a:lnTo>
                  <a:lnTo>
                    <a:pt x="2625" y="4653"/>
                  </a:lnTo>
                  <a:lnTo>
                    <a:pt x="2426" y="4573"/>
                  </a:lnTo>
                  <a:lnTo>
                    <a:pt x="2148" y="4335"/>
                  </a:lnTo>
                  <a:lnTo>
                    <a:pt x="2108" y="4335"/>
                  </a:lnTo>
                  <a:lnTo>
                    <a:pt x="1869" y="4096"/>
                  </a:lnTo>
                  <a:lnTo>
                    <a:pt x="1671" y="3858"/>
                  </a:lnTo>
                  <a:lnTo>
                    <a:pt x="1273" y="3301"/>
                  </a:lnTo>
                  <a:lnTo>
                    <a:pt x="995" y="2705"/>
                  </a:lnTo>
                  <a:lnTo>
                    <a:pt x="756" y="2108"/>
                  </a:lnTo>
                  <a:lnTo>
                    <a:pt x="557" y="1512"/>
                  </a:lnTo>
                  <a:lnTo>
                    <a:pt x="438" y="915"/>
                  </a:lnTo>
                  <a:lnTo>
                    <a:pt x="279" y="1"/>
                  </a:lnTo>
                  <a:close/>
                </a:path>
              </a:pathLst>
            </a:custGeom>
            <a:solidFill>
              <a:srgbClr val="CE2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696;p77"/>
            <p:cNvSpPr/>
            <p:nvPr/>
          </p:nvSpPr>
          <p:spPr>
            <a:xfrm>
              <a:off x="5632450" y="3868850"/>
              <a:ext cx="152100" cy="141175"/>
            </a:xfrm>
            <a:custGeom>
              <a:avLst/>
              <a:gdLst/>
              <a:ahLst/>
              <a:cxnLst/>
              <a:rect l="l" t="t" r="r" b="b"/>
              <a:pathLst>
                <a:path w="6084" h="5647" fill="none" extrusionOk="0">
                  <a:moveTo>
                    <a:pt x="279" y="1"/>
                  </a:moveTo>
                  <a:lnTo>
                    <a:pt x="279" y="1"/>
                  </a:lnTo>
                  <a:lnTo>
                    <a:pt x="120" y="279"/>
                  </a:lnTo>
                  <a:lnTo>
                    <a:pt x="120" y="279"/>
                  </a:lnTo>
                  <a:lnTo>
                    <a:pt x="120" y="279"/>
                  </a:lnTo>
                  <a:lnTo>
                    <a:pt x="1" y="677"/>
                  </a:lnTo>
                  <a:lnTo>
                    <a:pt x="1" y="1074"/>
                  </a:lnTo>
                  <a:lnTo>
                    <a:pt x="1" y="1074"/>
                  </a:lnTo>
                  <a:lnTo>
                    <a:pt x="40" y="1591"/>
                  </a:lnTo>
                  <a:lnTo>
                    <a:pt x="120" y="2108"/>
                  </a:lnTo>
                  <a:lnTo>
                    <a:pt x="239" y="2625"/>
                  </a:lnTo>
                  <a:lnTo>
                    <a:pt x="438" y="3182"/>
                  </a:lnTo>
                  <a:lnTo>
                    <a:pt x="637" y="3699"/>
                  </a:lnTo>
                  <a:lnTo>
                    <a:pt x="915" y="4176"/>
                  </a:lnTo>
                  <a:lnTo>
                    <a:pt x="1154" y="4573"/>
                  </a:lnTo>
                  <a:lnTo>
                    <a:pt x="1432" y="4931"/>
                  </a:lnTo>
                  <a:lnTo>
                    <a:pt x="1432" y="4931"/>
                  </a:lnTo>
                  <a:lnTo>
                    <a:pt x="1472" y="4971"/>
                  </a:lnTo>
                  <a:lnTo>
                    <a:pt x="1472" y="4971"/>
                  </a:lnTo>
                  <a:lnTo>
                    <a:pt x="1472" y="4971"/>
                  </a:lnTo>
                  <a:lnTo>
                    <a:pt x="1472" y="4971"/>
                  </a:lnTo>
                  <a:lnTo>
                    <a:pt x="1472" y="5011"/>
                  </a:lnTo>
                  <a:lnTo>
                    <a:pt x="1472" y="5011"/>
                  </a:lnTo>
                  <a:lnTo>
                    <a:pt x="1472" y="5011"/>
                  </a:lnTo>
                  <a:lnTo>
                    <a:pt x="1472" y="5011"/>
                  </a:lnTo>
                  <a:lnTo>
                    <a:pt x="1830" y="5289"/>
                  </a:lnTo>
                  <a:lnTo>
                    <a:pt x="2148" y="5488"/>
                  </a:lnTo>
                  <a:lnTo>
                    <a:pt x="2466" y="5607"/>
                  </a:lnTo>
                  <a:lnTo>
                    <a:pt x="2784" y="5647"/>
                  </a:lnTo>
                  <a:lnTo>
                    <a:pt x="2784" y="5647"/>
                  </a:lnTo>
                  <a:lnTo>
                    <a:pt x="2784" y="5647"/>
                  </a:lnTo>
                  <a:lnTo>
                    <a:pt x="2784" y="5647"/>
                  </a:lnTo>
                  <a:lnTo>
                    <a:pt x="2784" y="5647"/>
                  </a:lnTo>
                  <a:lnTo>
                    <a:pt x="2784" y="5647"/>
                  </a:lnTo>
                  <a:lnTo>
                    <a:pt x="2943" y="5647"/>
                  </a:lnTo>
                  <a:lnTo>
                    <a:pt x="3102" y="5607"/>
                  </a:lnTo>
                  <a:lnTo>
                    <a:pt x="3261" y="5527"/>
                  </a:lnTo>
                  <a:lnTo>
                    <a:pt x="3380" y="5448"/>
                  </a:lnTo>
                  <a:lnTo>
                    <a:pt x="3539" y="5329"/>
                  </a:lnTo>
                  <a:lnTo>
                    <a:pt x="3619" y="5209"/>
                  </a:lnTo>
                  <a:lnTo>
                    <a:pt x="3738" y="5050"/>
                  </a:lnTo>
                  <a:lnTo>
                    <a:pt x="3818" y="4891"/>
                  </a:lnTo>
                  <a:lnTo>
                    <a:pt x="3818" y="4891"/>
                  </a:lnTo>
                  <a:lnTo>
                    <a:pt x="3818" y="4891"/>
                  </a:lnTo>
                  <a:lnTo>
                    <a:pt x="3977" y="4335"/>
                  </a:lnTo>
                  <a:lnTo>
                    <a:pt x="4056" y="4176"/>
                  </a:lnTo>
                  <a:lnTo>
                    <a:pt x="4136" y="4096"/>
                  </a:lnTo>
                  <a:lnTo>
                    <a:pt x="4255" y="4017"/>
                  </a:lnTo>
                  <a:lnTo>
                    <a:pt x="4414" y="3977"/>
                  </a:lnTo>
                  <a:lnTo>
                    <a:pt x="4851" y="3858"/>
                  </a:lnTo>
                  <a:lnTo>
                    <a:pt x="4851" y="3858"/>
                  </a:lnTo>
                  <a:lnTo>
                    <a:pt x="5090" y="3778"/>
                  </a:lnTo>
                  <a:lnTo>
                    <a:pt x="5289" y="3699"/>
                  </a:lnTo>
                  <a:lnTo>
                    <a:pt x="5448" y="3579"/>
                  </a:lnTo>
                  <a:lnTo>
                    <a:pt x="5527" y="3460"/>
                  </a:lnTo>
                  <a:lnTo>
                    <a:pt x="5527" y="3301"/>
                  </a:lnTo>
                  <a:lnTo>
                    <a:pt x="5527" y="3102"/>
                  </a:lnTo>
                  <a:lnTo>
                    <a:pt x="5448" y="2585"/>
                  </a:lnTo>
                  <a:lnTo>
                    <a:pt x="5448" y="2585"/>
                  </a:lnTo>
                  <a:lnTo>
                    <a:pt x="5448" y="2585"/>
                  </a:lnTo>
                  <a:lnTo>
                    <a:pt x="5408" y="2307"/>
                  </a:lnTo>
                  <a:lnTo>
                    <a:pt x="5487" y="2108"/>
                  </a:lnTo>
                  <a:lnTo>
                    <a:pt x="5567" y="1949"/>
                  </a:lnTo>
                  <a:lnTo>
                    <a:pt x="5726" y="1790"/>
                  </a:lnTo>
                  <a:lnTo>
                    <a:pt x="5845" y="1591"/>
                  </a:lnTo>
                  <a:lnTo>
                    <a:pt x="6004" y="1353"/>
                  </a:lnTo>
                  <a:lnTo>
                    <a:pt x="6084" y="995"/>
                  </a:lnTo>
                  <a:lnTo>
                    <a:pt x="6084" y="518"/>
                  </a:lnTo>
                  <a:lnTo>
                    <a:pt x="6084" y="518"/>
                  </a:lnTo>
                  <a:lnTo>
                    <a:pt x="6084" y="518"/>
                  </a:lnTo>
                  <a:lnTo>
                    <a:pt x="6084" y="518"/>
                  </a:lnTo>
                  <a:lnTo>
                    <a:pt x="6084" y="359"/>
                  </a:lnTo>
                  <a:lnTo>
                    <a:pt x="6044" y="239"/>
                  </a:lnTo>
                  <a:lnTo>
                    <a:pt x="6044" y="239"/>
                  </a:lnTo>
                  <a:lnTo>
                    <a:pt x="5965" y="518"/>
                  </a:lnTo>
                  <a:lnTo>
                    <a:pt x="5845" y="796"/>
                  </a:lnTo>
                  <a:lnTo>
                    <a:pt x="5726" y="995"/>
                  </a:lnTo>
                  <a:lnTo>
                    <a:pt x="5607" y="1154"/>
                  </a:lnTo>
                  <a:lnTo>
                    <a:pt x="5448" y="1313"/>
                  </a:lnTo>
                  <a:lnTo>
                    <a:pt x="5249" y="1472"/>
                  </a:lnTo>
                  <a:lnTo>
                    <a:pt x="5249" y="1472"/>
                  </a:lnTo>
                  <a:lnTo>
                    <a:pt x="5050" y="1591"/>
                  </a:lnTo>
                  <a:lnTo>
                    <a:pt x="4931" y="1750"/>
                  </a:lnTo>
                  <a:lnTo>
                    <a:pt x="4851" y="1870"/>
                  </a:lnTo>
                  <a:lnTo>
                    <a:pt x="4851" y="1989"/>
                  </a:lnTo>
                  <a:lnTo>
                    <a:pt x="4812" y="2347"/>
                  </a:lnTo>
                  <a:lnTo>
                    <a:pt x="4772" y="2784"/>
                  </a:lnTo>
                  <a:lnTo>
                    <a:pt x="4772" y="2784"/>
                  </a:lnTo>
                  <a:lnTo>
                    <a:pt x="4732" y="2864"/>
                  </a:lnTo>
                  <a:lnTo>
                    <a:pt x="4732" y="2864"/>
                  </a:lnTo>
                  <a:lnTo>
                    <a:pt x="4772" y="2903"/>
                  </a:lnTo>
                  <a:lnTo>
                    <a:pt x="4772" y="2943"/>
                  </a:lnTo>
                  <a:lnTo>
                    <a:pt x="4772" y="2943"/>
                  </a:lnTo>
                  <a:lnTo>
                    <a:pt x="4772" y="2943"/>
                  </a:lnTo>
                  <a:lnTo>
                    <a:pt x="4732" y="2943"/>
                  </a:lnTo>
                  <a:lnTo>
                    <a:pt x="4732" y="2943"/>
                  </a:lnTo>
                  <a:lnTo>
                    <a:pt x="4692" y="2943"/>
                  </a:lnTo>
                  <a:lnTo>
                    <a:pt x="4692" y="2943"/>
                  </a:lnTo>
                  <a:lnTo>
                    <a:pt x="4613" y="3023"/>
                  </a:lnTo>
                  <a:lnTo>
                    <a:pt x="4454" y="3062"/>
                  </a:lnTo>
                  <a:lnTo>
                    <a:pt x="4454" y="3062"/>
                  </a:lnTo>
                  <a:lnTo>
                    <a:pt x="4334" y="3062"/>
                  </a:lnTo>
                  <a:lnTo>
                    <a:pt x="4334" y="3062"/>
                  </a:lnTo>
                  <a:lnTo>
                    <a:pt x="4175" y="3023"/>
                  </a:lnTo>
                  <a:lnTo>
                    <a:pt x="4175" y="3023"/>
                  </a:lnTo>
                  <a:lnTo>
                    <a:pt x="4016" y="3062"/>
                  </a:lnTo>
                  <a:lnTo>
                    <a:pt x="3857" y="3142"/>
                  </a:lnTo>
                  <a:lnTo>
                    <a:pt x="3698" y="3301"/>
                  </a:lnTo>
                  <a:lnTo>
                    <a:pt x="3539" y="3539"/>
                  </a:lnTo>
                  <a:lnTo>
                    <a:pt x="3539" y="3539"/>
                  </a:lnTo>
                  <a:lnTo>
                    <a:pt x="3340" y="3977"/>
                  </a:lnTo>
                  <a:lnTo>
                    <a:pt x="3102" y="4255"/>
                  </a:lnTo>
                  <a:lnTo>
                    <a:pt x="2903" y="4414"/>
                  </a:lnTo>
                  <a:lnTo>
                    <a:pt x="2665" y="4494"/>
                  </a:lnTo>
                  <a:lnTo>
                    <a:pt x="2665" y="4494"/>
                  </a:lnTo>
                  <a:lnTo>
                    <a:pt x="2824" y="4692"/>
                  </a:lnTo>
                  <a:lnTo>
                    <a:pt x="2824" y="4732"/>
                  </a:lnTo>
                  <a:lnTo>
                    <a:pt x="2824" y="4732"/>
                  </a:lnTo>
                  <a:lnTo>
                    <a:pt x="2824" y="4732"/>
                  </a:lnTo>
                  <a:lnTo>
                    <a:pt x="2625" y="4653"/>
                  </a:lnTo>
                  <a:lnTo>
                    <a:pt x="2426" y="4573"/>
                  </a:lnTo>
                  <a:lnTo>
                    <a:pt x="2148" y="4335"/>
                  </a:lnTo>
                  <a:lnTo>
                    <a:pt x="2148" y="4335"/>
                  </a:lnTo>
                  <a:lnTo>
                    <a:pt x="2108" y="4335"/>
                  </a:lnTo>
                  <a:lnTo>
                    <a:pt x="2108" y="4335"/>
                  </a:lnTo>
                  <a:lnTo>
                    <a:pt x="1869" y="4096"/>
                  </a:lnTo>
                  <a:lnTo>
                    <a:pt x="1671" y="3858"/>
                  </a:lnTo>
                  <a:lnTo>
                    <a:pt x="1273" y="3301"/>
                  </a:lnTo>
                  <a:lnTo>
                    <a:pt x="995" y="2705"/>
                  </a:lnTo>
                  <a:lnTo>
                    <a:pt x="756" y="2108"/>
                  </a:lnTo>
                  <a:lnTo>
                    <a:pt x="557" y="1512"/>
                  </a:lnTo>
                  <a:lnTo>
                    <a:pt x="438" y="915"/>
                  </a:lnTo>
                  <a:lnTo>
                    <a:pt x="27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697;p77"/>
            <p:cNvSpPr/>
            <p:nvPr/>
          </p:nvSpPr>
          <p:spPr>
            <a:xfrm>
              <a:off x="5749750" y="3940425"/>
              <a:ext cx="2000" cy="2025"/>
            </a:xfrm>
            <a:custGeom>
              <a:avLst/>
              <a:gdLst/>
              <a:ahLst/>
              <a:cxnLst/>
              <a:rect l="l" t="t" r="r" b="b"/>
              <a:pathLst>
                <a:path w="80" h="81" extrusionOk="0">
                  <a:moveTo>
                    <a:pt x="40" y="1"/>
                  </a:moveTo>
                  <a:lnTo>
                    <a:pt x="0" y="80"/>
                  </a:lnTo>
                  <a:lnTo>
                    <a:pt x="80" y="80"/>
                  </a:lnTo>
                  <a:lnTo>
                    <a:pt x="80" y="40"/>
                  </a:lnTo>
                  <a:lnTo>
                    <a:pt x="40" y="1"/>
                  </a:lnTo>
                  <a:close/>
                </a:path>
              </a:pathLst>
            </a:custGeom>
            <a:solidFill>
              <a:srgbClr val="E13F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698;p77"/>
            <p:cNvSpPr/>
            <p:nvPr/>
          </p:nvSpPr>
          <p:spPr>
            <a:xfrm>
              <a:off x="5749750" y="3940425"/>
              <a:ext cx="2000" cy="2025"/>
            </a:xfrm>
            <a:custGeom>
              <a:avLst/>
              <a:gdLst/>
              <a:ahLst/>
              <a:cxnLst/>
              <a:rect l="l" t="t" r="r" b="b"/>
              <a:pathLst>
                <a:path w="80" h="81" fill="none" extrusionOk="0">
                  <a:moveTo>
                    <a:pt x="40" y="1"/>
                  </a:moveTo>
                  <a:lnTo>
                    <a:pt x="40" y="1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40" y="80"/>
                  </a:lnTo>
                  <a:lnTo>
                    <a:pt x="40" y="80"/>
                  </a:lnTo>
                  <a:lnTo>
                    <a:pt x="80" y="80"/>
                  </a:lnTo>
                  <a:lnTo>
                    <a:pt x="80" y="80"/>
                  </a:lnTo>
                  <a:lnTo>
                    <a:pt x="80" y="40"/>
                  </a:lnTo>
                  <a:lnTo>
                    <a:pt x="80" y="40"/>
                  </a:lnTo>
                  <a:lnTo>
                    <a:pt x="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699;p77"/>
            <p:cNvSpPr/>
            <p:nvPr/>
          </p:nvSpPr>
          <p:spPr>
            <a:xfrm>
              <a:off x="5686125" y="3977200"/>
              <a:ext cx="16925" cy="9975"/>
            </a:xfrm>
            <a:custGeom>
              <a:avLst/>
              <a:gdLst/>
              <a:ahLst/>
              <a:cxnLst/>
              <a:rect l="l" t="t" r="r" b="b"/>
              <a:pathLst>
                <a:path w="677" h="399" extrusionOk="0">
                  <a:moveTo>
                    <a:pt x="1" y="1"/>
                  </a:moveTo>
                  <a:lnTo>
                    <a:pt x="279" y="239"/>
                  </a:lnTo>
                  <a:lnTo>
                    <a:pt x="478" y="319"/>
                  </a:lnTo>
                  <a:lnTo>
                    <a:pt x="677" y="398"/>
                  </a:lnTo>
                  <a:lnTo>
                    <a:pt x="677" y="358"/>
                  </a:lnTo>
                  <a:lnTo>
                    <a:pt x="518" y="160"/>
                  </a:lnTo>
                  <a:lnTo>
                    <a:pt x="398" y="160"/>
                  </a:lnTo>
                  <a:lnTo>
                    <a:pt x="199" y="1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3F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700;p77"/>
            <p:cNvSpPr/>
            <p:nvPr/>
          </p:nvSpPr>
          <p:spPr>
            <a:xfrm>
              <a:off x="5685125" y="3977200"/>
              <a:ext cx="17925" cy="9975"/>
            </a:xfrm>
            <a:custGeom>
              <a:avLst/>
              <a:gdLst/>
              <a:ahLst/>
              <a:cxnLst/>
              <a:rect l="l" t="t" r="r" b="b"/>
              <a:pathLst>
                <a:path w="717" h="39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319" y="239"/>
                  </a:lnTo>
                  <a:lnTo>
                    <a:pt x="518" y="319"/>
                  </a:lnTo>
                  <a:lnTo>
                    <a:pt x="717" y="398"/>
                  </a:lnTo>
                  <a:lnTo>
                    <a:pt x="717" y="398"/>
                  </a:lnTo>
                  <a:lnTo>
                    <a:pt x="717" y="358"/>
                  </a:lnTo>
                  <a:lnTo>
                    <a:pt x="717" y="358"/>
                  </a:lnTo>
                  <a:lnTo>
                    <a:pt x="558" y="160"/>
                  </a:lnTo>
                  <a:lnTo>
                    <a:pt x="558" y="160"/>
                  </a:lnTo>
                  <a:lnTo>
                    <a:pt x="438" y="160"/>
                  </a:lnTo>
                  <a:lnTo>
                    <a:pt x="438" y="160"/>
                  </a:lnTo>
                  <a:lnTo>
                    <a:pt x="239" y="120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701;p77"/>
            <p:cNvSpPr/>
            <p:nvPr/>
          </p:nvSpPr>
          <p:spPr>
            <a:xfrm>
              <a:off x="5649350" y="3723750"/>
              <a:ext cx="35800" cy="41750"/>
            </a:xfrm>
            <a:custGeom>
              <a:avLst/>
              <a:gdLst/>
              <a:ahLst/>
              <a:cxnLst/>
              <a:rect l="l" t="t" r="r" b="b"/>
              <a:pathLst>
                <a:path w="1432" h="1670" extrusionOk="0">
                  <a:moveTo>
                    <a:pt x="319" y="1431"/>
                  </a:moveTo>
                  <a:lnTo>
                    <a:pt x="319" y="1431"/>
                  </a:lnTo>
                  <a:lnTo>
                    <a:pt x="40" y="1670"/>
                  </a:lnTo>
                  <a:lnTo>
                    <a:pt x="40" y="1670"/>
                  </a:lnTo>
                  <a:lnTo>
                    <a:pt x="40" y="1670"/>
                  </a:lnTo>
                  <a:lnTo>
                    <a:pt x="40" y="1670"/>
                  </a:lnTo>
                  <a:lnTo>
                    <a:pt x="319" y="1431"/>
                  </a:lnTo>
                  <a:close/>
                  <a:moveTo>
                    <a:pt x="1" y="159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59"/>
                  </a:lnTo>
                  <a:lnTo>
                    <a:pt x="1" y="159"/>
                  </a:lnTo>
                  <a:close/>
                  <a:moveTo>
                    <a:pt x="1" y="159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59"/>
                  </a:lnTo>
                  <a:lnTo>
                    <a:pt x="1" y="159"/>
                  </a:lnTo>
                  <a:close/>
                  <a:moveTo>
                    <a:pt x="40" y="119"/>
                  </a:moveTo>
                  <a:lnTo>
                    <a:pt x="40" y="119"/>
                  </a:lnTo>
                  <a:lnTo>
                    <a:pt x="1" y="119"/>
                  </a:lnTo>
                  <a:lnTo>
                    <a:pt x="1" y="119"/>
                  </a:lnTo>
                  <a:lnTo>
                    <a:pt x="40" y="119"/>
                  </a:lnTo>
                  <a:close/>
                  <a:moveTo>
                    <a:pt x="40" y="119"/>
                  </a:moveTo>
                  <a:lnTo>
                    <a:pt x="40" y="119"/>
                  </a:lnTo>
                  <a:lnTo>
                    <a:pt x="40" y="119"/>
                  </a:lnTo>
                  <a:lnTo>
                    <a:pt x="40" y="119"/>
                  </a:lnTo>
                  <a:lnTo>
                    <a:pt x="40" y="119"/>
                  </a:lnTo>
                  <a:close/>
                  <a:moveTo>
                    <a:pt x="80" y="80"/>
                  </a:moveTo>
                  <a:lnTo>
                    <a:pt x="80" y="80"/>
                  </a:lnTo>
                  <a:lnTo>
                    <a:pt x="40" y="119"/>
                  </a:lnTo>
                  <a:lnTo>
                    <a:pt x="40" y="119"/>
                  </a:lnTo>
                  <a:lnTo>
                    <a:pt x="80" y="80"/>
                  </a:lnTo>
                  <a:close/>
                  <a:moveTo>
                    <a:pt x="80" y="80"/>
                  </a:moveTo>
                  <a:lnTo>
                    <a:pt x="80" y="80"/>
                  </a:lnTo>
                  <a:lnTo>
                    <a:pt x="80" y="80"/>
                  </a:lnTo>
                  <a:lnTo>
                    <a:pt x="80" y="80"/>
                  </a:lnTo>
                  <a:lnTo>
                    <a:pt x="80" y="80"/>
                  </a:lnTo>
                  <a:close/>
                  <a:moveTo>
                    <a:pt x="80" y="80"/>
                  </a:moveTo>
                  <a:lnTo>
                    <a:pt x="80" y="80"/>
                  </a:lnTo>
                  <a:lnTo>
                    <a:pt x="80" y="80"/>
                  </a:lnTo>
                  <a:lnTo>
                    <a:pt x="80" y="80"/>
                  </a:lnTo>
                  <a:lnTo>
                    <a:pt x="80" y="80"/>
                  </a:lnTo>
                  <a:close/>
                  <a:moveTo>
                    <a:pt x="80" y="80"/>
                  </a:moveTo>
                  <a:lnTo>
                    <a:pt x="80" y="80"/>
                  </a:lnTo>
                  <a:lnTo>
                    <a:pt x="80" y="80"/>
                  </a:lnTo>
                  <a:lnTo>
                    <a:pt x="80" y="80"/>
                  </a:lnTo>
                  <a:lnTo>
                    <a:pt x="80" y="80"/>
                  </a:lnTo>
                  <a:close/>
                  <a:moveTo>
                    <a:pt x="1313" y="0"/>
                  </a:moveTo>
                  <a:lnTo>
                    <a:pt x="1313" y="0"/>
                  </a:lnTo>
                  <a:lnTo>
                    <a:pt x="1392" y="119"/>
                  </a:lnTo>
                  <a:lnTo>
                    <a:pt x="1432" y="239"/>
                  </a:lnTo>
                  <a:lnTo>
                    <a:pt x="1392" y="358"/>
                  </a:lnTo>
                  <a:lnTo>
                    <a:pt x="1352" y="477"/>
                  </a:lnTo>
                  <a:lnTo>
                    <a:pt x="1233" y="636"/>
                  </a:lnTo>
                  <a:lnTo>
                    <a:pt x="1114" y="795"/>
                  </a:lnTo>
                  <a:lnTo>
                    <a:pt x="716" y="1153"/>
                  </a:lnTo>
                  <a:lnTo>
                    <a:pt x="716" y="1153"/>
                  </a:lnTo>
                  <a:lnTo>
                    <a:pt x="716" y="1153"/>
                  </a:lnTo>
                  <a:lnTo>
                    <a:pt x="716" y="1153"/>
                  </a:lnTo>
                  <a:lnTo>
                    <a:pt x="1114" y="795"/>
                  </a:lnTo>
                  <a:lnTo>
                    <a:pt x="1233" y="636"/>
                  </a:lnTo>
                  <a:lnTo>
                    <a:pt x="1352" y="477"/>
                  </a:lnTo>
                  <a:lnTo>
                    <a:pt x="1392" y="358"/>
                  </a:lnTo>
                  <a:lnTo>
                    <a:pt x="1432" y="239"/>
                  </a:lnTo>
                  <a:lnTo>
                    <a:pt x="1392" y="119"/>
                  </a:lnTo>
                  <a:lnTo>
                    <a:pt x="1313" y="0"/>
                  </a:lnTo>
                  <a:close/>
                  <a:moveTo>
                    <a:pt x="1313" y="0"/>
                  </a:moveTo>
                  <a:lnTo>
                    <a:pt x="1313" y="0"/>
                  </a:lnTo>
                  <a:lnTo>
                    <a:pt x="1313" y="0"/>
                  </a:lnTo>
                  <a:lnTo>
                    <a:pt x="1313" y="0"/>
                  </a:lnTo>
                  <a:lnTo>
                    <a:pt x="1313" y="0"/>
                  </a:lnTo>
                  <a:close/>
                </a:path>
              </a:pathLst>
            </a:custGeom>
            <a:solidFill>
              <a:srgbClr val="F8B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702;p77"/>
            <p:cNvSpPr/>
            <p:nvPr/>
          </p:nvSpPr>
          <p:spPr>
            <a:xfrm>
              <a:off x="5650350" y="3759525"/>
              <a:ext cx="6975" cy="5975"/>
            </a:xfrm>
            <a:custGeom>
              <a:avLst/>
              <a:gdLst/>
              <a:ahLst/>
              <a:cxnLst/>
              <a:rect l="l" t="t" r="r" b="b"/>
              <a:pathLst>
                <a:path w="279" h="239" fill="none" extrusionOk="0">
                  <a:moveTo>
                    <a:pt x="279" y="0"/>
                  </a:moveTo>
                  <a:lnTo>
                    <a:pt x="279" y="0"/>
                  </a:lnTo>
                  <a:lnTo>
                    <a:pt x="0" y="239"/>
                  </a:lnTo>
                  <a:lnTo>
                    <a:pt x="0" y="239"/>
                  </a:lnTo>
                  <a:lnTo>
                    <a:pt x="0" y="239"/>
                  </a:lnTo>
                  <a:lnTo>
                    <a:pt x="0" y="239"/>
                  </a:lnTo>
                  <a:lnTo>
                    <a:pt x="2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703;p77"/>
            <p:cNvSpPr/>
            <p:nvPr/>
          </p:nvSpPr>
          <p:spPr>
            <a:xfrm>
              <a:off x="5649350" y="3727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704;p77"/>
            <p:cNvSpPr/>
            <p:nvPr/>
          </p:nvSpPr>
          <p:spPr>
            <a:xfrm>
              <a:off x="5649350" y="3727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705;p77"/>
            <p:cNvSpPr/>
            <p:nvPr/>
          </p:nvSpPr>
          <p:spPr>
            <a:xfrm>
              <a:off x="5649350" y="3726725"/>
              <a:ext cx="1025" cy="25"/>
            </a:xfrm>
            <a:custGeom>
              <a:avLst/>
              <a:gdLst/>
              <a:ahLst/>
              <a:cxnLst/>
              <a:rect l="l" t="t" r="r" b="b"/>
              <a:pathLst>
                <a:path w="41" h="1" fill="none" extrusionOk="0">
                  <a:moveTo>
                    <a:pt x="40" y="0"/>
                  </a:moveTo>
                  <a:lnTo>
                    <a:pt x="4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706;p77"/>
            <p:cNvSpPr/>
            <p:nvPr/>
          </p:nvSpPr>
          <p:spPr>
            <a:xfrm>
              <a:off x="5650350" y="3726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707;p77"/>
            <p:cNvSpPr/>
            <p:nvPr/>
          </p:nvSpPr>
          <p:spPr>
            <a:xfrm>
              <a:off x="5650350" y="3725725"/>
              <a:ext cx="1025" cy="1025"/>
            </a:xfrm>
            <a:custGeom>
              <a:avLst/>
              <a:gdLst/>
              <a:ahLst/>
              <a:cxnLst/>
              <a:rect l="l" t="t" r="r" b="b"/>
              <a:pathLst>
                <a:path w="41" h="41" fill="none" extrusionOk="0">
                  <a:moveTo>
                    <a:pt x="40" y="1"/>
                  </a:moveTo>
                  <a:lnTo>
                    <a:pt x="40" y="1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708;p77"/>
            <p:cNvSpPr/>
            <p:nvPr/>
          </p:nvSpPr>
          <p:spPr>
            <a:xfrm>
              <a:off x="5651350" y="3725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709;p77"/>
            <p:cNvSpPr/>
            <p:nvPr/>
          </p:nvSpPr>
          <p:spPr>
            <a:xfrm>
              <a:off x="5651350" y="3725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710;p77"/>
            <p:cNvSpPr/>
            <p:nvPr/>
          </p:nvSpPr>
          <p:spPr>
            <a:xfrm>
              <a:off x="5651350" y="3725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711;p77"/>
            <p:cNvSpPr/>
            <p:nvPr/>
          </p:nvSpPr>
          <p:spPr>
            <a:xfrm>
              <a:off x="5667250" y="3723750"/>
              <a:ext cx="17900" cy="28850"/>
            </a:xfrm>
            <a:custGeom>
              <a:avLst/>
              <a:gdLst/>
              <a:ahLst/>
              <a:cxnLst/>
              <a:rect l="l" t="t" r="r" b="b"/>
              <a:pathLst>
                <a:path w="716" h="1154" fill="none" extrusionOk="0">
                  <a:moveTo>
                    <a:pt x="597" y="0"/>
                  </a:moveTo>
                  <a:lnTo>
                    <a:pt x="597" y="0"/>
                  </a:lnTo>
                  <a:lnTo>
                    <a:pt x="676" y="119"/>
                  </a:lnTo>
                  <a:lnTo>
                    <a:pt x="716" y="239"/>
                  </a:lnTo>
                  <a:lnTo>
                    <a:pt x="676" y="358"/>
                  </a:lnTo>
                  <a:lnTo>
                    <a:pt x="636" y="477"/>
                  </a:lnTo>
                  <a:lnTo>
                    <a:pt x="517" y="636"/>
                  </a:lnTo>
                  <a:lnTo>
                    <a:pt x="398" y="795"/>
                  </a:lnTo>
                  <a:lnTo>
                    <a:pt x="0" y="1153"/>
                  </a:lnTo>
                  <a:lnTo>
                    <a:pt x="0" y="1153"/>
                  </a:lnTo>
                  <a:lnTo>
                    <a:pt x="0" y="1153"/>
                  </a:lnTo>
                  <a:lnTo>
                    <a:pt x="0" y="1153"/>
                  </a:lnTo>
                  <a:lnTo>
                    <a:pt x="398" y="795"/>
                  </a:lnTo>
                  <a:lnTo>
                    <a:pt x="517" y="636"/>
                  </a:lnTo>
                  <a:lnTo>
                    <a:pt x="636" y="477"/>
                  </a:lnTo>
                  <a:lnTo>
                    <a:pt x="676" y="358"/>
                  </a:lnTo>
                  <a:lnTo>
                    <a:pt x="716" y="239"/>
                  </a:lnTo>
                  <a:lnTo>
                    <a:pt x="676" y="119"/>
                  </a:lnTo>
                  <a:lnTo>
                    <a:pt x="5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712;p77"/>
            <p:cNvSpPr/>
            <p:nvPr/>
          </p:nvSpPr>
          <p:spPr>
            <a:xfrm>
              <a:off x="5682150" y="3723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713;p77"/>
            <p:cNvSpPr/>
            <p:nvPr/>
          </p:nvSpPr>
          <p:spPr>
            <a:xfrm>
              <a:off x="5469450" y="3693925"/>
              <a:ext cx="239575" cy="89475"/>
            </a:xfrm>
            <a:custGeom>
              <a:avLst/>
              <a:gdLst/>
              <a:ahLst/>
              <a:cxnLst/>
              <a:rect l="l" t="t" r="r" b="b"/>
              <a:pathLst>
                <a:path w="9583" h="3579" extrusionOk="0">
                  <a:moveTo>
                    <a:pt x="8270" y="0"/>
                  </a:moveTo>
                  <a:lnTo>
                    <a:pt x="7992" y="40"/>
                  </a:lnTo>
                  <a:lnTo>
                    <a:pt x="7872" y="120"/>
                  </a:lnTo>
                  <a:lnTo>
                    <a:pt x="7753" y="199"/>
                  </a:lnTo>
                  <a:lnTo>
                    <a:pt x="7395" y="438"/>
                  </a:lnTo>
                  <a:lnTo>
                    <a:pt x="6958" y="636"/>
                  </a:lnTo>
                  <a:lnTo>
                    <a:pt x="6719" y="716"/>
                  </a:lnTo>
                  <a:lnTo>
                    <a:pt x="6441" y="795"/>
                  </a:lnTo>
                  <a:lnTo>
                    <a:pt x="6163" y="835"/>
                  </a:lnTo>
                  <a:lnTo>
                    <a:pt x="5368" y="835"/>
                  </a:lnTo>
                  <a:lnTo>
                    <a:pt x="4851" y="716"/>
                  </a:lnTo>
                  <a:lnTo>
                    <a:pt x="4493" y="676"/>
                  </a:lnTo>
                  <a:lnTo>
                    <a:pt x="4254" y="716"/>
                  </a:lnTo>
                  <a:lnTo>
                    <a:pt x="4016" y="756"/>
                  </a:lnTo>
                  <a:lnTo>
                    <a:pt x="3499" y="915"/>
                  </a:lnTo>
                  <a:lnTo>
                    <a:pt x="3022" y="1153"/>
                  </a:lnTo>
                  <a:lnTo>
                    <a:pt x="2584" y="1471"/>
                  </a:lnTo>
                  <a:lnTo>
                    <a:pt x="2147" y="1829"/>
                  </a:lnTo>
                  <a:lnTo>
                    <a:pt x="1750" y="2147"/>
                  </a:lnTo>
                  <a:lnTo>
                    <a:pt x="1431" y="2505"/>
                  </a:lnTo>
                  <a:lnTo>
                    <a:pt x="1153" y="2823"/>
                  </a:lnTo>
                  <a:lnTo>
                    <a:pt x="994" y="2982"/>
                  </a:lnTo>
                  <a:lnTo>
                    <a:pt x="835" y="3102"/>
                  </a:lnTo>
                  <a:lnTo>
                    <a:pt x="636" y="3181"/>
                  </a:lnTo>
                  <a:lnTo>
                    <a:pt x="239" y="3181"/>
                  </a:lnTo>
                  <a:lnTo>
                    <a:pt x="0" y="3102"/>
                  </a:lnTo>
                  <a:lnTo>
                    <a:pt x="199" y="3300"/>
                  </a:lnTo>
                  <a:lnTo>
                    <a:pt x="437" y="3459"/>
                  </a:lnTo>
                  <a:lnTo>
                    <a:pt x="636" y="3539"/>
                  </a:lnTo>
                  <a:lnTo>
                    <a:pt x="875" y="3579"/>
                  </a:lnTo>
                  <a:lnTo>
                    <a:pt x="1034" y="3579"/>
                  </a:lnTo>
                  <a:lnTo>
                    <a:pt x="1193" y="3539"/>
                  </a:lnTo>
                  <a:lnTo>
                    <a:pt x="1352" y="3420"/>
                  </a:lnTo>
                  <a:lnTo>
                    <a:pt x="1471" y="3300"/>
                  </a:lnTo>
                  <a:lnTo>
                    <a:pt x="2028" y="2783"/>
                  </a:lnTo>
                  <a:lnTo>
                    <a:pt x="2624" y="2267"/>
                  </a:lnTo>
                  <a:lnTo>
                    <a:pt x="2903" y="1988"/>
                  </a:lnTo>
                  <a:lnTo>
                    <a:pt x="3340" y="1670"/>
                  </a:lnTo>
                  <a:lnTo>
                    <a:pt x="3738" y="1392"/>
                  </a:lnTo>
                  <a:lnTo>
                    <a:pt x="3936" y="1312"/>
                  </a:lnTo>
                  <a:lnTo>
                    <a:pt x="4135" y="1273"/>
                  </a:lnTo>
                  <a:lnTo>
                    <a:pt x="4175" y="1273"/>
                  </a:lnTo>
                  <a:lnTo>
                    <a:pt x="4334" y="1312"/>
                  </a:lnTo>
                  <a:lnTo>
                    <a:pt x="4453" y="1392"/>
                  </a:lnTo>
                  <a:lnTo>
                    <a:pt x="4771" y="1511"/>
                  </a:lnTo>
                  <a:lnTo>
                    <a:pt x="5050" y="1591"/>
                  </a:lnTo>
                  <a:lnTo>
                    <a:pt x="5368" y="1670"/>
                  </a:lnTo>
                  <a:lnTo>
                    <a:pt x="6083" y="1670"/>
                  </a:lnTo>
                  <a:lnTo>
                    <a:pt x="6481" y="1591"/>
                  </a:lnTo>
                  <a:lnTo>
                    <a:pt x="6839" y="1471"/>
                  </a:lnTo>
                  <a:lnTo>
                    <a:pt x="7157" y="1352"/>
                  </a:lnTo>
                  <a:lnTo>
                    <a:pt x="7197" y="1352"/>
                  </a:lnTo>
                  <a:lnTo>
                    <a:pt x="7197" y="1312"/>
                  </a:lnTo>
                  <a:lnTo>
                    <a:pt x="7236" y="1312"/>
                  </a:lnTo>
                  <a:lnTo>
                    <a:pt x="7276" y="1273"/>
                  </a:lnTo>
                  <a:lnTo>
                    <a:pt x="7674" y="1074"/>
                  </a:lnTo>
                  <a:lnTo>
                    <a:pt x="7833" y="994"/>
                  </a:lnTo>
                  <a:lnTo>
                    <a:pt x="8032" y="955"/>
                  </a:lnTo>
                  <a:lnTo>
                    <a:pt x="8191" y="955"/>
                  </a:lnTo>
                  <a:lnTo>
                    <a:pt x="8310" y="1034"/>
                  </a:lnTo>
                  <a:lnTo>
                    <a:pt x="8509" y="1193"/>
                  </a:lnTo>
                  <a:lnTo>
                    <a:pt x="8588" y="1312"/>
                  </a:lnTo>
                  <a:lnTo>
                    <a:pt x="8628" y="1432"/>
                  </a:lnTo>
                  <a:lnTo>
                    <a:pt x="8588" y="1551"/>
                  </a:lnTo>
                  <a:lnTo>
                    <a:pt x="8548" y="1670"/>
                  </a:lnTo>
                  <a:lnTo>
                    <a:pt x="8429" y="1829"/>
                  </a:lnTo>
                  <a:lnTo>
                    <a:pt x="8310" y="1988"/>
                  </a:lnTo>
                  <a:lnTo>
                    <a:pt x="7912" y="2346"/>
                  </a:lnTo>
                  <a:lnTo>
                    <a:pt x="7833" y="2465"/>
                  </a:lnTo>
                  <a:lnTo>
                    <a:pt x="7634" y="2744"/>
                  </a:lnTo>
                  <a:lnTo>
                    <a:pt x="8230" y="2505"/>
                  </a:lnTo>
                  <a:lnTo>
                    <a:pt x="8668" y="2267"/>
                  </a:lnTo>
                  <a:lnTo>
                    <a:pt x="9025" y="2028"/>
                  </a:lnTo>
                  <a:lnTo>
                    <a:pt x="9304" y="1789"/>
                  </a:lnTo>
                  <a:lnTo>
                    <a:pt x="9463" y="1551"/>
                  </a:lnTo>
                  <a:lnTo>
                    <a:pt x="9542" y="1312"/>
                  </a:lnTo>
                  <a:lnTo>
                    <a:pt x="9582" y="1074"/>
                  </a:lnTo>
                  <a:lnTo>
                    <a:pt x="9582" y="875"/>
                  </a:lnTo>
                  <a:lnTo>
                    <a:pt x="9503" y="716"/>
                  </a:lnTo>
                  <a:lnTo>
                    <a:pt x="9383" y="557"/>
                  </a:lnTo>
                  <a:lnTo>
                    <a:pt x="9264" y="398"/>
                  </a:lnTo>
                  <a:lnTo>
                    <a:pt x="9105" y="279"/>
                  </a:lnTo>
                  <a:lnTo>
                    <a:pt x="8906" y="159"/>
                  </a:lnTo>
                  <a:lnTo>
                    <a:pt x="8707" y="80"/>
                  </a:lnTo>
                  <a:lnTo>
                    <a:pt x="8469" y="40"/>
                  </a:lnTo>
                  <a:lnTo>
                    <a:pt x="8270" y="0"/>
                  </a:lnTo>
                  <a:close/>
                </a:path>
              </a:pathLst>
            </a:custGeom>
            <a:solidFill>
              <a:srgbClr val="EA4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714;p77"/>
            <p:cNvSpPr/>
            <p:nvPr/>
          </p:nvSpPr>
          <p:spPr>
            <a:xfrm>
              <a:off x="5469450" y="3693925"/>
              <a:ext cx="239575" cy="89475"/>
            </a:xfrm>
            <a:custGeom>
              <a:avLst/>
              <a:gdLst/>
              <a:ahLst/>
              <a:cxnLst/>
              <a:rect l="l" t="t" r="r" b="b"/>
              <a:pathLst>
                <a:path w="9583" h="3579" fill="none" extrusionOk="0">
                  <a:moveTo>
                    <a:pt x="8270" y="0"/>
                  </a:moveTo>
                  <a:lnTo>
                    <a:pt x="8270" y="0"/>
                  </a:lnTo>
                  <a:lnTo>
                    <a:pt x="7992" y="40"/>
                  </a:lnTo>
                  <a:lnTo>
                    <a:pt x="7872" y="120"/>
                  </a:lnTo>
                  <a:lnTo>
                    <a:pt x="7753" y="199"/>
                  </a:lnTo>
                  <a:lnTo>
                    <a:pt x="7753" y="199"/>
                  </a:lnTo>
                  <a:lnTo>
                    <a:pt x="7395" y="438"/>
                  </a:lnTo>
                  <a:lnTo>
                    <a:pt x="6958" y="636"/>
                  </a:lnTo>
                  <a:lnTo>
                    <a:pt x="6719" y="716"/>
                  </a:lnTo>
                  <a:lnTo>
                    <a:pt x="6441" y="795"/>
                  </a:lnTo>
                  <a:lnTo>
                    <a:pt x="6163" y="835"/>
                  </a:lnTo>
                  <a:lnTo>
                    <a:pt x="5845" y="835"/>
                  </a:lnTo>
                  <a:lnTo>
                    <a:pt x="5845" y="835"/>
                  </a:lnTo>
                  <a:lnTo>
                    <a:pt x="5368" y="835"/>
                  </a:lnTo>
                  <a:lnTo>
                    <a:pt x="4851" y="716"/>
                  </a:lnTo>
                  <a:lnTo>
                    <a:pt x="4851" y="716"/>
                  </a:lnTo>
                  <a:lnTo>
                    <a:pt x="4493" y="676"/>
                  </a:lnTo>
                  <a:lnTo>
                    <a:pt x="4493" y="676"/>
                  </a:lnTo>
                  <a:lnTo>
                    <a:pt x="4254" y="716"/>
                  </a:lnTo>
                  <a:lnTo>
                    <a:pt x="4016" y="756"/>
                  </a:lnTo>
                  <a:lnTo>
                    <a:pt x="3499" y="915"/>
                  </a:lnTo>
                  <a:lnTo>
                    <a:pt x="3022" y="1153"/>
                  </a:lnTo>
                  <a:lnTo>
                    <a:pt x="2584" y="1471"/>
                  </a:lnTo>
                  <a:lnTo>
                    <a:pt x="2147" y="1829"/>
                  </a:lnTo>
                  <a:lnTo>
                    <a:pt x="1750" y="2147"/>
                  </a:lnTo>
                  <a:lnTo>
                    <a:pt x="1431" y="2505"/>
                  </a:lnTo>
                  <a:lnTo>
                    <a:pt x="1153" y="2823"/>
                  </a:lnTo>
                  <a:lnTo>
                    <a:pt x="1153" y="2823"/>
                  </a:lnTo>
                  <a:lnTo>
                    <a:pt x="994" y="2982"/>
                  </a:lnTo>
                  <a:lnTo>
                    <a:pt x="835" y="3102"/>
                  </a:lnTo>
                  <a:lnTo>
                    <a:pt x="636" y="3181"/>
                  </a:lnTo>
                  <a:lnTo>
                    <a:pt x="477" y="3181"/>
                  </a:lnTo>
                  <a:lnTo>
                    <a:pt x="477" y="3181"/>
                  </a:lnTo>
                  <a:lnTo>
                    <a:pt x="239" y="3181"/>
                  </a:lnTo>
                  <a:lnTo>
                    <a:pt x="0" y="3102"/>
                  </a:lnTo>
                  <a:lnTo>
                    <a:pt x="0" y="3102"/>
                  </a:lnTo>
                  <a:lnTo>
                    <a:pt x="199" y="3300"/>
                  </a:lnTo>
                  <a:lnTo>
                    <a:pt x="437" y="3459"/>
                  </a:lnTo>
                  <a:lnTo>
                    <a:pt x="636" y="3539"/>
                  </a:lnTo>
                  <a:lnTo>
                    <a:pt x="875" y="3579"/>
                  </a:lnTo>
                  <a:lnTo>
                    <a:pt x="875" y="3579"/>
                  </a:lnTo>
                  <a:lnTo>
                    <a:pt x="1034" y="3579"/>
                  </a:lnTo>
                  <a:lnTo>
                    <a:pt x="1193" y="3539"/>
                  </a:lnTo>
                  <a:lnTo>
                    <a:pt x="1352" y="3420"/>
                  </a:lnTo>
                  <a:lnTo>
                    <a:pt x="1471" y="3300"/>
                  </a:lnTo>
                  <a:lnTo>
                    <a:pt x="1471" y="3300"/>
                  </a:lnTo>
                  <a:lnTo>
                    <a:pt x="2028" y="2783"/>
                  </a:lnTo>
                  <a:lnTo>
                    <a:pt x="2624" y="2267"/>
                  </a:lnTo>
                  <a:lnTo>
                    <a:pt x="2624" y="2267"/>
                  </a:lnTo>
                  <a:lnTo>
                    <a:pt x="2903" y="1988"/>
                  </a:lnTo>
                  <a:lnTo>
                    <a:pt x="3340" y="1670"/>
                  </a:lnTo>
                  <a:lnTo>
                    <a:pt x="3738" y="1392"/>
                  </a:lnTo>
                  <a:lnTo>
                    <a:pt x="3936" y="1312"/>
                  </a:lnTo>
                  <a:lnTo>
                    <a:pt x="4135" y="1273"/>
                  </a:lnTo>
                  <a:lnTo>
                    <a:pt x="4135" y="1273"/>
                  </a:lnTo>
                  <a:lnTo>
                    <a:pt x="4175" y="1273"/>
                  </a:lnTo>
                  <a:lnTo>
                    <a:pt x="4175" y="1273"/>
                  </a:lnTo>
                  <a:lnTo>
                    <a:pt x="4334" y="1312"/>
                  </a:lnTo>
                  <a:lnTo>
                    <a:pt x="4453" y="1392"/>
                  </a:lnTo>
                  <a:lnTo>
                    <a:pt x="4453" y="1392"/>
                  </a:lnTo>
                  <a:lnTo>
                    <a:pt x="4771" y="1511"/>
                  </a:lnTo>
                  <a:lnTo>
                    <a:pt x="5050" y="1591"/>
                  </a:lnTo>
                  <a:lnTo>
                    <a:pt x="5368" y="1670"/>
                  </a:lnTo>
                  <a:lnTo>
                    <a:pt x="5725" y="1670"/>
                  </a:lnTo>
                  <a:lnTo>
                    <a:pt x="5725" y="1670"/>
                  </a:lnTo>
                  <a:lnTo>
                    <a:pt x="6083" y="1670"/>
                  </a:lnTo>
                  <a:lnTo>
                    <a:pt x="6481" y="1591"/>
                  </a:lnTo>
                  <a:lnTo>
                    <a:pt x="6839" y="1471"/>
                  </a:lnTo>
                  <a:lnTo>
                    <a:pt x="7157" y="1352"/>
                  </a:lnTo>
                  <a:lnTo>
                    <a:pt x="7157" y="1352"/>
                  </a:lnTo>
                  <a:lnTo>
                    <a:pt x="7197" y="1352"/>
                  </a:lnTo>
                  <a:lnTo>
                    <a:pt x="7197" y="1352"/>
                  </a:lnTo>
                  <a:lnTo>
                    <a:pt x="7197" y="1352"/>
                  </a:lnTo>
                  <a:lnTo>
                    <a:pt x="7197" y="1352"/>
                  </a:lnTo>
                  <a:lnTo>
                    <a:pt x="7197" y="1352"/>
                  </a:lnTo>
                  <a:lnTo>
                    <a:pt x="7197" y="1352"/>
                  </a:lnTo>
                  <a:lnTo>
                    <a:pt x="7197" y="1352"/>
                  </a:lnTo>
                  <a:lnTo>
                    <a:pt x="7197" y="1352"/>
                  </a:lnTo>
                  <a:lnTo>
                    <a:pt x="7197" y="1312"/>
                  </a:lnTo>
                  <a:lnTo>
                    <a:pt x="7197" y="1312"/>
                  </a:lnTo>
                  <a:lnTo>
                    <a:pt x="7236" y="1312"/>
                  </a:lnTo>
                  <a:lnTo>
                    <a:pt x="7236" y="1312"/>
                  </a:lnTo>
                  <a:lnTo>
                    <a:pt x="7236" y="1312"/>
                  </a:lnTo>
                  <a:lnTo>
                    <a:pt x="7236" y="1312"/>
                  </a:lnTo>
                  <a:lnTo>
                    <a:pt x="7236" y="1312"/>
                  </a:lnTo>
                  <a:lnTo>
                    <a:pt x="7236" y="1312"/>
                  </a:lnTo>
                  <a:lnTo>
                    <a:pt x="7236" y="1312"/>
                  </a:lnTo>
                  <a:lnTo>
                    <a:pt x="7236" y="1312"/>
                  </a:lnTo>
                  <a:lnTo>
                    <a:pt x="7276" y="1273"/>
                  </a:lnTo>
                  <a:lnTo>
                    <a:pt x="7276" y="1273"/>
                  </a:lnTo>
                  <a:lnTo>
                    <a:pt x="7276" y="1273"/>
                  </a:lnTo>
                  <a:lnTo>
                    <a:pt x="7276" y="1273"/>
                  </a:lnTo>
                  <a:lnTo>
                    <a:pt x="7276" y="1273"/>
                  </a:lnTo>
                  <a:lnTo>
                    <a:pt x="7276" y="1273"/>
                  </a:lnTo>
                  <a:lnTo>
                    <a:pt x="7276" y="1273"/>
                  </a:lnTo>
                  <a:lnTo>
                    <a:pt x="7276" y="1273"/>
                  </a:lnTo>
                  <a:lnTo>
                    <a:pt x="7276" y="1273"/>
                  </a:lnTo>
                  <a:lnTo>
                    <a:pt x="7276" y="1273"/>
                  </a:lnTo>
                  <a:lnTo>
                    <a:pt x="7276" y="1273"/>
                  </a:lnTo>
                  <a:lnTo>
                    <a:pt x="7276" y="1273"/>
                  </a:lnTo>
                  <a:lnTo>
                    <a:pt x="7276" y="1273"/>
                  </a:lnTo>
                  <a:lnTo>
                    <a:pt x="7276" y="1273"/>
                  </a:lnTo>
                  <a:lnTo>
                    <a:pt x="7674" y="1074"/>
                  </a:lnTo>
                  <a:lnTo>
                    <a:pt x="7833" y="994"/>
                  </a:lnTo>
                  <a:lnTo>
                    <a:pt x="8032" y="955"/>
                  </a:lnTo>
                  <a:lnTo>
                    <a:pt x="8032" y="955"/>
                  </a:lnTo>
                  <a:lnTo>
                    <a:pt x="8191" y="955"/>
                  </a:lnTo>
                  <a:lnTo>
                    <a:pt x="8310" y="1034"/>
                  </a:lnTo>
                  <a:lnTo>
                    <a:pt x="8310" y="1034"/>
                  </a:lnTo>
                  <a:lnTo>
                    <a:pt x="8509" y="1193"/>
                  </a:lnTo>
                  <a:lnTo>
                    <a:pt x="8509" y="1193"/>
                  </a:lnTo>
                  <a:lnTo>
                    <a:pt x="8509" y="1193"/>
                  </a:lnTo>
                  <a:lnTo>
                    <a:pt x="8509" y="1193"/>
                  </a:lnTo>
                  <a:lnTo>
                    <a:pt x="8509" y="1193"/>
                  </a:lnTo>
                  <a:lnTo>
                    <a:pt x="8509" y="1193"/>
                  </a:lnTo>
                  <a:lnTo>
                    <a:pt x="8588" y="1312"/>
                  </a:lnTo>
                  <a:lnTo>
                    <a:pt x="8628" y="1432"/>
                  </a:lnTo>
                  <a:lnTo>
                    <a:pt x="8588" y="1551"/>
                  </a:lnTo>
                  <a:lnTo>
                    <a:pt x="8548" y="1670"/>
                  </a:lnTo>
                  <a:lnTo>
                    <a:pt x="8429" y="1829"/>
                  </a:lnTo>
                  <a:lnTo>
                    <a:pt x="8310" y="1988"/>
                  </a:lnTo>
                  <a:lnTo>
                    <a:pt x="7912" y="2346"/>
                  </a:lnTo>
                  <a:lnTo>
                    <a:pt x="7912" y="2346"/>
                  </a:lnTo>
                  <a:lnTo>
                    <a:pt x="7833" y="2465"/>
                  </a:lnTo>
                  <a:lnTo>
                    <a:pt x="7634" y="2744"/>
                  </a:lnTo>
                  <a:lnTo>
                    <a:pt x="7634" y="2744"/>
                  </a:lnTo>
                  <a:lnTo>
                    <a:pt x="8230" y="2505"/>
                  </a:lnTo>
                  <a:lnTo>
                    <a:pt x="8668" y="2267"/>
                  </a:lnTo>
                  <a:lnTo>
                    <a:pt x="9025" y="2028"/>
                  </a:lnTo>
                  <a:lnTo>
                    <a:pt x="9304" y="1789"/>
                  </a:lnTo>
                  <a:lnTo>
                    <a:pt x="9463" y="1551"/>
                  </a:lnTo>
                  <a:lnTo>
                    <a:pt x="9542" y="1312"/>
                  </a:lnTo>
                  <a:lnTo>
                    <a:pt x="9582" y="1074"/>
                  </a:lnTo>
                  <a:lnTo>
                    <a:pt x="9582" y="875"/>
                  </a:lnTo>
                  <a:lnTo>
                    <a:pt x="9582" y="875"/>
                  </a:lnTo>
                  <a:lnTo>
                    <a:pt x="9503" y="716"/>
                  </a:lnTo>
                  <a:lnTo>
                    <a:pt x="9383" y="557"/>
                  </a:lnTo>
                  <a:lnTo>
                    <a:pt x="9264" y="398"/>
                  </a:lnTo>
                  <a:lnTo>
                    <a:pt x="9105" y="279"/>
                  </a:lnTo>
                  <a:lnTo>
                    <a:pt x="8906" y="159"/>
                  </a:lnTo>
                  <a:lnTo>
                    <a:pt x="8707" y="80"/>
                  </a:lnTo>
                  <a:lnTo>
                    <a:pt x="8469" y="40"/>
                  </a:lnTo>
                  <a:lnTo>
                    <a:pt x="827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715;p77"/>
            <p:cNvSpPr/>
            <p:nvPr/>
          </p:nvSpPr>
          <p:spPr>
            <a:xfrm>
              <a:off x="5650350" y="3752575"/>
              <a:ext cx="16925" cy="12925"/>
            </a:xfrm>
            <a:custGeom>
              <a:avLst/>
              <a:gdLst/>
              <a:ahLst/>
              <a:cxnLst/>
              <a:rect l="l" t="t" r="r" b="b"/>
              <a:pathLst>
                <a:path w="677" h="517" extrusionOk="0">
                  <a:moveTo>
                    <a:pt x="676" y="0"/>
                  </a:moveTo>
                  <a:lnTo>
                    <a:pt x="279" y="278"/>
                  </a:lnTo>
                  <a:lnTo>
                    <a:pt x="0" y="517"/>
                  </a:lnTo>
                  <a:lnTo>
                    <a:pt x="398" y="398"/>
                  </a:lnTo>
                  <a:lnTo>
                    <a:pt x="597" y="119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F692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716;p77"/>
            <p:cNvSpPr/>
            <p:nvPr/>
          </p:nvSpPr>
          <p:spPr>
            <a:xfrm>
              <a:off x="5650350" y="3752575"/>
              <a:ext cx="16925" cy="12925"/>
            </a:xfrm>
            <a:custGeom>
              <a:avLst/>
              <a:gdLst/>
              <a:ahLst/>
              <a:cxnLst/>
              <a:rect l="l" t="t" r="r" b="b"/>
              <a:pathLst>
                <a:path w="677" h="517" fill="none" extrusionOk="0">
                  <a:moveTo>
                    <a:pt x="676" y="0"/>
                  </a:moveTo>
                  <a:lnTo>
                    <a:pt x="676" y="0"/>
                  </a:lnTo>
                  <a:lnTo>
                    <a:pt x="279" y="278"/>
                  </a:lnTo>
                  <a:lnTo>
                    <a:pt x="279" y="278"/>
                  </a:lnTo>
                  <a:lnTo>
                    <a:pt x="0" y="517"/>
                  </a:lnTo>
                  <a:lnTo>
                    <a:pt x="0" y="517"/>
                  </a:lnTo>
                  <a:lnTo>
                    <a:pt x="398" y="398"/>
                  </a:lnTo>
                  <a:lnTo>
                    <a:pt x="398" y="398"/>
                  </a:lnTo>
                  <a:lnTo>
                    <a:pt x="597" y="119"/>
                  </a:lnTo>
                  <a:lnTo>
                    <a:pt x="676" y="0"/>
                  </a:lnTo>
                  <a:lnTo>
                    <a:pt x="676" y="0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717;p77"/>
            <p:cNvSpPr/>
            <p:nvPr/>
          </p:nvSpPr>
          <p:spPr>
            <a:xfrm>
              <a:off x="5660275" y="3557750"/>
              <a:ext cx="111350" cy="46725"/>
            </a:xfrm>
            <a:custGeom>
              <a:avLst/>
              <a:gdLst/>
              <a:ahLst/>
              <a:cxnLst/>
              <a:rect l="l" t="t" r="r" b="b"/>
              <a:pathLst>
                <a:path w="4454" h="1869" extrusionOk="0">
                  <a:moveTo>
                    <a:pt x="876" y="0"/>
                  </a:moveTo>
                  <a:lnTo>
                    <a:pt x="399" y="40"/>
                  </a:lnTo>
                  <a:lnTo>
                    <a:pt x="200" y="80"/>
                  </a:lnTo>
                  <a:lnTo>
                    <a:pt x="41" y="199"/>
                  </a:lnTo>
                  <a:lnTo>
                    <a:pt x="1" y="279"/>
                  </a:lnTo>
                  <a:lnTo>
                    <a:pt x="1" y="358"/>
                  </a:lnTo>
                  <a:lnTo>
                    <a:pt x="1" y="438"/>
                  </a:lnTo>
                  <a:lnTo>
                    <a:pt x="80" y="477"/>
                  </a:lnTo>
                  <a:lnTo>
                    <a:pt x="239" y="636"/>
                  </a:lnTo>
                  <a:lnTo>
                    <a:pt x="438" y="716"/>
                  </a:lnTo>
                  <a:lnTo>
                    <a:pt x="915" y="875"/>
                  </a:lnTo>
                  <a:lnTo>
                    <a:pt x="1273" y="955"/>
                  </a:lnTo>
                  <a:lnTo>
                    <a:pt x="1750" y="1034"/>
                  </a:lnTo>
                  <a:lnTo>
                    <a:pt x="2188" y="1153"/>
                  </a:lnTo>
                  <a:lnTo>
                    <a:pt x="2585" y="1312"/>
                  </a:lnTo>
                  <a:lnTo>
                    <a:pt x="2903" y="1471"/>
                  </a:lnTo>
                  <a:lnTo>
                    <a:pt x="3420" y="1710"/>
                  </a:lnTo>
                  <a:lnTo>
                    <a:pt x="3619" y="1829"/>
                  </a:lnTo>
                  <a:lnTo>
                    <a:pt x="3778" y="1869"/>
                  </a:lnTo>
                  <a:lnTo>
                    <a:pt x="3858" y="1869"/>
                  </a:lnTo>
                  <a:lnTo>
                    <a:pt x="3977" y="1829"/>
                  </a:lnTo>
                  <a:lnTo>
                    <a:pt x="4136" y="1789"/>
                  </a:lnTo>
                  <a:lnTo>
                    <a:pt x="4295" y="1710"/>
                  </a:lnTo>
                  <a:lnTo>
                    <a:pt x="4374" y="1630"/>
                  </a:lnTo>
                  <a:lnTo>
                    <a:pt x="4454" y="1471"/>
                  </a:lnTo>
                  <a:lnTo>
                    <a:pt x="4414" y="1312"/>
                  </a:lnTo>
                  <a:lnTo>
                    <a:pt x="4335" y="1153"/>
                  </a:lnTo>
                  <a:lnTo>
                    <a:pt x="4136" y="915"/>
                  </a:lnTo>
                  <a:lnTo>
                    <a:pt x="3858" y="716"/>
                  </a:lnTo>
                  <a:lnTo>
                    <a:pt x="3539" y="517"/>
                  </a:lnTo>
                  <a:lnTo>
                    <a:pt x="3221" y="358"/>
                  </a:lnTo>
                  <a:lnTo>
                    <a:pt x="2864" y="239"/>
                  </a:lnTo>
                  <a:lnTo>
                    <a:pt x="2506" y="159"/>
                  </a:lnTo>
                  <a:lnTo>
                    <a:pt x="2148" y="80"/>
                  </a:lnTo>
                  <a:lnTo>
                    <a:pt x="1432" y="0"/>
                  </a:lnTo>
                  <a:close/>
                </a:path>
              </a:pathLst>
            </a:custGeom>
            <a:solidFill>
              <a:srgbClr val="F58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718;p77"/>
            <p:cNvSpPr/>
            <p:nvPr/>
          </p:nvSpPr>
          <p:spPr>
            <a:xfrm>
              <a:off x="5660275" y="3557750"/>
              <a:ext cx="111350" cy="46725"/>
            </a:xfrm>
            <a:custGeom>
              <a:avLst/>
              <a:gdLst/>
              <a:ahLst/>
              <a:cxnLst/>
              <a:rect l="l" t="t" r="r" b="b"/>
              <a:pathLst>
                <a:path w="4454" h="1869" fill="none" extrusionOk="0">
                  <a:moveTo>
                    <a:pt x="876" y="0"/>
                  </a:moveTo>
                  <a:lnTo>
                    <a:pt x="876" y="0"/>
                  </a:lnTo>
                  <a:lnTo>
                    <a:pt x="399" y="40"/>
                  </a:lnTo>
                  <a:lnTo>
                    <a:pt x="399" y="40"/>
                  </a:lnTo>
                  <a:lnTo>
                    <a:pt x="200" y="80"/>
                  </a:lnTo>
                  <a:lnTo>
                    <a:pt x="41" y="199"/>
                  </a:lnTo>
                  <a:lnTo>
                    <a:pt x="41" y="199"/>
                  </a:lnTo>
                  <a:lnTo>
                    <a:pt x="1" y="279"/>
                  </a:lnTo>
                  <a:lnTo>
                    <a:pt x="1" y="358"/>
                  </a:lnTo>
                  <a:lnTo>
                    <a:pt x="1" y="438"/>
                  </a:lnTo>
                  <a:lnTo>
                    <a:pt x="80" y="477"/>
                  </a:lnTo>
                  <a:lnTo>
                    <a:pt x="239" y="636"/>
                  </a:lnTo>
                  <a:lnTo>
                    <a:pt x="438" y="716"/>
                  </a:lnTo>
                  <a:lnTo>
                    <a:pt x="915" y="875"/>
                  </a:lnTo>
                  <a:lnTo>
                    <a:pt x="1273" y="955"/>
                  </a:lnTo>
                  <a:lnTo>
                    <a:pt x="1273" y="955"/>
                  </a:lnTo>
                  <a:lnTo>
                    <a:pt x="1750" y="1034"/>
                  </a:lnTo>
                  <a:lnTo>
                    <a:pt x="2188" y="1153"/>
                  </a:lnTo>
                  <a:lnTo>
                    <a:pt x="2585" y="1312"/>
                  </a:lnTo>
                  <a:lnTo>
                    <a:pt x="2903" y="1471"/>
                  </a:lnTo>
                  <a:lnTo>
                    <a:pt x="3420" y="1710"/>
                  </a:lnTo>
                  <a:lnTo>
                    <a:pt x="3619" y="1829"/>
                  </a:lnTo>
                  <a:lnTo>
                    <a:pt x="3778" y="1869"/>
                  </a:lnTo>
                  <a:lnTo>
                    <a:pt x="3778" y="1869"/>
                  </a:lnTo>
                  <a:lnTo>
                    <a:pt x="3858" y="1869"/>
                  </a:lnTo>
                  <a:lnTo>
                    <a:pt x="3858" y="1869"/>
                  </a:lnTo>
                  <a:lnTo>
                    <a:pt x="3977" y="1829"/>
                  </a:lnTo>
                  <a:lnTo>
                    <a:pt x="4136" y="1789"/>
                  </a:lnTo>
                  <a:lnTo>
                    <a:pt x="4295" y="1710"/>
                  </a:lnTo>
                  <a:lnTo>
                    <a:pt x="4374" y="1630"/>
                  </a:lnTo>
                  <a:lnTo>
                    <a:pt x="4454" y="1471"/>
                  </a:lnTo>
                  <a:lnTo>
                    <a:pt x="4414" y="1312"/>
                  </a:lnTo>
                  <a:lnTo>
                    <a:pt x="4335" y="1153"/>
                  </a:lnTo>
                  <a:lnTo>
                    <a:pt x="4136" y="915"/>
                  </a:lnTo>
                  <a:lnTo>
                    <a:pt x="4136" y="915"/>
                  </a:lnTo>
                  <a:lnTo>
                    <a:pt x="3858" y="716"/>
                  </a:lnTo>
                  <a:lnTo>
                    <a:pt x="3539" y="517"/>
                  </a:lnTo>
                  <a:lnTo>
                    <a:pt x="3221" y="358"/>
                  </a:lnTo>
                  <a:lnTo>
                    <a:pt x="2864" y="239"/>
                  </a:lnTo>
                  <a:lnTo>
                    <a:pt x="2506" y="159"/>
                  </a:lnTo>
                  <a:lnTo>
                    <a:pt x="2148" y="80"/>
                  </a:lnTo>
                  <a:lnTo>
                    <a:pt x="1432" y="0"/>
                  </a:lnTo>
                  <a:lnTo>
                    <a:pt x="1432" y="0"/>
                  </a:lnTo>
                  <a:lnTo>
                    <a:pt x="8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719;p77"/>
            <p:cNvSpPr/>
            <p:nvPr/>
          </p:nvSpPr>
          <p:spPr>
            <a:xfrm>
              <a:off x="5775575" y="3601475"/>
              <a:ext cx="30850" cy="30850"/>
            </a:xfrm>
            <a:custGeom>
              <a:avLst/>
              <a:gdLst/>
              <a:ahLst/>
              <a:cxnLst/>
              <a:rect l="l" t="t" r="r" b="b"/>
              <a:pathLst>
                <a:path w="1234" h="1234" extrusionOk="0">
                  <a:moveTo>
                    <a:pt x="319" y="1"/>
                  </a:moveTo>
                  <a:lnTo>
                    <a:pt x="160" y="80"/>
                  </a:lnTo>
                  <a:lnTo>
                    <a:pt x="41" y="160"/>
                  </a:lnTo>
                  <a:lnTo>
                    <a:pt x="1" y="279"/>
                  </a:lnTo>
                  <a:lnTo>
                    <a:pt x="1" y="438"/>
                  </a:lnTo>
                  <a:lnTo>
                    <a:pt x="1" y="597"/>
                  </a:lnTo>
                  <a:lnTo>
                    <a:pt x="81" y="716"/>
                  </a:lnTo>
                  <a:lnTo>
                    <a:pt x="160" y="875"/>
                  </a:lnTo>
                  <a:lnTo>
                    <a:pt x="240" y="955"/>
                  </a:lnTo>
                  <a:lnTo>
                    <a:pt x="478" y="1154"/>
                  </a:lnTo>
                  <a:lnTo>
                    <a:pt x="637" y="1193"/>
                  </a:lnTo>
                  <a:lnTo>
                    <a:pt x="756" y="1233"/>
                  </a:lnTo>
                  <a:lnTo>
                    <a:pt x="915" y="1193"/>
                  </a:lnTo>
                  <a:lnTo>
                    <a:pt x="1074" y="1074"/>
                  </a:lnTo>
                  <a:lnTo>
                    <a:pt x="1194" y="955"/>
                  </a:lnTo>
                  <a:lnTo>
                    <a:pt x="1234" y="796"/>
                  </a:lnTo>
                  <a:lnTo>
                    <a:pt x="1234" y="677"/>
                  </a:lnTo>
                  <a:lnTo>
                    <a:pt x="1154" y="557"/>
                  </a:lnTo>
                  <a:lnTo>
                    <a:pt x="1074" y="398"/>
                  </a:lnTo>
                  <a:lnTo>
                    <a:pt x="955" y="279"/>
                  </a:lnTo>
                  <a:lnTo>
                    <a:pt x="796" y="160"/>
                  </a:lnTo>
                  <a:lnTo>
                    <a:pt x="677" y="80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rgbClr val="F58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720;p77"/>
            <p:cNvSpPr/>
            <p:nvPr/>
          </p:nvSpPr>
          <p:spPr>
            <a:xfrm>
              <a:off x="5775575" y="3601475"/>
              <a:ext cx="30850" cy="30850"/>
            </a:xfrm>
            <a:custGeom>
              <a:avLst/>
              <a:gdLst/>
              <a:ahLst/>
              <a:cxnLst/>
              <a:rect l="l" t="t" r="r" b="b"/>
              <a:pathLst>
                <a:path w="1234" h="1234" fill="none" extrusionOk="0">
                  <a:moveTo>
                    <a:pt x="399" y="1"/>
                  </a:moveTo>
                  <a:lnTo>
                    <a:pt x="399" y="1"/>
                  </a:lnTo>
                  <a:lnTo>
                    <a:pt x="319" y="1"/>
                  </a:lnTo>
                  <a:lnTo>
                    <a:pt x="319" y="1"/>
                  </a:lnTo>
                  <a:lnTo>
                    <a:pt x="160" y="80"/>
                  </a:lnTo>
                  <a:lnTo>
                    <a:pt x="41" y="160"/>
                  </a:lnTo>
                  <a:lnTo>
                    <a:pt x="1" y="279"/>
                  </a:lnTo>
                  <a:lnTo>
                    <a:pt x="1" y="438"/>
                  </a:lnTo>
                  <a:lnTo>
                    <a:pt x="1" y="597"/>
                  </a:lnTo>
                  <a:lnTo>
                    <a:pt x="81" y="716"/>
                  </a:lnTo>
                  <a:lnTo>
                    <a:pt x="160" y="875"/>
                  </a:lnTo>
                  <a:lnTo>
                    <a:pt x="240" y="955"/>
                  </a:lnTo>
                  <a:lnTo>
                    <a:pt x="240" y="955"/>
                  </a:lnTo>
                  <a:lnTo>
                    <a:pt x="478" y="1154"/>
                  </a:lnTo>
                  <a:lnTo>
                    <a:pt x="637" y="1193"/>
                  </a:lnTo>
                  <a:lnTo>
                    <a:pt x="756" y="1233"/>
                  </a:lnTo>
                  <a:lnTo>
                    <a:pt x="756" y="1233"/>
                  </a:lnTo>
                  <a:lnTo>
                    <a:pt x="915" y="1193"/>
                  </a:lnTo>
                  <a:lnTo>
                    <a:pt x="915" y="1193"/>
                  </a:lnTo>
                  <a:lnTo>
                    <a:pt x="1074" y="1074"/>
                  </a:lnTo>
                  <a:lnTo>
                    <a:pt x="1074" y="1074"/>
                  </a:lnTo>
                  <a:lnTo>
                    <a:pt x="1194" y="955"/>
                  </a:lnTo>
                  <a:lnTo>
                    <a:pt x="1234" y="796"/>
                  </a:lnTo>
                  <a:lnTo>
                    <a:pt x="1234" y="796"/>
                  </a:lnTo>
                  <a:lnTo>
                    <a:pt x="1234" y="677"/>
                  </a:lnTo>
                  <a:lnTo>
                    <a:pt x="1154" y="557"/>
                  </a:lnTo>
                  <a:lnTo>
                    <a:pt x="1074" y="398"/>
                  </a:lnTo>
                  <a:lnTo>
                    <a:pt x="955" y="279"/>
                  </a:lnTo>
                  <a:lnTo>
                    <a:pt x="796" y="160"/>
                  </a:lnTo>
                  <a:lnTo>
                    <a:pt x="677" y="80"/>
                  </a:lnTo>
                  <a:lnTo>
                    <a:pt x="518" y="1"/>
                  </a:lnTo>
                  <a:lnTo>
                    <a:pt x="3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7" name="Picture 2" descr="Under The Sea Ocean Sticker by boobybal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1325" y="4962923"/>
            <a:ext cx="25622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8" name="Google Shape;3721;p77"/>
          <p:cNvGrpSpPr/>
          <p:nvPr/>
        </p:nvGrpSpPr>
        <p:grpSpPr>
          <a:xfrm>
            <a:off x="9684566" y="4113442"/>
            <a:ext cx="428425" cy="910525"/>
            <a:chOff x="5459500" y="3489150"/>
            <a:chExt cx="428425" cy="910525"/>
          </a:xfrm>
        </p:grpSpPr>
        <p:sp>
          <p:nvSpPr>
            <p:cNvPr id="109" name="Google Shape;3722;p77"/>
            <p:cNvSpPr/>
            <p:nvPr/>
          </p:nvSpPr>
          <p:spPr>
            <a:xfrm>
              <a:off x="5615550" y="3489150"/>
              <a:ext cx="271400" cy="485100"/>
            </a:xfrm>
            <a:custGeom>
              <a:avLst/>
              <a:gdLst/>
              <a:ahLst/>
              <a:cxnLst/>
              <a:rect l="l" t="t" r="r" b="b"/>
              <a:pathLst>
                <a:path w="10856" h="19404" extrusionOk="0">
                  <a:moveTo>
                    <a:pt x="3937" y="1"/>
                  </a:moveTo>
                  <a:lnTo>
                    <a:pt x="3778" y="41"/>
                  </a:lnTo>
                  <a:lnTo>
                    <a:pt x="3619" y="120"/>
                  </a:lnTo>
                  <a:lnTo>
                    <a:pt x="3380" y="279"/>
                  </a:lnTo>
                  <a:lnTo>
                    <a:pt x="3181" y="558"/>
                  </a:lnTo>
                  <a:lnTo>
                    <a:pt x="2983" y="796"/>
                  </a:lnTo>
                  <a:lnTo>
                    <a:pt x="2744" y="1074"/>
                  </a:lnTo>
                  <a:lnTo>
                    <a:pt x="2506" y="1273"/>
                  </a:lnTo>
                  <a:lnTo>
                    <a:pt x="2386" y="1353"/>
                  </a:lnTo>
                  <a:lnTo>
                    <a:pt x="2227" y="1392"/>
                  </a:lnTo>
                  <a:lnTo>
                    <a:pt x="2068" y="1432"/>
                  </a:lnTo>
                  <a:lnTo>
                    <a:pt x="1949" y="1432"/>
                  </a:lnTo>
                  <a:lnTo>
                    <a:pt x="1790" y="1353"/>
                  </a:lnTo>
                  <a:lnTo>
                    <a:pt x="1631" y="1273"/>
                  </a:lnTo>
                  <a:lnTo>
                    <a:pt x="1353" y="1074"/>
                  </a:lnTo>
                  <a:lnTo>
                    <a:pt x="1074" y="876"/>
                  </a:lnTo>
                  <a:lnTo>
                    <a:pt x="955" y="836"/>
                  </a:lnTo>
                  <a:lnTo>
                    <a:pt x="796" y="796"/>
                  </a:lnTo>
                  <a:lnTo>
                    <a:pt x="637" y="796"/>
                  </a:lnTo>
                  <a:lnTo>
                    <a:pt x="478" y="876"/>
                  </a:lnTo>
                  <a:lnTo>
                    <a:pt x="359" y="955"/>
                  </a:lnTo>
                  <a:lnTo>
                    <a:pt x="239" y="1074"/>
                  </a:lnTo>
                  <a:lnTo>
                    <a:pt x="160" y="1233"/>
                  </a:lnTo>
                  <a:lnTo>
                    <a:pt x="120" y="1392"/>
                  </a:lnTo>
                  <a:lnTo>
                    <a:pt x="41" y="1711"/>
                  </a:lnTo>
                  <a:lnTo>
                    <a:pt x="1" y="2188"/>
                  </a:lnTo>
                  <a:lnTo>
                    <a:pt x="41" y="2665"/>
                  </a:lnTo>
                  <a:lnTo>
                    <a:pt x="80" y="2903"/>
                  </a:lnTo>
                  <a:lnTo>
                    <a:pt x="160" y="3142"/>
                  </a:lnTo>
                  <a:lnTo>
                    <a:pt x="239" y="3341"/>
                  </a:lnTo>
                  <a:lnTo>
                    <a:pt x="398" y="3500"/>
                  </a:lnTo>
                  <a:lnTo>
                    <a:pt x="677" y="3619"/>
                  </a:lnTo>
                  <a:lnTo>
                    <a:pt x="955" y="3699"/>
                  </a:lnTo>
                  <a:lnTo>
                    <a:pt x="1233" y="3738"/>
                  </a:lnTo>
                  <a:lnTo>
                    <a:pt x="1591" y="3738"/>
                  </a:lnTo>
                  <a:lnTo>
                    <a:pt x="2227" y="3699"/>
                  </a:lnTo>
                  <a:lnTo>
                    <a:pt x="2784" y="3659"/>
                  </a:lnTo>
                  <a:lnTo>
                    <a:pt x="3539" y="3659"/>
                  </a:lnTo>
                  <a:lnTo>
                    <a:pt x="4255" y="3699"/>
                  </a:lnTo>
                  <a:lnTo>
                    <a:pt x="4971" y="3858"/>
                  </a:lnTo>
                  <a:lnTo>
                    <a:pt x="5328" y="3977"/>
                  </a:lnTo>
                  <a:lnTo>
                    <a:pt x="5647" y="4096"/>
                  </a:lnTo>
                  <a:lnTo>
                    <a:pt x="5965" y="4255"/>
                  </a:lnTo>
                  <a:lnTo>
                    <a:pt x="6283" y="4454"/>
                  </a:lnTo>
                  <a:lnTo>
                    <a:pt x="6601" y="4653"/>
                  </a:lnTo>
                  <a:lnTo>
                    <a:pt x="6879" y="4891"/>
                  </a:lnTo>
                  <a:lnTo>
                    <a:pt x="7118" y="5170"/>
                  </a:lnTo>
                  <a:lnTo>
                    <a:pt x="7356" y="5448"/>
                  </a:lnTo>
                  <a:lnTo>
                    <a:pt x="7515" y="5766"/>
                  </a:lnTo>
                  <a:lnTo>
                    <a:pt x="7674" y="6084"/>
                  </a:lnTo>
                  <a:lnTo>
                    <a:pt x="7794" y="6402"/>
                  </a:lnTo>
                  <a:lnTo>
                    <a:pt x="7873" y="6680"/>
                  </a:lnTo>
                  <a:lnTo>
                    <a:pt x="7913" y="6999"/>
                  </a:lnTo>
                  <a:lnTo>
                    <a:pt x="7913" y="7317"/>
                  </a:lnTo>
                  <a:lnTo>
                    <a:pt x="7873" y="7953"/>
                  </a:lnTo>
                  <a:lnTo>
                    <a:pt x="7754" y="8549"/>
                  </a:lnTo>
                  <a:lnTo>
                    <a:pt x="7595" y="9185"/>
                  </a:lnTo>
                  <a:lnTo>
                    <a:pt x="7356" y="9821"/>
                  </a:lnTo>
                  <a:lnTo>
                    <a:pt x="7118" y="10418"/>
                  </a:lnTo>
                  <a:lnTo>
                    <a:pt x="6839" y="11014"/>
                  </a:lnTo>
                  <a:lnTo>
                    <a:pt x="3778" y="17415"/>
                  </a:lnTo>
                  <a:lnTo>
                    <a:pt x="3579" y="17972"/>
                  </a:lnTo>
                  <a:lnTo>
                    <a:pt x="3500" y="18250"/>
                  </a:lnTo>
                  <a:lnTo>
                    <a:pt x="3460" y="18529"/>
                  </a:lnTo>
                  <a:lnTo>
                    <a:pt x="3500" y="18807"/>
                  </a:lnTo>
                  <a:lnTo>
                    <a:pt x="3659" y="19085"/>
                  </a:lnTo>
                  <a:lnTo>
                    <a:pt x="3738" y="19205"/>
                  </a:lnTo>
                  <a:lnTo>
                    <a:pt x="3857" y="19284"/>
                  </a:lnTo>
                  <a:lnTo>
                    <a:pt x="3977" y="19364"/>
                  </a:lnTo>
                  <a:lnTo>
                    <a:pt x="4096" y="19403"/>
                  </a:lnTo>
                  <a:lnTo>
                    <a:pt x="4215" y="19125"/>
                  </a:lnTo>
                  <a:lnTo>
                    <a:pt x="4335" y="18926"/>
                  </a:lnTo>
                  <a:lnTo>
                    <a:pt x="4533" y="18727"/>
                  </a:lnTo>
                  <a:lnTo>
                    <a:pt x="4772" y="18568"/>
                  </a:lnTo>
                  <a:lnTo>
                    <a:pt x="5050" y="18409"/>
                  </a:lnTo>
                  <a:lnTo>
                    <a:pt x="5328" y="18330"/>
                  </a:lnTo>
                  <a:lnTo>
                    <a:pt x="5885" y="18131"/>
                  </a:lnTo>
                  <a:lnTo>
                    <a:pt x="6482" y="17932"/>
                  </a:lnTo>
                  <a:lnTo>
                    <a:pt x="6720" y="17813"/>
                  </a:lnTo>
                  <a:lnTo>
                    <a:pt x="6998" y="17654"/>
                  </a:lnTo>
                  <a:lnTo>
                    <a:pt x="7197" y="17495"/>
                  </a:lnTo>
                  <a:lnTo>
                    <a:pt x="7396" y="17256"/>
                  </a:lnTo>
                  <a:lnTo>
                    <a:pt x="7515" y="17018"/>
                  </a:lnTo>
                  <a:lnTo>
                    <a:pt x="7555" y="16740"/>
                  </a:lnTo>
                  <a:lnTo>
                    <a:pt x="7555" y="16541"/>
                  </a:lnTo>
                  <a:lnTo>
                    <a:pt x="7515" y="16342"/>
                  </a:lnTo>
                  <a:lnTo>
                    <a:pt x="7475" y="16103"/>
                  </a:lnTo>
                  <a:lnTo>
                    <a:pt x="7475" y="15905"/>
                  </a:lnTo>
                  <a:lnTo>
                    <a:pt x="7515" y="15746"/>
                  </a:lnTo>
                  <a:lnTo>
                    <a:pt x="7595" y="15587"/>
                  </a:lnTo>
                  <a:lnTo>
                    <a:pt x="7754" y="15308"/>
                  </a:lnTo>
                  <a:lnTo>
                    <a:pt x="8032" y="15070"/>
                  </a:lnTo>
                  <a:lnTo>
                    <a:pt x="8310" y="14871"/>
                  </a:lnTo>
                  <a:lnTo>
                    <a:pt x="8629" y="14672"/>
                  </a:lnTo>
                  <a:lnTo>
                    <a:pt x="8907" y="14433"/>
                  </a:lnTo>
                  <a:lnTo>
                    <a:pt x="9145" y="14195"/>
                  </a:lnTo>
                  <a:lnTo>
                    <a:pt x="9225" y="14036"/>
                  </a:lnTo>
                  <a:lnTo>
                    <a:pt x="9304" y="13877"/>
                  </a:lnTo>
                  <a:lnTo>
                    <a:pt x="9344" y="13678"/>
                  </a:lnTo>
                  <a:lnTo>
                    <a:pt x="9384" y="13440"/>
                  </a:lnTo>
                  <a:lnTo>
                    <a:pt x="9344" y="13002"/>
                  </a:lnTo>
                  <a:lnTo>
                    <a:pt x="9304" y="12525"/>
                  </a:lnTo>
                  <a:lnTo>
                    <a:pt x="9304" y="12286"/>
                  </a:lnTo>
                  <a:lnTo>
                    <a:pt x="9344" y="12048"/>
                  </a:lnTo>
                  <a:lnTo>
                    <a:pt x="9424" y="11889"/>
                  </a:lnTo>
                  <a:lnTo>
                    <a:pt x="9503" y="11770"/>
                  </a:lnTo>
                  <a:lnTo>
                    <a:pt x="9702" y="11452"/>
                  </a:lnTo>
                  <a:lnTo>
                    <a:pt x="9941" y="11213"/>
                  </a:lnTo>
                  <a:lnTo>
                    <a:pt x="10219" y="10935"/>
                  </a:lnTo>
                  <a:lnTo>
                    <a:pt x="10457" y="10696"/>
                  </a:lnTo>
                  <a:lnTo>
                    <a:pt x="10696" y="10418"/>
                  </a:lnTo>
                  <a:lnTo>
                    <a:pt x="10815" y="10140"/>
                  </a:lnTo>
                  <a:lnTo>
                    <a:pt x="10855" y="9980"/>
                  </a:lnTo>
                  <a:lnTo>
                    <a:pt x="10855" y="9821"/>
                  </a:lnTo>
                  <a:lnTo>
                    <a:pt x="10815" y="9543"/>
                  </a:lnTo>
                  <a:lnTo>
                    <a:pt x="10736" y="9305"/>
                  </a:lnTo>
                  <a:lnTo>
                    <a:pt x="10457" y="8867"/>
                  </a:lnTo>
                  <a:lnTo>
                    <a:pt x="10298" y="8629"/>
                  </a:lnTo>
                  <a:lnTo>
                    <a:pt x="10179" y="8390"/>
                  </a:lnTo>
                  <a:lnTo>
                    <a:pt x="10100" y="8152"/>
                  </a:lnTo>
                  <a:lnTo>
                    <a:pt x="10060" y="7913"/>
                  </a:lnTo>
                  <a:lnTo>
                    <a:pt x="10100" y="7674"/>
                  </a:lnTo>
                  <a:lnTo>
                    <a:pt x="10179" y="7476"/>
                  </a:lnTo>
                  <a:lnTo>
                    <a:pt x="10418" y="7078"/>
                  </a:lnTo>
                  <a:lnTo>
                    <a:pt x="10656" y="6680"/>
                  </a:lnTo>
                  <a:lnTo>
                    <a:pt x="10776" y="6482"/>
                  </a:lnTo>
                  <a:lnTo>
                    <a:pt x="10815" y="6243"/>
                  </a:lnTo>
                  <a:lnTo>
                    <a:pt x="10815" y="6044"/>
                  </a:lnTo>
                  <a:lnTo>
                    <a:pt x="10776" y="5846"/>
                  </a:lnTo>
                  <a:lnTo>
                    <a:pt x="10656" y="5647"/>
                  </a:lnTo>
                  <a:lnTo>
                    <a:pt x="10537" y="5448"/>
                  </a:lnTo>
                  <a:lnTo>
                    <a:pt x="10219" y="5090"/>
                  </a:lnTo>
                  <a:lnTo>
                    <a:pt x="9861" y="4812"/>
                  </a:lnTo>
                  <a:lnTo>
                    <a:pt x="9463" y="4533"/>
                  </a:lnTo>
                  <a:lnTo>
                    <a:pt x="9145" y="4215"/>
                  </a:lnTo>
                  <a:lnTo>
                    <a:pt x="8986" y="4056"/>
                  </a:lnTo>
                  <a:lnTo>
                    <a:pt x="8867" y="3858"/>
                  </a:lnTo>
                  <a:lnTo>
                    <a:pt x="8788" y="3659"/>
                  </a:lnTo>
                  <a:lnTo>
                    <a:pt x="8748" y="3420"/>
                  </a:lnTo>
                  <a:lnTo>
                    <a:pt x="8748" y="3102"/>
                  </a:lnTo>
                  <a:lnTo>
                    <a:pt x="8788" y="2784"/>
                  </a:lnTo>
                  <a:lnTo>
                    <a:pt x="8748" y="2585"/>
                  </a:lnTo>
                  <a:lnTo>
                    <a:pt x="8708" y="2426"/>
                  </a:lnTo>
                  <a:lnTo>
                    <a:pt x="8589" y="2227"/>
                  </a:lnTo>
                  <a:lnTo>
                    <a:pt x="8469" y="2068"/>
                  </a:lnTo>
                  <a:lnTo>
                    <a:pt x="8350" y="1949"/>
                  </a:lnTo>
                  <a:lnTo>
                    <a:pt x="8191" y="1830"/>
                  </a:lnTo>
                  <a:lnTo>
                    <a:pt x="7992" y="1711"/>
                  </a:lnTo>
                  <a:lnTo>
                    <a:pt x="7833" y="1671"/>
                  </a:lnTo>
                  <a:lnTo>
                    <a:pt x="7436" y="1671"/>
                  </a:lnTo>
                  <a:lnTo>
                    <a:pt x="7038" y="1711"/>
                  </a:lnTo>
                  <a:lnTo>
                    <a:pt x="6561" y="1750"/>
                  </a:lnTo>
                  <a:lnTo>
                    <a:pt x="6322" y="1750"/>
                  </a:lnTo>
                  <a:lnTo>
                    <a:pt x="6084" y="1711"/>
                  </a:lnTo>
                  <a:lnTo>
                    <a:pt x="5925" y="1631"/>
                  </a:lnTo>
                  <a:lnTo>
                    <a:pt x="5806" y="1512"/>
                  </a:lnTo>
                  <a:lnTo>
                    <a:pt x="5527" y="1273"/>
                  </a:lnTo>
                  <a:lnTo>
                    <a:pt x="5289" y="995"/>
                  </a:lnTo>
                  <a:lnTo>
                    <a:pt x="5090" y="717"/>
                  </a:lnTo>
                  <a:lnTo>
                    <a:pt x="4851" y="399"/>
                  </a:lnTo>
                  <a:lnTo>
                    <a:pt x="4573" y="160"/>
                  </a:lnTo>
                  <a:lnTo>
                    <a:pt x="4414" y="80"/>
                  </a:lnTo>
                  <a:lnTo>
                    <a:pt x="4255" y="1"/>
                  </a:lnTo>
                  <a:close/>
                </a:path>
              </a:pathLst>
            </a:custGeom>
            <a:solidFill>
              <a:srgbClr val="FF92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723;p77"/>
            <p:cNvSpPr/>
            <p:nvPr/>
          </p:nvSpPr>
          <p:spPr>
            <a:xfrm>
              <a:off x="5615550" y="3489150"/>
              <a:ext cx="271400" cy="485100"/>
            </a:xfrm>
            <a:custGeom>
              <a:avLst/>
              <a:gdLst/>
              <a:ahLst/>
              <a:cxnLst/>
              <a:rect l="l" t="t" r="r" b="b"/>
              <a:pathLst>
                <a:path w="10856" h="19404" fill="none" extrusionOk="0">
                  <a:moveTo>
                    <a:pt x="41" y="1711"/>
                  </a:moveTo>
                  <a:lnTo>
                    <a:pt x="41" y="1711"/>
                  </a:lnTo>
                  <a:lnTo>
                    <a:pt x="120" y="1392"/>
                  </a:lnTo>
                  <a:lnTo>
                    <a:pt x="160" y="1233"/>
                  </a:lnTo>
                  <a:lnTo>
                    <a:pt x="239" y="1074"/>
                  </a:lnTo>
                  <a:lnTo>
                    <a:pt x="359" y="955"/>
                  </a:lnTo>
                  <a:lnTo>
                    <a:pt x="478" y="876"/>
                  </a:lnTo>
                  <a:lnTo>
                    <a:pt x="637" y="796"/>
                  </a:lnTo>
                  <a:lnTo>
                    <a:pt x="796" y="796"/>
                  </a:lnTo>
                  <a:lnTo>
                    <a:pt x="796" y="796"/>
                  </a:lnTo>
                  <a:lnTo>
                    <a:pt x="955" y="836"/>
                  </a:lnTo>
                  <a:lnTo>
                    <a:pt x="1074" y="876"/>
                  </a:lnTo>
                  <a:lnTo>
                    <a:pt x="1353" y="1074"/>
                  </a:lnTo>
                  <a:lnTo>
                    <a:pt x="1631" y="1273"/>
                  </a:lnTo>
                  <a:lnTo>
                    <a:pt x="1790" y="1353"/>
                  </a:lnTo>
                  <a:lnTo>
                    <a:pt x="1949" y="1432"/>
                  </a:lnTo>
                  <a:lnTo>
                    <a:pt x="1949" y="1432"/>
                  </a:lnTo>
                  <a:lnTo>
                    <a:pt x="2068" y="1432"/>
                  </a:lnTo>
                  <a:lnTo>
                    <a:pt x="2227" y="1392"/>
                  </a:lnTo>
                  <a:lnTo>
                    <a:pt x="2386" y="1353"/>
                  </a:lnTo>
                  <a:lnTo>
                    <a:pt x="2506" y="1273"/>
                  </a:lnTo>
                  <a:lnTo>
                    <a:pt x="2744" y="1074"/>
                  </a:lnTo>
                  <a:lnTo>
                    <a:pt x="2983" y="796"/>
                  </a:lnTo>
                  <a:lnTo>
                    <a:pt x="2983" y="796"/>
                  </a:lnTo>
                  <a:lnTo>
                    <a:pt x="3181" y="558"/>
                  </a:lnTo>
                  <a:lnTo>
                    <a:pt x="3380" y="279"/>
                  </a:lnTo>
                  <a:lnTo>
                    <a:pt x="3619" y="120"/>
                  </a:lnTo>
                  <a:lnTo>
                    <a:pt x="3778" y="41"/>
                  </a:lnTo>
                  <a:lnTo>
                    <a:pt x="3937" y="1"/>
                  </a:lnTo>
                  <a:lnTo>
                    <a:pt x="3937" y="1"/>
                  </a:lnTo>
                  <a:lnTo>
                    <a:pt x="4096" y="1"/>
                  </a:lnTo>
                  <a:lnTo>
                    <a:pt x="4255" y="1"/>
                  </a:lnTo>
                  <a:lnTo>
                    <a:pt x="4414" y="80"/>
                  </a:lnTo>
                  <a:lnTo>
                    <a:pt x="4573" y="160"/>
                  </a:lnTo>
                  <a:lnTo>
                    <a:pt x="4851" y="399"/>
                  </a:lnTo>
                  <a:lnTo>
                    <a:pt x="5090" y="717"/>
                  </a:lnTo>
                  <a:lnTo>
                    <a:pt x="5090" y="717"/>
                  </a:lnTo>
                  <a:lnTo>
                    <a:pt x="5289" y="995"/>
                  </a:lnTo>
                  <a:lnTo>
                    <a:pt x="5527" y="1273"/>
                  </a:lnTo>
                  <a:lnTo>
                    <a:pt x="5806" y="1512"/>
                  </a:lnTo>
                  <a:lnTo>
                    <a:pt x="5925" y="1631"/>
                  </a:lnTo>
                  <a:lnTo>
                    <a:pt x="6084" y="1711"/>
                  </a:lnTo>
                  <a:lnTo>
                    <a:pt x="6084" y="1711"/>
                  </a:lnTo>
                  <a:lnTo>
                    <a:pt x="6322" y="1750"/>
                  </a:lnTo>
                  <a:lnTo>
                    <a:pt x="6561" y="1750"/>
                  </a:lnTo>
                  <a:lnTo>
                    <a:pt x="7038" y="1711"/>
                  </a:lnTo>
                  <a:lnTo>
                    <a:pt x="7038" y="1711"/>
                  </a:lnTo>
                  <a:lnTo>
                    <a:pt x="7436" y="1671"/>
                  </a:lnTo>
                  <a:lnTo>
                    <a:pt x="7635" y="1671"/>
                  </a:lnTo>
                  <a:lnTo>
                    <a:pt x="7833" y="1671"/>
                  </a:lnTo>
                  <a:lnTo>
                    <a:pt x="7833" y="1671"/>
                  </a:lnTo>
                  <a:lnTo>
                    <a:pt x="7992" y="1711"/>
                  </a:lnTo>
                  <a:lnTo>
                    <a:pt x="8191" y="1830"/>
                  </a:lnTo>
                  <a:lnTo>
                    <a:pt x="8350" y="1949"/>
                  </a:lnTo>
                  <a:lnTo>
                    <a:pt x="8469" y="2068"/>
                  </a:lnTo>
                  <a:lnTo>
                    <a:pt x="8589" y="2227"/>
                  </a:lnTo>
                  <a:lnTo>
                    <a:pt x="8708" y="2426"/>
                  </a:lnTo>
                  <a:lnTo>
                    <a:pt x="8748" y="2585"/>
                  </a:lnTo>
                  <a:lnTo>
                    <a:pt x="8788" y="2784"/>
                  </a:lnTo>
                  <a:lnTo>
                    <a:pt x="8788" y="2784"/>
                  </a:lnTo>
                  <a:lnTo>
                    <a:pt x="8748" y="3102"/>
                  </a:lnTo>
                  <a:lnTo>
                    <a:pt x="8748" y="3420"/>
                  </a:lnTo>
                  <a:lnTo>
                    <a:pt x="8748" y="3420"/>
                  </a:lnTo>
                  <a:lnTo>
                    <a:pt x="8788" y="3659"/>
                  </a:lnTo>
                  <a:lnTo>
                    <a:pt x="8867" y="3858"/>
                  </a:lnTo>
                  <a:lnTo>
                    <a:pt x="8986" y="4056"/>
                  </a:lnTo>
                  <a:lnTo>
                    <a:pt x="9145" y="4215"/>
                  </a:lnTo>
                  <a:lnTo>
                    <a:pt x="9463" y="4533"/>
                  </a:lnTo>
                  <a:lnTo>
                    <a:pt x="9861" y="4812"/>
                  </a:lnTo>
                  <a:lnTo>
                    <a:pt x="9861" y="4812"/>
                  </a:lnTo>
                  <a:lnTo>
                    <a:pt x="10219" y="5090"/>
                  </a:lnTo>
                  <a:lnTo>
                    <a:pt x="10537" y="5448"/>
                  </a:lnTo>
                  <a:lnTo>
                    <a:pt x="10656" y="5647"/>
                  </a:lnTo>
                  <a:lnTo>
                    <a:pt x="10776" y="5846"/>
                  </a:lnTo>
                  <a:lnTo>
                    <a:pt x="10815" y="6044"/>
                  </a:lnTo>
                  <a:lnTo>
                    <a:pt x="10815" y="6243"/>
                  </a:lnTo>
                  <a:lnTo>
                    <a:pt x="10815" y="6243"/>
                  </a:lnTo>
                  <a:lnTo>
                    <a:pt x="10776" y="6482"/>
                  </a:lnTo>
                  <a:lnTo>
                    <a:pt x="10656" y="6680"/>
                  </a:lnTo>
                  <a:lnTo>
                    <a:pt x="10418" y="7078"/>
                  </a:lnTo>
                  <a:lnTo>
                    <a:pt x="10179" y="7476"/>
                  </a:lnTo>
                  <a:lnTo>
                    <a:pt x="10100" y="7674"/>
                  </a:lnTo>
                  <a:lnTo>
                    <a:pt x="10060" y="7913"/>
                  </a:lnTo>
                  <a:lnTo>
                    <a:pt x="10060" y="7913"/>
                  </a:lnTo>
                  <a:lnTo>
                    <a:pt x="10100" y="8152"/>
                  </a:lnTo>
                  <a:lnTo>
                    <a:pt x="10179" y="8390"/>
                  </a:lnTo>
                  <a:lnTo>
                    <a:pt x="10298" y="8629"/>
                  </a:lnTo>
                  <a:lnTo>
                    <a:pt x="10457" y="8867"/>
                  </a:lnTo>
                  <a:lnTo>
                    <a:pt x="10736" y="9305"/>
                  </a:lnTo>
                  <a:lnTo>
                    <a:pt x="10815" y="9543"/>
                  </a:lnTo>
                  <a:lnTo>
                    <a:pt x="10855" y="9821"/>
                  </a:lnTo>
                  <a:lnTo>
                    <a:pt x="10855" y="9821"/>
                  </a:lnTo>
                  <a:lnTo>
                    <a:pt x="10855" y="9980"/>
                  </a:lnTo>
                  <a:lnTo>
                    <a:pt x="10815" y="10140"/>
                  </a:lnTo>
                  <a:lnTo>
                    <a:pt x="10696" y="10418"/>
                  </a:lnTo>
                  <a:lnTo>
                    <a:pt x="10457" y="10696"/>
                  </a:lnTo>
                  <a:lnTo>
                    <a:pt x="10219" y="10935"/>
                  </a:lnTo>
                  <a:lnTo>
                    <a:pt x="9941" y="11213"/>
                  </a:lnTo>
                  <a:lnTo>
                    <a:pt x="9702" y="11452"/>
                  </a:lnTo>
                  <a:lnTo>
                    <a:pt x="9503" y="11770"/>
                  </a:lnTo>
                  <a:lnTo>
                    <a:pt x="9424" y="11889"/>
                  </a:lnTo>
                  <a:lnTo>
                    <a:pt x="9344" y="12048"/>
                  </a:lnTo>
                  <a:lnTo>
                    <a:pt x="9344" y="12048"/>
                  </a:lnTo>
                  <a:lnTo>
                    <a:pt x="9304" y="12286"/>
                  </a:lnTo>
                  <a:lnTo>
                    <a:pt x="9304" y="12525"/>
                  </a:lnTo>
                  <a:lnTo>
                    <a:pt x="9344" y="13002"/>
                  </a:lnTo>
                  <a:lnTo>
                    <a:pt x="9384" y="13440"/>
                  </a:lnTo>
                  <a:lnTo>
                    <a:pt x="9344" y="13678"/>
                  </a:lnTo>
                  <a:lnTo>
                    <a:pt x="9304" y="13877"/>
                  </a:lnTo>
                  <a:lnTo>
                    <a:pt x="9304" y="13877"/>
                  </a:lnTo>
                  <a:lnTo>
                    <a:pt x="9225" y="14036"/>
                  </a:lnTo>
                  <a:lnTo>
                    <a:pt x="9145" y="14195"/>
                  </a:lnTo>
                  <a:lnTo>
                    <a:pt x="8907" y="14433"/>
                  </a:lnTo>
                  <a:lnTo>
                    <a:pt x="8629" y="14672"/>
                  </a:lnTo>
                  <a:lnTo>
                    <a:pt x="8310" y="14871"/>
                  </a:lnTo>
                  <a:lnTo>
                    <a:pt x="8032" y="15070"/>
                  </a:lnTo>
                  <a:lnTo>
                    <a:pt x="7754" y="15308"/>
                  </a:lnTo>
                  <a:lnTo>
                    <a:pt x="7595" y="15587"/>
                  </a:lnTo>
                  <a:lnTo>
                    <a:pt x="7515" y="15746"/>
                  </a:lnTo>
                  <a:lnTo>
                    <a:pt x="7475" y="15905"/>
                  </a:lnTo>
                  <a:lnTo>
                    <a:pt x="7475" y="15905"/>
                  </a:lnTo>
                  <a:lnTo>
                    <a:pt x="7475" y="16103"/>
                  </a:lnTo>
                  <a:lnTo>
                    <a:pt x="7515" y="16342"/>
                  </a:lnTo>
                  <a:lnTo>
                    <a:pt x="7555" y="16541"/>
                  </a:lnTo>
                  <a:lnTo>
                    <a:pt x="7555" y="16740"/>
                  </a:lnTo>
                  <a:lnTo>
                    <a:pt x="7555" y="16740"/>
                  </a:lnTo>
                  <a:lnTo>
                    <a:pt x="7515" y="17018"/>
                  </a:lnTo>
                  <a:lnTo>
                    <a:pt x="7396" y="17256"/>
                  </a:lnTo>
                  <a:lnTo>
                    <a:pt x="7197" y="17495"/>
                  </a:lnTo>
                  <a:lnTo>
                    <a:pt x="6998" y="17654"/>
                  </a:lnTo>
                  <a:lnTo>
                    <a:pt x="6720" y="17813"/>
                  </a:lnTo>
                  <a:lnTo>
                    <a:pt x="6482" y="17932"/>
                  </a:lnTo>
                  <a:lnTo>
                    <a:pt x="5885" y="18131"/>
                  </a:lnTo>
                  <a:lnTo>
                    <a:pt x="5885" y="18131"/>
                  </a:lnTo>
                  <a:lnTo>
                    <a:pt x="5328" y="18330"/>
                  </a:lnTo>
                  <a:lnTo>
                    <a:pt x="5050" y="18409"/>
                  </a:lnTo>
                  <a:lnTo>
                    <a:pt x="4772" y="18568"/>
                  </a:lnTo>
                  <a:lnTo>
                    <a:pt x="4533" y="18727"/>
                  </a:lnTo>
                  <a:lnTo>
                    <a:pt x="4335" y="18926"/>
                  </a:lnTo>
                  <a:lnTo>
                    <a:pt x="4215" y="19125"/>
                  </a:lnTo>
                  <a:lnTo>
                    <a:pt x="4096" y="19403"/>
                  </a:lnTo>
                  <a:lnTo>
                    <a:pt x="4096" y="19403"/>
                  </a:lnTo>
                  <a:lnTo>
                    <a:pt x="3977" y="19364"/>
                  </a:lnTo>
                  <a:lnTo>
                    <a:pt x="3857" y="19284"/>
                  </a:lnTo>
                  <a:lnTo>
                    <a:pt x="3738" y="19205"/>
                  </a:lnTo>
                  <a:lnTo>
                    <a:pt x="3659" y="19085"/>
                  </a:lnTo>
                  <a:lnTo>
                    <a:pt x="3500" y="18807"/>
                  </a:lnTo>
                  <a:lnTo>
                    <a:pt x="3460" y="18529"/>
                  </a:lnTo>
                  <a:lnTo>
                    <a:pt x="3460" y="18529"/>
                  </a:lnTo>
                  <a:lnTo>
                    <a:pt x="3500" y="18250"/>
                  </a:lnTo>
                  <a:lnTo>
                    <a:pt x="3579" y="17972"/>
                  </a:lnTo>
                  <a:lnTo>
                    <a:pt x="3778" y="17415"/>
                  </a:lnTo>
                  <a:lnTo>
                    <a:pt x="3778" y="17415"/>
                  </a:lnTo>
                  <a:lnTo>
                    <a:pt x="6839" y="11014"/>
                  </a:lnTo>
                  <a:lnTo>
                    <a:pt x="6839" y="11014"/>
                  </a:lnTo>
                  <a:lnTo>
                    <a:pt x="7118" y="10418"/>
                  </a:lnTo>
                  <a:lnTo>
                    <a:pt x="7356" y="9821"/>
                  </a:lnTo>
                  <a:lnTo>
                    <a:pt x="7595" y="9185"/>
                  </a:lnTo>
                  <a:lnTo>
                    <a:pt x="7754" y="8549"/>
                  </a:lnTo>
                  <a:lnTo>
                    <a:pt x="7873" y="7953"/>
                  </a:lnTo>
                  <a:lnTo>
                    <a:pt x="7913" y="7317"/>
                  </a:lnTo>
                  <a:lnTo>
                    <a:pt x="7913" y="6999"/>
                  </a:lnTo>
                  <a:lnTo>
                    <a:pt x="7873" y="6680"/>
                  </a:lnTo>
                  <a:lnTo>
                    <a:pt x="7794" y="6402"/>
                  </a:lnTo>
                  <a:lnTo>
                    <a:pt x="7674" y="6084"/>
                  </a:lnTo>
                  <a:lnTo>
                    <a:pt x="7674" y="6084"/>
                  </a:lnTo>
                  <a:lnTo>
                    <a:pt x="7515" y="5766"/>
                  </a:lnTo>
                  <a:lnTo>
                    <a:pt x="7356" y="5448"/>
                  </a:lnTo>
                  <a:lnTo>
                    <a:pt x="7118" y="5170"/>
                  </a:lnTo>
                  <a:lnTo>
                    <a:pt x="6879" y="4891"/>
                  </a:lnTo>
                  <a:lnTo>
                    <a:pt x="6601" y="4653"/>
                  </a:lnTo>
                  <a:lnTo>
                    <a:pt x="6283" y="4454"/>
                  </a:lnTo>
                  <a:lnTo>
                    <a:pt x="5965" y="4255"/>
                  </a:lnTo>
                  <a:lnTo>
                    <a:pt x="5647" y="4096"/>
                  </a:lnTo>
                  <a:lnTo>
                    <a:pt x="5647" y="4096"/>
                  </a:lnTo>
                  <a:lnTo>
                    <a:pt x="5328" y="3977"/>
                  </a:lnTo>
                  <a:lnTo>
                    <a:pt x="4971" y="3858"/>
                  </a:lnTo>
                  <a:lnTo>
                    <a:pt x="4255" y="3699"/>
                  </a:lnTo>
                  <a:lnTo>
                    <a:pt x="3539" y="3659"/>
                  </a:lnTo>
                  <a:lnTo>
                    <a:pt x="2784" y="3659"/>
                  </a:lnTo>
                  <a:lnTo>
                    <a:pt x="2784" y="3659"/>
                  </a:lnTo>
                  <a:lnTo>
                    <a:pt x="2227" y="3699"/>
                  </a:lnTo>
                  <a:lnTo>
                    <a:pt x="1591" y="3738"/>
                  </a:lnTo>
                  <a:lnTo>
                    <a:pt x="1233" y="3738"/>
                  </a:lnTo>
                  <a:lnTo>
                    <a:pt x="955" y="3699"/>
                  </a:lnTo>
                  <a:lnTo>
                    <a:pt x="677" y="3619"/>
                  </a:lnTo>
                  <a:lnTo>
                    <a:pt x="398" y="3500"/>
                  </a:lnTo>
                  <a:lnTo>
                    <a:pt x="398" y="3500"/>
                  </a:lnTo>
                  <a:lnTo>
                    <a:pt x="239" y="3341"/>
                  </a:lnTo>
                  <a:lnTo>
                    <a:pt x="160" y="3142"/>
                  </a:lnTo>
                  <a:lnTo>
                    <a:pt x="80" y="2903"/>
                  </a:lnTo>
                  <a:lnTo>
                    <a:pt x="41" y="2665"/>
                  </a:lnTo>
                  <a:lnTo>
                    <a:pt x="1" y="2188"/>
                  </a:lnTo>
                  <a:lnTo>
                    <a:pt x="41" y="17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724;p77"/>
            <p:cNvSpPr/>
            <p:nvPr/>
          </p:nvSpPr>
          <p:spPr>
            <a:xfrm>
              <a:off x="5459500" y="3547800"/>
              <a:ext cx="381725" cy="851875"/>
            </a:xfrm>
            <a:custGeom>
              <a:avLst/>
              <a:gdLst/>
              <a:ahLst/>
              <a:cxnLst/>
              <a:rect l="l" t="t" r="r" b="b"/>
              <a:pathLst>
                <a:path w="15269" h="34075" extrusionOk="0">
                  <a:moveTo>
                    <a:pt x="8827" y="1"/>
                  </a:moveTo>
                  <a:lnTo>
                    <a:pt x="8111" y="40"/>
                  </a:lnTo>
                  <a:lnTo>
                    <a:pt x="7396" y="120"/>
                  </a:lnTo>
                  <a:lnTo>
                    <a:pt x="6958" y="200"/>
                  </a:lnTo>
                  <a:lnTo>
                    <a:pt x="6521" y="359"/>
                  </a:lnTo>
                  <a:lnTo>
                    <a:pt x="6163" y="557"/>
                  </a:lnTo>
                  <a:lnTo>
                    <a:pt x="5766" y="756"/>
                  </a:lnTo>
                  <a:lnTo>
                    <a:pt x="5408" y="1034"/>
                  </a:lnTo>
                  <a:lnTo>
                    <a:pt x="5090" y="1313"/>
                  </a:lnTo>
                  <a:lnTo>
                    <a:pt x="4811" y="1671"/>
                  </a:lnTo>
                  <a:lnTo>
                    <a:pt x="4573" y="2028"/>
                  </a:lnTo>
                  <a:lnTo>
                    <a:pt x="4374" y="2386"/>
                  </a:lnTo>
                  <a:lnTo>
                    <a:pt x="4255" y="2704"/>
                  </a:lnTo>
                  <a:lnTo>
                    <a:pt x="4096" y="3062"/>
                  </a:lnTo>
                  <a:lnTo>
                    <a:pt x="4016" y="3420"/>
                  </a:lnTo>
                  <a:lnTo>
                    <a:pt x="3897" y="3897"/>
                  </a:lnTo>
                  <a:lnTo>
                    <a:pt x="3857" y="4374"/>
                  </a:lnTo>
                  <a:lnTo>
                    <a:pt x="3817" y="4812"/>
                  </a:lnTo>
                  <a:lnTo>
                    <a:pt x="3738" y="5249"/>
                  </a:lnTo>
                  <a:lnTo>
                    <a:pt x="3619" y="5567"/>
                  </a:lnTo>
                  <a:lnTo>
                    <a:pt x="3420" y="5885"/>
                  </a:lnTo>
                  <a:lnTo>
                    <a:pt x="3181" y="6163"/>
                  </a:lnTo>
                  <a:lnTo>
                    <a:pt x="2943" y="6442"/>
                  </a:lnTo>
                  <a:lnTo>
                    <a:pt x="2664" y="6680"/>
                  </a:lnTo>
                  <a:lnTo>
                    <a:pt x="2346" y="6879"/>
                  </a:lnTo>
                  <a:lnTo>
                    <a:pt x="2028" y="7038"/>
                  </a:lnTo>
                  <a:lnTo>
                    <a:pt x="1710" y="7157"/>
                  </a:lnTo>
                  <a:lnTo>
                    <a:pt x="1273" y="7277"/>
                  </a:lnTo>
                  <a:lnTo>
                    <a:pt x="835" y="7356"/>
                  </a:lnTo>
                  <a:lnTo>
                    <a:pt x="517" y="7436"/>
                  </a:lnTo>
                  <a:lnTo>
                    <a:pt x="279" y="7515"/>
                  </a:lnTo>
                  <a:lnTo>
                    <a:pt x="120" y="7595"/>
                  </a:lnTo>
                  <a:lnTo>
                    <a:pt x="40" y="7674"/>
                  </a:lnTo>
                  <a:lnTo>
                    <a:pt x="1" y="7754"/>
                  </a:lnTo>
                  <a:lnTo>
                    <a:pt x="1" y="7953"/>
                  </a:lnTo>
                  <a:lnTo>
                    <a:pt x="40" y="8231"/>
                  </a:lnTo>
                  <a:lnTo>
                    <a:pt x="199" y="8589"/>
                  </a:lnTo>
                  <a:lnTo>
                    <a:pt x="358" y="8867"/>
                  </a:lnTo>
                  <a:lnTo>
                    <a:pt x="597" y="9106"/>
                  </a:lnTo>
                  <a:lnTo>
                    <a:pt x="835" y="9304"/>
                  </a:lnTo>
                  <a:lnTo>
                    <a:pt x="1074" y="9424"/>
                  </a:lnTo>
                  <a:lnTo>
                    <a:pt x="1511" y="9424"/>
                  </a:lnTo>
                  <a:lnTo>
                    <a:pt x="1631" y="9344"/>
                  </a:lnTo>
                  <a:lnTo>
                    <a:pt x="1750" y="9265"/>
                  </a:lnTo>
                  <a:lnTo>
                    <a:pt x="1869" y="9145"/>
                  </a:lnTo>
                  <a:lnTo>
                    <a:pt x="2426" y="8628"/>
                  </a:lnTo>
                  <a:lnTo>
                    <a:pt x="3022" y="8112"/>
                  </a:lnTo>
                  <a:lnTo>
                    <a:pt x="3340" y="7833"/>
                  </a:lnTo>
                  <a:lnTo>
                    <a:pt x="3738" y="7475"/>
                  </a:lnTo>
                  <a:lnTo>
                    <a:pt x="3976" y="7356"/>
                  </a:lnTo>
                  <a:lnTo>
                    <a:pt x="4215" y="7237"/>
                  </a:lnTo>
                  <a:lnTo>
                    <a:pt x="4414" y="7157"/>
                  </a:lnTo>
                  <a:lnTo>
                    <a:pt x="4573" y="7118"/>
                  </a:lnTo>
                  <a:lnTo>
                    <a:pt x="4732" y="7157"/>
                  </a:lnTo>
                  <a:lnTo>
                    <a:pt x="4851" y="7237"/>
                  </a:lnTo>
                  <a:lnTo>
                    <a:pt x="5169" y="7356"/>
                  </a:lnTo>
                  <a:lnTo>
                    <a:pt x="5527" y="7475"/>
                  </a:lnTo>
                  <a:lnTo>
                    <a:pt x="5845" y="7515"/>
                  </a:lnTo>
                  <a:lnTo>
                    <a:pt x="6203" y="7515"/>
                  </a:lnTo>
                  <a:lnTo>
                    <a:pt x="6561" y="7475"/>
                  </a:lnTo>
                  <a:lnTo>
                    <a:pt x="6919" y="7436"/>
                  </a:lnTo>
                  <a:lnTo>
                    <a:pt x="7237" y="7316"/>
                  </a:lnTo>
                  <a:lnTo>
                    <a:pt x="7555" y="7197"/>
                  </a:lnTo>
                  <a:lnTo>
                    <a:pt x="7833" y="7038"/>
                  </a:lnTo>
                  <a:lnTo>
                    <a:pt x="8111" y="6879"/>
                  </a:lnTo>
                  <a:lnTo>
                    <a:pt x="8270" y="6800"/>
                  </a:lnTo>
                  <a:lnTo>
                    <a:pt x="8549" y="6800"/>
                  </a:lnTo>
                  <a:lnTo>
                    <a:pt x="8708" y="6879"/>
                  </a:lnTo>
                  <a:lnTo>
                    <a:pt x="8867" y="6959"/>
                  </a:lnTo>
                  <a:lnTo>
                    <a:pt x="8946" y="7038"/>
                  </a:lnTo>
                  <a:lnTo>
                    <a:pt x="8986" y="7157"/>
                  </a:lnTo>
                  <a:lnTo>
                    <a:pt x="9026" y="7237"/>
                  </a:lnTo>
                  <a:lnTo>
                    <a:pt x="9026" y="7356"/>
                  </a:lnTo>
                  <a:lnTo>
                    <a:pt x="8986" y="7436"/>
                  </a:lnTo>
                  <a:lnTo>
                    <a:pt x="8827" y="7674"/>
                  </a:lnTo>
                  <a:lnTo>
                    <a:pt x="8589" y="7953"/>
                  </a:lnTo>
                  <a:lnTo>
                    <a:pt x="8231" y="8271"/>
                  </a:lnTo>
                  <a:lnTo>
                    <a:pt x="7276" y="8947"/>
                  </a:lnTo>
                  <a:lnTo>
                    <a:pt x="6760" y="9225"/>
                  </a:lnTo>
                  <a:lnTo>
                    <a:pt x="6283" y="9503"/>
                  </a:lnTo>
                  <a:lnTo>
                    <a:pt x="5845" y="9821"/>
                  </a:lnTo>
                  <a:lnTo>
                    <a:pt x="5408" y="10179"/>
                  </a:lnTo>
                  <a:lnTo>
                    <a:pt x="4970" y="10577"/>
                  </a:lnTo>
                  <a:lnTo>
                    <a:pt x="4573" y="10974"/>
                  </a:lnTo>
                  <a:lnTo>
                    <a:pt x="4215" y="11451"/>
                  </a:lnTo>
                  <a:lnTo>
                    <a:pt x="3857" y="11889"/>
                  </a:lnTo>
                  <a:lnTo>
                    <a:pt x="3539" y="12366"/>
                  </a:lnTo>
                  <a:lnTo>
                    <a:pt x="3261" y="12883"/>
                  </a:lnTo>
                  <a:lnTo>
                    <a:pt x="2982" y="13400"/>
                  </a:lnTo>
                  <a:lnTo>
                    <a:pt x="2784" y="13916"/>
                  </a:lnTo>
                  <a:lnTo>
                    <a:pt x="2585" y="14473"/>
                  </a:lnTo>
                  <a:lnTo>
                    <a:pt x="2426" y="15030"/>
                  </a:lnTo>
                  <a:lnTo>
                    <a:pt x="2307" y="15586"/>
                  </a:lnTo>
                  <a:lnTo>
                    <a:pt x="2267" y="16183"/>
                  </a:lnTo>
                  <a:lnTo>
                    <a:pt x="2227" y="16859"/>
                  </a:lnTo>
                  <a:lnTo>
                    <a:pt x="2267" y="17534"/>
                  </a:lnTo>
                  <a:lnTo>
                    <a:pt x="2386" y="18171"/>
                  </a:lnTo>
                  <a:lnTo>
                    <a:pt x="2545" y="18767"/>
                  </a:lnTo>
                  <a:lnTo>
                    <a:pt x="2784" y="19363"/>
                  </a:lnTo>
                  <a:lnTo>
                    <a:pt x="3062" y="19960"/>
                  </a:lnTo>
                  <a:lnTo>
                    <a:pt x="3380" y="20516"/>
                  </a:lnTo>
                  <a:lnTo>
                    <a:pt x="3738" y="21033"/>
                  </a:lnTo>
                  <a:lnTo>
                    <a:pt x="4136" y="21590"/>
                  </a:lnTo>
                  <a:lnTo>
                    <a:pt x="4533" y="22107"/>
                  </a:lnTo>
                  <a:lnTo>
                    <a:pt x="5408" y="23101"/>
                  </a:lnTo>
                  <a:lnTo>
                    <a:pt x="6322" y="24055"/>
                  </a:lnTo>
                  <a:lnTo>
                    <a:pt x="7157" y="25049"/>
                  </a:lnTo>
                  <a:lnTo>
                    <a:pt x="8270" y="26281"/>
                  </a:lnTo>
                  <a:lnTo>
                    <a:pt x="8907" y="27077"/>
                  </a:lnTo>
                  <a:lnTo>
                    <a:pt x="9185" y="27474"/>
                  </a:lnTo>
                  <a:lnTo>
                    <a:pt x="9463" y="27872"/>
                  </a:lnTo>
                  <a:lnTo>
                    <a:pt x="9702" y="28309"/>
                  </a:lnTo>
                  <a:lnTo>
                    <a:pt x="9861" y="28747"/>
                  </a:lnTo>
                  <a:lnTo>
                    <a:pt x="10020" y="29144"/>
                  </a:lnTo>
                  <a:lnTo>
                    <a:pt x="10099" y="29582"/>
                  </a:lnTo>
                  <a:lnTo>
                    <a:pt x="10099" y="30019"/>
                  </a:lnTo>
                  <a:lnTo>
                    <a:pt x="10060" y="30416"/>
                  </a:lnTo>
                  <a:lnTo>
                    <a:pt x="9901" y="30814"/>
                  </a:lnTo>
                  <a:lnTo>
                    <a:pt x="9622" y="31212"/>
                  </a:lnTo>
                  <a:lnTo>
                    <a:pt x="9344" y="31490"/>
                  </a:lnTo>
                  <a:lnTo>
                    <a:pt x="9026" y="31689"/>
                  </a:lnTo>
                  <a:lnTo>
                    <a:pt x="8668" y="31848"/>
                  </a:lnTo>
                  <a:lnTo>
                    <a:pt x="8270" y="31967"/>
                  </a:lnTo>
                  <a:lnTo>
                    <a:pt x="7873" y="31967"/>
                  </a:lnTo>
                  <a:lnTo>
                    <a:pt x="7475" y="31927"/>
                  </a:lnTo>
                  <a:lnTo>
                    <a:pt x="7276" y="31848"/>
                  </a:lnTo>
                  <a:lnTo>
                    <a:pt x="7117" y="31768"/>
                  </a:lnTo>
                  <a:lnTo>
                    <a:pt x="6958" y="31649"/>
                  </a:lnTo>
                  <a:lnTo>
                    <a:pt x="6799" y="31490"/>
                  </a:lnTo>
                  <a:lnTo>
                    <a:pt x="6680" y="31291"/>
                  </a:lnTo>
                  <a:lnTo>
                    <a:pt x="6561" y="31092"/>
                  </a:lnTo>
                  <a:lnTo>
                    <a:pt x="6481" y="30814"/>
                  </a:lnTo>
                  <a:lnTo>
                    <a:pt x="6442" y="30575"/>
                  </a:lnTo>
                  <a:lnTo>
                    <a:pt x="6442" y="30297"/>
                  </a:lnTo>
                  <a:lnTo>
                    <a:pt x="6521" y="30059"/>
                  </a:lnTo>
                  <a:lnTo>
                    <a:pt x="6640" y="29860"/>
                  </a:lnTo>
                  <a:lnTo>
                    <a:pt x="6760" y="29780"/>
                  </a:lnTo>
                  <a:lnTo>
                    <a:pt x="6839" y="29741"/>
                  </a:lnTo>
                  <a:lnTo>
                    <a:pt x="7117" y="29621"/>
                  </a:lnTo>
                  <a:lnTo>
                    <a:pt x="7396" y="29621"/>
                  </a:lnTo>
                  <a:lnTo>
                    <a:pt x="7595" y="29661"/>
                  </a:lnTo>
                  <a:lnTo>
                    <a:pt x="7833" y="29701"/>
                  </a:lnTo>
                  <a:lnTo>
                    <a:pt x="8231" y="29900"/>
                  </a:lnTo>
                  <a:lnTo>
                    <a:pt x="8469" y="29979"/>
                  </a:lnTo>
                  <a:lnTo>
                    <a:pt x="8708" y="30019"/>
                  </a:lnTo>
                  <a:lnTo>
                    <a:pt x="8907" y="30019"/>
                  </a:lnTo>
                  <a:lnTo>
                    <a:pt x="8986" y="29979"/>
                  </a:lnTo>
                  <a:lnTo>
                    <a:pt x="9026" y="29900"/>
                  </a:lnTo>
                  <a:lnTo>
                    <a:pt x="9066" y="29741"/>
                  </a:lnTo>
                  <a:lnTo>
                    <a:pt x="9026" y="29542"/>
                  </a:lnTo>
                  <a:lnTo>
                    <a:pt x="8907" y="29263"/>
                  </a:lnTo>
                  <a:lnTo>
                    <a:pt x="8748" y="29025"/>
                  </a:lnTo>
                  <a:lnTo>
                    <a:pt x="8509" y="28786"/>
                  </a:lnTo>
                  <a:lnTo>
                    <a:pt x="8231" y="28548"/>
                  </a:lnTo>
                  <a:lnTo>
                    <a:pt x="7952" y="28389"/>
                  </a:lnTo>
                  <a:lnTo>
                    <a:pt x="7634" y="28269"/>
                  </a:lnTo>
                  <a:lnTo>
                    <a:pt x="7276" y="28230"/>
                  </a:lnTo>
                  <a:lnTo>
                    <a:pt x="6919" y="28190"/>
                  </a:lnTo>
                  <a:lnTo>
                    <a:pt x="6521" y="28230"/>
                  </a:lnTo>
                  <a:lnTo>
                    <a:pt x="6163" y="28349"/>
                  </a:lnTo>
                  <a:lnTo>
                    <a:pt x="5766" y="28468"/>
                  </a:lnTo>
                  <a:lnTo>
                    <a:pt x="5408" y="28667"/>
                  </a:lnTo>
                  <a:lnTo>
                    <a:pt x="5050" y="28866"/>
                  </a:lnTo>
                  <a:lnTo>
                    <a:pt x="4772" y="29144"/>
                  </a:lnTo>
                  <a:lnTo>
                    <a:pt x="4493" y="29462"/>
                  </a:lnTo>
                  <a:lnTo>
                    <a:pt x="4295" y="29820"/>
                  </a:lnTo>
                  <a:lnTo>
                    <a:pt x="4175" y="30178"/>
                  </a:lnTo>
                  <a:lnTo>
                    <a:pt x="4096" y="30615"/>
                  </a:lnTo>
                  <a:lnTo>
                    <a:pt x="4136" y="31092"/>
                  </a:lnTo>
                  <a:lnTo>
                    <a:pt x="4255" y="31569"/>
                  </a:lnTo>
                  <a:lnTo>
                    <a:pt x="4454" y="32047"/>
                  </a:lnTo>
                  <a:lnTo>
                    <a:pt x="4692" y="32484"/>
                  </a:lnTo>
                  <a:lnTo>
                    <a:pt x="5010" y="32842"/>
                  </a:lnTo>
                  <a:lnTo>
                    <a:pt x="5408" y="33200"/>
                  </a:lnTo>
                  <a:lnTo>
                    <a:pt x="5805" y="33438"/>
                  </a:lnTo>
                  <a:lnTo>
                    <a:pt x="6283" y="33677"/>
                  </a:lnTo>
                  <a:lnTo>
                    <a:pt x="6760" y="33875"/>
                  </a:lnTo>
                  <a:lnTo>
                    <a:pt x="7276" y="33995"/>
                  </a:lnTo>
                  <a:lnTo>
                    <a:pt x="7793" y="34074"/>
                  </a:lnTo>
                  <a:lnTo>
                    <a:pt x="8946" y="34074"/>
                  </a:lnTo>
                  <a:lnTo>
                    <a:pt x="9503" y="33995"/>
                  </a:lnTo>
                  <a:lnTo>
                    <a:pt x="10060" y="33875"/>
                  </a:lnTo>
                  <a:lnTo>
                    <a:pt x="10656" y="33716"/>
                  </a:lnTo>
                  <a:lnTo>
                    <a:pt x="11213" y="33478"/>
                  </a:lnTo>
                  <a:lnTo>
                    <a:pt x="11730" y="33239"/>
                  </a:lnTo>
                  <a:lnTo>
                    <a:pt x="11968" y="33080"/>
                  </a:lnTo>
                  <a:lnTo>
                    <a:pt x="12207" y="32882"/>
                  </a:lnTo>
                  <a:lnTo>
                    <a:pt x="12405" y="32683"/>
                  </a:lnTo>
                  <a:lnTo>
                    <a:pt x="12604" y="32484"/>
                  </a:lnTo>
                  <a:lnTo>
                    <a:pt x="12763" y="32245"/>
                  </a:lnTo>
                  <a:lnTo>
                    <a:pt x="12922" y="32007"/>
                  </a:lnTo>
                  <a:lnTo>
                    <a:pt x="13161" y="31490"/>
                  </a:lnTo>
                  <a:lnTo>
                    <a:pt x="13360" y="30933"/>
                  </a:lnTo>
                  <a:lnTo>
                    <a:pt x="13479" y="30337"/>
                  </a:lnTo>
                  <a:lnTo>
                    <a:pt x="13558" y="29701"/>
                  </a:lnTo>
                  <a:lnTo>
                    <a:pt x="13558" y="29065"/>
                  </a:lnTo>
                  <a:lnTo>
                    <a:pt x="13519" y="28389"/>
                  </a:lnTo>
                  <a:lnTo>
                    <a:pt x="13439" y="27753"/>
                  </a:lnTo>
                  <a:lnTo>
                    <a:pt x="13320" y="27116"/>
                  </a:lnTo>
                  <a:lnTo>
                    <a:pt x="13201" y="26520"/>
                  </a:lnTo>
                  <a:lnTo>
                    <a:pt x="13042" y="25963"/>
                  </a:lnTo>
                  <a:lnTo>
                    <a:pt x="12843" y="25447"/>
                  </a:lnTo>
                  <a:lnTo>
                    <a:pt x="12644" y="24969"/>
                  </a:lnTo>
                  <a:lnTo>
                    <a:pt x="12445" y="24572"/>
                  </a:lnTo>
                  <a:lnTo>
                    <a:pt x="12246" y="24174"/>
                  </a:lnTo>
                  <a:lnTo>
                    <a:pt x="12048" y="23737"/>
                  </a:lnTo>
                  <a:lnTo>
                    <a:pt x="11849" y="23220"/>
                  </a:lnTo>
                  <a:lnTo>
                    <a:pt x="11650" y="22703"/>
                  </a:lnTo>
                  <a:lnTo>
                    <a:pt x="11491" y="22147"/>
                  </a:lnTo>
                  <a:lnTo>
                    <a:pt x="11332" y="21550"/>
                  </a:lnTo>
                  <a:lnTo>
                    <a:pt x="11213" y="20914"/>
                  </a:lnTo>
                  <a:lnTo>
                    <a:pt x="11133" y="20278"/>
                  </a:lnTo>
                  <a:lnTo>
                    <a:pt x="11054" y="19602"/>
                  </a:lnTo>
                  <a:lnTo>
                    <a:pt x="11014" y="18926"/>
                  </a:lnTo>
                  <a:lnTo>
                    <a:pt x="11014" y="18250"/>
                  </a:lnTo>
                  <a:lnTo>
                    <a:pt x="11054" y="17534"/>
                  </a:lnTo>
                  <a:lnTo>
                    <a:pt x="11133" y="16859"/>
                  </a:lnTo>
                  <a:lnTo>
                    <a:pt x="11252" y="16183"/>
                  </a:lnTo>
                  <a:lnTo>
                    <a:pt x="11451" y="15507"/>
                  </a:lnTo>
                  <a:lnTo>
                    <a:pt x="11650" y="14871"/>
                  </a:lnTo>
                  <a:lnTo>
                    <a:pt x="11928" y="14234"/>
                  </a:lnTo>
                  <a:lnTo>
                    <a:pt x="12246" y="13559"/>
                  </a:lnTo>
                  <a:lnTo>
                    <a:pt x="12883" y="12326"/>
                  </a:lnTo>
                  <a:lnTo>
                    <a:pt x="13558" y="11054"/>
                  </a:lnTo>
                  <a:lnTo>
                    <a:pt x="14195" y="9781"/>
                  </a:lnTo>
                  <a:lnTo>
                    <a:pt x="14473" y="9185"/>
                  </a:lnTo>
                  <a:lnTo>
                    <a:pt x="14751" y="8549"/>
                  </a:lnTo>
                  <a:lnTo>
                    <a:pt x="14950" y="7913"/>
                  </a:lnTo>
                  <a:lnTo>
                    <a:pt x="15109" y="7277"/>
                  </a:lnTo>
                  <a:lnTo>
                    <a:pt x="15228" y="6640"/>
                  </a:lnTo>
                  <a:lnTo>
                    <a:pt x="15268" y="6004"/>
                  </a:lnTo>
                  <a:lnTo>
                    <a:pt x="15268" y="5368"/>
                  </a:lnTo>
                  <a:lnTo>
                    <a:pt x="15189" y="4732"/>
                  </a:lnTo>
                  <a:lnTo>
                    <a:pt x="15030" y="4096"/>
                  </a:lnTo>
                  <a:lnTo>
                    <a:pt x="14791" y="3500"/>
                  </a:lnTo>
                  <a:lnTo>
                    <a:pt x="14513" y="2983"/>
                  </a:lnTo>
                  <a:lnTo>
                    <a:pt x="14195" y="2466"/>
                  </a:lnTo>
                  <a:lnTo>
                    <a:pt x="13837" y="1989"/>
                  </a:lnTo>
                  <a:lnTo>
                    <a:pt x="13439" y="1591"/>
                  </a:lnTo>
                  <a:lnTo>
                    <a:pt x="12962" y="1193"/>
                  </a:lnTo>
                  <a:lnTo>
                    <a:pt x="12485" y="875"/>
                  </a:lnTo>
                  <a:lnTo>
                    <a:pt x="11968" y="597"/>
                  </a:lnTo>
                  <a:lnTo>
                    <a:pt x="11372" y="359"/>
                  </a:lnTo>
                  <a:lnTo>
                    <a:pt x="10775" y="200"/>
                  </a:lnTo>
                  <a:lnTo>
                    <a:pt x="10179" y="80"/>
                  </a:lnTo>
                  <a:lnTo>
                    <a:pt x="9503" y="1"/>
                  </a:lnTo>
                  <a:close/>
                </a:path>
              </a:pathLst>
            </a:custGeom>
            <a:solidFill>
              <a:srgbClr val="F16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725;p77"/>
            <p:cNvSpPr/>
            <p:nvPr/>
          </p:nvSpPr>
          <p:spPr>
            <a:xfrm>
              <a:off x="5459500" y="3547800"/>
              <a:ext cx="381725" cy="851875"/>
            </a:xfrm>
            <a:custGeom>
              <a:avLst/>
              <a:gdLst/>
              <a:ahLst/>
              <a:cxnLst/>
              <a:rect l="l" t="t" r="r" b="b"/>
              <a:pathLst>
                <a:path w="15269" h="34075" fill="none" extrusionOk="0">
                  <a:moveTo>
                    <a:pt x="11650" y="14871"/>
                  </a:moveTo>
                  <a:lnTo>
                    <a:pt x="11650" y="14871"/>
                  </a:lnTo>
                  <a:lnTo>
                    <a:pt x="11928" y="14234"/>
                  </a:lnTo>
                  <a:lnTo>
                    <a:pt x="12246" y="13559"/>
                  </a:lnTo>
                  <a:lnTo>
                    <a:pt x="12883" y="12326"/>
                  </a:lnTo>
                  <a:lnTo>
                    <a:pt x="13558" y="11054"/>
                  </a:lnTo>
                  <a:lnTo>
                    <a:pt x="14195" y="9781"/>
                  </a:lnTo>
                  <a:lnTo>
                    <a:pt x="14473" y="9185"/>
                  </a:lnTo>
                  <a:lnTo>
                    <a:pt x="14751" y="8549"/>
                  </a:lnTo>
                  <a:lnTo>
                    <a:pt x="14950" y="7913"/>
                  </a:lnTo>
                  <a:lnTo>
                    <a:pt x="15109" y="7277"/>
                  </a:lnTo>
                  <a:lnTo>
                    <a:pt x="15228" y="6640"/>
                  </a:lnTo>
                  <a:lnTo>
                    <a:pt x="15268" y="6004"/>
                  </a:lnTo>
                  <a:lnTo>
                    <a:pt x="15268" y="5368"/>
                  </a:lnTo>
                  <a:lnTo>
                    <a:pt x="15189" y="4732"/>
                  </a:lnTo>
                  <a:lnTo>
                    <a:pt x="15189" y="4732"/>
                  </a:lnTo>
                  <a:lnTo>
                    <a:pt x="15030" y="4096"/>
                  </a:lnTo>
                  <a:lnTo>
                    <a:pt x="14791" y="3500"/>
                  </a:lnTo>
                  <a:lnTo>
                    <a:pt x="14513" y="2983"/>
                  </a:lnTo>
                  <a:lnTo>
                    <a:pt x="14195" y="2466"/>
                  </a:lnTo>
                  <a:lnTo>
                    <a:pt x="13837" y="1989"/>
                  </a:lnTo>
                  <a:lnTo>
                    <a:pt x="13439" y="1591"/>
                  </a:lnTo>
                  <a:lnTo>
                    <a:pt x="12962" y="1193"/>
                  </a:lnTo>
                  <a:lnTo>
                    <a:pt x="12485" y="875"/>
                  </a:lnTo>
                  <a:lnTo>
                    <a:pt x="11968" y="597"/>
                  </a:lnTo>
                  <a:lnTo>
                    <a:pt x="11372" y="359"/>
                  </a:lnTo>
                  <a:lnTo>
                    <a:pt x="10775" y="200"/>
                  </a:lnTo>
                  <a:lnTo>
                    <a:pt x="10179" y="80"/>
                  </a:lnTo>
                  <a:lnTo>
                    <a:pt x="9503" y="1"/>
                  </a:lnTo>
                  <a:lnTo>
                    <a:pt x="8827" y="1"/>
                  </a:lnTo>
                  <a:lnTo>
                    <a:pt x="8111" y="40"/>
                  </a:lnTo>
                  <a:lnTo>
                    <a:pt x="7396" y="120"/>
                  </a:lnTo>
                  <a:lnTo>
                    <a:pt x="7396" y="120"/>
                  </a:lnTo>
                  <a:lnTo>
                    <a:pt x="6958" y="200"/>
                  </a:lnTo>
                  <a:lnTo>
                    <a:pt x="6521" y="359"/>
                  </a:lnTo>
                  <a:lnTo>
                    <a:pt x="6163" y="557"/>
                  </a:lnTo>
                  <a:lnTo>
                    <a:pt x="5766" y="756"/>
                  </a:lnTo>
                  <a:lnTo>
                    <a:pt x="5408" y="1034"/>
                  </a:lnTo>
                  <a:lnTo>
                    <a:pt x="5090" y="1313"/>
                  </a:lnTo>
                  <a:lnTo>
                    <a:pt x="4811" y="1671"/>
                  </a:lnTo>
                  <a:lnTo>
                    <a:pt x="4573" y="2028"/>
                  </a:lnTo>
                  <a:lnTo>
                    <a:pt x="4573" y="2028"/>
                  </a:lnTo>
                  <a:lnTo>
                    <a:pt x="4374" y="2386"/>
                  </a:lnTo>
                  <a:lnTo>
                    <a:pt x="4255" y="2704"/>
                  </a:lnTo>
                  <a:lnTo>
                    <a:pt x="4096" y="3062"/>
                  </a:lnTo>
                  <a:lnTo>
                    <a:pt x="4016" y="3420"/>
                  </a:lnTo>
                  <a:lnTo>
                    <a:pt x="4016" y="3420"/>
                  </a:lnTo>
                  <a:lnTo>
                    <a:pt x="3897" y="3897"/>
                  </a:lnTo>
                  <a:lnTo>
                    <a:pt x="3857" y="4374"/>
                  </a:lnTo>
                  <a:lnTo>
                    <a:pt x="3817" y="4812"/>
                  </a:lnTo>
                  <a:lnTo>
                    <a:pt x="3738" y="5249"/>
                  </a:lnTo>
                  <a:lnTo>
                    <a:pt x="3738" y="5249"/>
                  </a:lnTo>
                  <a:lnTo>
                    <a:pt x="3619" y="5567"/>
                  </a:lnTo>
                  <a:lnTo>
                    <a:pt x="3420" y="5885"/>
                  </a:lnTo>
                  <a:lnTo>
                    <a:pt x="3181" y="6163"/>
                  </a:lnTo>
                  <a:lnTo>
                    <a:pt x="2943" y="6442"/>
                  </a:lnTo>
                  <a:lnTo>
                    <a:pt x="2664" y="6680"/>
                  </a:lnTo>
                  <a:lnTo>
                    <a:pt x="2346" y="6879"/>
                  </a:lnTo>
                  <a:lnTo>
                    <a:pt x="2028" y="7038"/>
                  </a:lnTo>
                  <a:lnTo>
                    <a:pt x="1710" y="7157"/>
                  </a:lnTo>
                  <a:lnTo>
                    <a:pt x="1710" y="7157"/>
                  </a:lnTo>
                  <a:lnTo>
                    <a:pt x="1273" y="7277"/>
                  </a:lnTo>
                  <a:lnTo>
                    <a:pt x="835" y="7356"/>
                  </a:lnTo>
                  <a:lnTo>
                    <a:pt x="517" y="7436"/>
                  </a:lnTo>
                  <a:lnTo>
                    <a:pt x="279" y="7515"/>
                  </a:lnTo>
                  <a:lnTo>
                    <a:pt x="120" y="7595"/>
                  </a:lnTo>
                  <a:lnTo>
                    <a:pt x="40" y="7674"/>
                  </a:lnTo>
                  <a:lnTo>
                    <a:pt x="1" y="7754"/>
                  </a:lnTo>
                  <a:lnTo>
                    <a:pt x="1" y="7953"/>
                  </a:lnTo>
                  <a:lnTo>
                    <a:pt x="40" y="8231"/>
                  </a:lnTo>
                  <a:lnTo>
                    <a:pt x="40" y="8231"/>
                  </a:lnTo>
                  <a:lnTo>
                    <a:pt x="199" y="8589"/>
                  </a:lnTo>
                  <a:lnTo>
                    <a:pt x="358" y="8867"/>
                  </a:lnTo>
                  <a:lnTo>
                    <a:pt x="597" y="9106"/>
                  </a:lnTo>
                  <a:lnTo>
                    <a:pt x="835" y="9304"/>
                  </a:lnTo>
                  <a:lnTo>
                    <a:pt x="1074" y="9424"/>
                  </a:lnTo>
                  <a:lnTo>
                    <a:pt x="1233" y="9424"/>
                  </a:lnTo>
                  <a:lnTo>
                    <a:pt x="1352" y="9424"/>
                  </a:lnTo>
                  <a:lnTo>
                    <a:pt x="1511" y="9424"/>
                  </a:lnTo>
                  <a:lnTo>
                    <a:pt x="1631" y="9344"/>
                  </a:lnTo>
                  <a:lnTo>
                    <a:pt x="1750" y="9265"/>
                  </a:lnTo>
                  <a:lnTo>
                    <a:pt x="1869" y="9145"/>
                  </a:lnTo>
                  <a:lnTo>
                    <a:pt x="1869" y="9145"/>
                  </a:lnTo>
                  <a:lnTo>
                    <a:pt x="2426" y="8628"/>
                  </a:lnTo>
                  <a:lnTo>
                    <a:pt x="3022" y="8112"/>
                  </a:lnTo>
                  <a:lnTo>
                    <a:pt x="3022" y="8112"/>
                  </a:lnTo>
                  <a:lnTo>
                    <a:pt x="3340" y="7833"/>
                  </a:lnTo>
                  <a:lnTo>
                    <a:pt x="3738" y="7475"/>
                  </a:lnTo>
                  <a:lnTo>
                    <a:pt x="3976" y="7356"/>
                  </a:lnTo>
                  <a:lnTo>
                    <a:pt x="4215" y="7237"/>
                  </a:lnTo>
                  <a:lnTo>
                    <a:pt x="4414" y="7157"/>
                  </a:lnTo>
                  <a:lnTo>
                    <a:pt x="4573" y="7118"/>
                  </a:lnTo>
                  <a:lnTo>
                    <a:pt x="4573" y="7118"/>
                  </a:lnTo>
                  <a:lnTo>
                    <a:pt x="4732" y="7157"/>
                  </a:lnTo>
                  <a:lnTo>
                    <a:pt x="4851" y="7237"/>
                  </a:lnTo>
                  <a:lnTo>
                    <a:pt x="4851" y="7237"/>
                  </a:lnTo>
                  <a:lnTo>
                    <a:pt x="5169" y="7356"/>
                  </a:lnTo>
                  <a:lnTo>
                    <a:pt x="5527" y="7475"/>
                  </a:lnTo>
                  <a:lnTo>
                    <a:pt x="5845" y="7515"/>
                  </a:lnTo>
                  <a:lnTo>
                    <a:pt x="6203" y="7515"/>
                  </a:lnTo>
                  <a:lnTo>
                    <a:pt x="6561" y="7475"/>
                  </a:lnTo>
                  <a:lnTo>
                    <a:pt x="6919" y="7436"/>
                  </a:lnTo>
                  <a:lnTo>
                    <a:pt x="7237" y="7316"/>
                  </a:lnTo>
                  <a:lnTo>
                    <a:pt x="7555" y="7197"/>
                  </a:lnTo>
                  <a:lnTo>
                    <a:pt x="7555" y="7197"/>
                  </a:lnTo>
                  <a:lnTo>
                    <a:pt x="7833" y="7038"/>
                  </a:lnTo>
                  <a:lnTo>
                    <a:pt x="8111" y="6879"/>
                  </a:lnTo>
                  <a:lnTo>
                    <a:pt x="8270" y="6800"/>
                  </a:lnTo>
                  <a:lnTo>
                    <a:pt x="8430" y="6800"/>
                  </a:lnTo>
                  <a:lnTo>
                    <a:pt x="8549" y="6800"/>
                  </a:lnTo>
                  <a:lnTo>
                    <a:pt x="8708" y="6879"/>
                  </a:lnTo>
                  <a:lnTo>
                    <a:pt x="8708" y="6879"/>
                  </a:lnTo>
                  <a:lnTo>
                    <a:pt x="8867" y="6959"/>
                  </a:lnTo>
                  <a:lnTo>
                    <a:pt x="8946" y="7038"/>
                  </a:lnTo>
                  <a:lnTo>
                    <a:pt x="8986" y="7157"/>
                  </a:lnTo>
                  <a:lnTo>
                    <a:pt x="9026" y="7237"/>
                  </a:lnTo>
                  <a:lnTo>
                    <a:pt x="9026" y="7356"/>
                  </a:lnTo>
                  <a:lnTo>
                    <a:pt x="8986" y="7436"/>
                  </a:lnTo>
                  <a:lnTo>
                    <a:pt x="8827" y="7674"/>
                  </a:lnTo>
                  <a:lnTo>
                    <a:pt x="8589" y="7953"/>
                  </a:lnTo>
                  <a:lnTo>
                    <a:pt x="8231" y="8271"/>
                  </a:lnTo>
                  <a:lnTo>
                    <a:pt x="7276" y="8947"/>
                  </a:lnTo>
                  <a:lnTo>
                    <a:pt x="7276" y="8947"/>
                  </a:lnTo>
                  <a:lnTo>
                    <a:pt x="6760" y="9225"/>
                  </a:lnTo>
                  <a:lnTo>
                    <a:pt x="6283" y="9503"/>
                  </a:lnTo>
                  <a:lnTo>
                    <a:pt x="5845" y="9821"/>
                  </a:lnTo>
                  <a:lnTo>
                    <a:pt x="5408" y="10179"/>
                  </a:lnTo>
                  <a:lnTo>
                    <a:pt x="4970" y="10577"/>
                  </a:lnTo>
                  <a:lnTo>
                    <a:pt x="4573" y="10974"/>
                  </a:lnTo>
                  <a:lnTo>
                    <a:pt x="4215" y="11451"/>
                  </a:lnTo>
                  <a:lnTo>
                    <a:pt x="3857" y="11889"/>
                  </a:lnTo>
                  <a:lnTo>
                    <a:pt x="3539" y="12366"/>
                  </a:lnTo>
                  <a:lnTo>
                    <a:pt x="3261" y="12883"/>
                  </a:lnTo>
                  <a:lnTo>
                    <a:pt x="2982" y="13400"/>
                  </a:lnTo>
                  <a:lnTo>
                    <a:pt x="2784" y="13916"/>
                  </a:lnTo>
                  <a:lnTo>
                    <a:pt x="2585" y="14473"/>
                  </a:lnTo>
                  <a:lnTo>
                    <a:pt x="2426" y="15030"/>
                  </a:lnTo>
                  <a:lnTo>
                    <a:pt x="2307" y="15586"/>
                  </a:lnTo>
                  <a:lnTo>
                    <a:pt x="2267" y="16183"/>
                  </a:lnTo>
                  <a:lnTo>
                    <a:pt x="2267" y="16183"/>
                  </a:lnTo>
                  <a:lnTo>
                    <a:pt x="2227" y="16859"/>
                  </a:lnTo>
                  <a:lnTo>
                    <a:pt x="2267" y="17534"/>
                  </a:lnTo>
                  <a:lnTo>
                    <a:pt x="2386" y="18171"/>
                  </a:lnTo>
                  <a:lnTo>
                    <a:pt x="2545" y="18767"/>
                  </a:lnTo>
                  <a:lnTo>
                    <a:pt x="2784" y="19363"/>
                  </a:lnTo>
                  <a:lnTo>
                    <a:pt x="3062" y="19960"/>
                  </a:lnTo>
                  <a:lnTo>
                    <a:pt x="3380" y="20516"/>
                  </a:lnTo>
                  <a:lnTo>
                    <a:pt x="3738" y="21033"/>
                  </a:lnTo>
                  <a:lnTo>
                    <a:pt x="4136" y="21590"/>
                  </a:lnTo>
                  <a:lnTo>
                    <a:pt x="4533" y="22107"/>
                  </a:lnTo>
                  <a:lnTo>
                    <a:pt x="5408" y="23101"/>
                  </a:lnTo>
                  <a:lnTo>
                    <a:pt x="6322" y="24055"/>
                  </a:lnTo>
                  <a:lnTo>
                    <a:pt x="7157" y="25049"/>
                  </a:lnTo>
                  <a:lnTo>
                    <a:pt x="7157" y="25049"/>
                  </a:lnTo>
                  <a:lnTo>
                    <a:pt x="8270" y="26281"/>
                  </a:lnTo>
                  <a:lnTo>
                    <a:pt x="8907" y="27077"/>
                  </a:lnTo>
                  <a:lnTo>
                    <a:pt x="9185" y="27474"/>
                  </a:lnTo>
                  <a:lnTo>
                    <a:pt x="9463" y="27872"/>
                  </a:lnTo>
                  <a:lnTo>
                    <a:pt x="9702" y="28309"/>
                  </a:lnTo>
                  <a:lnTo>
                    <a:pt x="9861" y="28747"/>
                  </a:lnTo>
                  <a:lnTo>
                    <a:pt x="10020" y="29144"/>
                  </a:lnTo>
                  <a:lnTo>
                    <a:pt x="10099" y="29582"/>
                  </a:lnTo>
                  <a:lnTo>
                    <a:pt x="10099" y="30019"/>
                  </a:lnTo>
                  <a:lnTo>
                    <a:pt x="10060" y="30416"/>
                  </a:lnTo>
                  <a:lnTo>
                    <a:pt x="9901" y="30814"/>
                  </a:lnTo>
                  <a:lnTo>
                    <a:pt x="9622" y="31212"/>
                  </a:lnTo>
                  <a:lnTo>
                    <a:pt x="9622" y="31212"/>
                  </a:lnTo>
                  <a:lnTo>
                    <a:pt x="9344" y="31490"/>
                  </a:lnTo>
                  <a:lnTo>
                    <a:pt x="9026" y="31689"/>
                  </a:lnTo>
                  <a:lnTo>
                    <a:pt x="8668" y="31848"/>
                  </a:lnTo>
                  <a:lnTo>
                    <a:pt x="8270" y="31967"/>
                  </a:lnTo>
                  <a:lnTo>
                    <a:pt x="7873" y="31967"/>
                  </a:lnTo>
                  <a:lnTo>
                    <a:pt x="7475" y="31927"/>
                  </a:lnTo>
                  <a:lnTo>
                    <a:pt x="7276" y="31848"/>
                  </a:lnTo>
                  <a:lnTo>
                    <a:pt x="7117" y="31768"/>
                  </a:lnTo>
                  <a:lnTo>
                    <a:pt x="6958" y="31649"/>
                  </a:lnTo>
                  <a:lnTo>
                    <a:pt x="6799" y="31490"/>
                  </a:lnTo>
                  <a:lnTo>
                    <a:pt x="6799" y="31490"/>
                  </a:lnTo>
                  <a:lnTo>
                    <a:pt x="6680" y="31291"/>
                  </a:lnTo>
                  <a:lnTo>
                    <a:pt x="6561" y="31092"/>
                  </a:lnTo>
                  <a:lnTo>
                    <a:pt x="6481" y="30814"/>
                  </a:lnTo>
                  <a:lnTo>
                    <a:pt x="6442" y="30575"/>
                  </a:lnTo>
                  <a:lnTo>
                    <a:pt x="6442" y="30297"/>
                  </a:lnTo>
                  <a:lnTo>
                    <a:pt x="6521" y="30059"/>
                  </a:lnTo>
                  <a:lnTo>
                    <a:pt x="6640" y="29860"/>
                  </a:lnTo>
                  <a:lnTo>
                    <a:pt x="6760" y="29780"/>
                  </a:lnTo>
                  <a:lnTo>
                    <a:pt x="6839" y="29741"/>
                  </a:lnTo>
                  <a:lnTo>
                    <a:pt x="6839" y="29741"/>
                  </a:lnTo>
                  <a:lnTo>
                    <a:pt x="7117" y="29621"/>
                  </a:lnTo>
                  <a:lnTo>
                    <a:pt x="7396" y="29621"/>
                  </a:lnTo>
                  <a:lnTo>
                    <a:pt x="7595" y="29661"/>
                  </a:lnTo>
                  <a:lnTo>
                    <a:pt x="7833" y="29701"/>
                  </a:lnTo>
                  <a:lnTo>
                    <a:pt x="8231" y="29900"/>
                  </a:lnTo>
                  <a:lnTo>
                    <a:pt x="8469" y="29979"/>
                  </a:lnTo>
                  <a:lnTo>
                    <a:pt x="8708" y="30019"/>
                  </a:lnTo>
                  <a:lnTo>
                    <a:pt x="8708" y="30019"/>
                  </a:lnTo>
                  <a:lnTo>
                    <a:pt x="8827" y="30019"/>
                  </a:lnTo>
                  <a:lnTo>
                    <a:pt x="8907" y="30019"/>
                  </a:lnTo>
                  <a:lnTo>
                    <a:pt x="8986" y="29979"/>
                  </a:lnTo>
                  <a:lnTo>
                    <a:pt x="9026" y="29900"/>
                  </a:lnTo>
                  <a:lnTo>
                    <a:pt x="9066" y="29741"/>
                  </a:lnTo>
                  <a:lnTo>
                    <a:pt x="9026" y="29542"/>
                  </a:lnTo>
                  <a:lnTo>
                    <a:pt x="8907" y="29263"/>
                  </a:lnTo>
                  <a:lnTo>
                    <a:pt x="8748" y="29025"/>
                  </a:lnTo>
                  <a:lnTo>
                    <a:pt x="8509" y="28786"/>
                  </a:lnTo>
                  <a:lnTo>
                    <a:pt x="8231" y="28548"/>
                  </a:lnTo>
                  <a:lnTo>
                    <a:pt x="8231" y="28548"/>
                  </a:lnTo>
                  <a:lnTo>
                    <a:pt x="7952" y="28389"/>
                  </a:lnTo>
                  <a:lnTo>
                    <a:pt x="7634" y="28269"/>
                  </a:lnTo>
                  <a:lnTo>
                    <a:pt x="7276" y="28230"/>
                  </a:lnTo>
                  <a:lnTo>
                    <a:pt x="6919" y="28190"/>
                  </a:lnTo>
                  <a:lnTo>
                    <a:pt x="6521" y="28230"/>
                  </a:lnTo>
                  <a:lnTo>
                    <a:pt x="6163" y="28349"/>
                  </a:lnTo>
                  <a:lnTo>
                    <a:pt x="5766" y="28468"/>
                  </a:lnTo>
                  <a:lnTo>
                    <a:pt x="5408" y="28667"/>
                  </a:lnTo>
                  <a:lnTo>
                    <a:pt x="5050" y="28866"/>
                  </a:lnTo>
                  <a:lnTo>
                    <a:pt x="4772" y="29144"/>
                  </a:lnTo>
                  <a:lnTo>
                    <a:pt x="4493" y="29462"/>
                  </a:lnTo>
                  <a:lnTo>
                    <a:pt x="4295" y="29820"/>
                  </a:lnTo>
                  <a:lnTo>
                    <a:pt x="4175" y="30178"/>
                  </a:lnTo>
                  <a:lnTo>
                    <a:pt x="4096" y="30615"/>
                  </a:lnTo>
                  <a:lnTo>
                    <a:pt x="4136" y="31092"/>
                  </a:lnTo>
                  <a:lnTo>
                    <a:pt x="4255" y="31569"/>
                  </a:lnTo>
                  <a:lnTo>
                    <a:pt x="4255" y="31569"/>
                  </a:lnTo>
                  <a:lnTo>
                    <a:pt x="4454" y="32047"/>
                  </a:lnTo>
                  <a:lnTo>
                    <a:pt x="4692" y="32484"/>
                  </a:lnTo>
                  <a:lnTo>
                    <a:pt x="5010" y="32842"/>
                  </a:lnTo>
                  <a:lnTo>
                    <a:pt x="5408" y="33200"/>
                  </a:lnTo>
                  <a:lnTo>
                    <a:pt x="5805" y="33438"/>
                  </a:lnTo>
                  <a:lnTo>
                    <a:pt x="6283" y="33677"/>
                  </a:lnTo>
                  <a:lnTo>
                    <a:pt x="6760" y="33875"/>
                  </a:lnTo>
                  <a:lnTo>
                    <a:pt x="7276" y="33995"/>
                  </a:lnTo>
                  <a:lnTo>
                    <a:pt x="7793" y="34074"/>
                  </a:lnTo>
                  <a:lnTo>
                    <a:pt x="8350" y="34074"/>
                  </a:lnTo>
                  <a:lnTo>
                    <a:pt x="8946" y="34074"/>
                  </a:lnTo>
                  <a:lnTo>
                    <a:pt x="9503" y="33995"/>
                  </a:lnTo>
                  <a:lnTo>
                    <a:pt x="10060" y="33875"/>
                  </a:lnTo>
                  <a:lnTo>
                    <a:pt x="10656" y="33716"/>
                  </a:lnTo>
                  <a:lnTo>
                    <a:pt x="11213" y="33478"/>
                  </a:lnTo>
                  <a:lnTo>
                    <a:pt x="11730" y="33239"/>
                  </a:lnTo>
                  <a:lnTo>
                    <a:pt x="11730" y="33239"/>
                  </a:lnTo>
                  <a:lnTo>
                    <a:pt x="11968" y="33080"/>
                  </a:lnTo>
                  <a:lnTo>
                    <a:pt x="12207" y="32882"/>
                  </a:lnTo>
                  <a:lnTo>
                    <a:pt x="12405" y="32683"/>
                  </a:lnTo>
                  <a:lnTo>
                    <a:pt x="12604" y="32484"/>
                  </a:lnTo>
                  <a:lnTo>
                    <a:pt x="12763" y="32245"/>
                  </a:lnTo>
                  <a:lnTo>
                    <a:pt x="12922" y="32007"/>
                  </a:lnTo>
                  <a:lnTo>
                    <a:pt x="13161" y="31490"/>
                  </a:lnTo>
                  <a:lnTo>
                    <a:pt x="13360" y="30933"/>
                  </a:lnTo>
                  <a:lnTo>
                    <a:pt x="13479" y="30337"/>
                  </a:lnTo>
                  <a:lnTo>
                    <a:pt x="13558" y="29701"/>
                  </a:lnTo>
                  <a:lnTo>
                    <a:pt x="13558" y="29065"/>
                  </a:lnTo>
                  <a:lnTo>
                    <a:pt x="13519" y="28389"/>
                  </a:lnTo>
                  <a:lnTo>
                    <a:pt x="13439" y="27753"/>
                  </a:lnTo>
                  <a:lnTo>
                    <a:pt x="13320" y="27116"/>
                  </a:lnTo>
                  <a:lnTo>
                    <a:pt x="13201" y="26520"/>
                  </a:lnTo>
                  <a:lnTo>
                    <a:pt x="13042" y="25963"/>
                  </a:lnTo>
                  <a:lnTo>
                    <a:pt x="12843" y="25447"/>
                  </a:lnTo>
                  <a:lnTo>
                    <a:pt x="12644" y="24969"/>
                  </a:lnTo>
                  <a:lnTo>
                    <a:pt x="12445" y="24572"/>
                  </a:lnTo>
                  <a:lnTo>
                    <a:pt x="12445" y="24572"/>
                  </a:lnTo>
                  <a:lnTo>
                    <a:pt x="12246" y="24174"/>
                  </a:lnTo>
                  <a:lnTo>
                    <a:pt x="12048" y="23737"/>
                  </a:lnTo>
                  <a:lnTo>
                    <a:pt x="11849" y="23220"/>
                  </a:lnTo>
                  <a:lnTo>
                    <a:pt x="11650" y="22703"/>
                  </a:lnTo>
                  <a:lnTo>
                    <a:pt x="11491" y="22147"/>
                  </a:lnTo>
                  <a:lnTo>
                    <a:pt x="11332" y="21550"/>
                  </a:lnTo>
                  <a:lnTo>
                    <a:pt x="11213" y="20914"/>
                  </a:lnTo>
                  <a:lnTo>
                    <a:pt x="11133" y="20278"/>
                  </a:lnTo>
                  <a:lnTo>
                    <a:pt x="11054" y="19602"/>
                  </a:lnTo>
                  <a:lnTo>
                    <a:pt x="11014" y="18926"/>
                  </a:lnTo>
                  <a:lnTo>
                    <a:pt x="11014" y="18250"/>
                  </a:lnTo>
                  <a:lnTo>
                    <a:pt x="11054" y="17534"/>
                  </a:lnTo>
                  <a:lnTo>
                    <a:pt x="11133" y="16859"/>
                  </a:lnTo>
                  <a:lnTo>
                    <a:pt x="11252" y="16183"/>
                  </a:lnTo>
                  <a:lnTo>
                    <a:pt x="11451" y="15507"/>
                  </a:lnTo>
                  <a:lnTo>
                    <a:pt x="11650" y="148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726;p77"/>
            <p:cNvSpPr/>
            <p:nvPr/>
          </p:nvSpPr>
          <p:spPr>
            <a:xfrm>
              <a:off x="5715950" y="4002050"/>
              <a:ext cx="171975" cy="128250"/>
            </a:xfrm>
            <a:custGeom>
              <a:avLst/>
              <a:gdLst/>
              <a:ahLst/>
              <a:cxnLst/>
              <a:rect l="l" t="t" r="r" b="b"/>
              <a:pathLst>
                <a:path w="6879" h="5130" extrusionOk="0">
                  <a:moveTo>
                    <a:pt x="3619" y="1"/>
                  </a:moveTo>
                  <a:lnTo>
                    <a:pt x="3221" y="40"/>
                  </a:lnTo>
                  <a:lnTo>
                    <a:pt x="2863" y="80"/>
                  </a:lnTo>
                  <a:lnTo>
                    <a:pt x="2505" y="160"/>
                  </a:lnTo>
                  <a:lnTo>
                    <a:pt x="2187" y="239"/>
                  </a:lnTo>
                  <a:lnTo>
                    <a:pt x="1591" y="478"/>
                  </a:lnTo>
                  <a:lnTo>
                    <a:pt x="1114" y="756"/>
                  </a:lnTo>
                  <a:lnTo>
                    <a:pt x="716" y="1034"/>
                  </a:lnTo>
                  <a:lnTo>
                    <a:pt x="438" y="1273"/>
                  </a:lnTo>
                  <a:lnTo>
                    <a:pt x="199" y="1511"/>
                  </a:lnTo>
                  <a:lnTo>
                    <a:pt x="120" y="1710"/>
                  </a:lnTo>
                  <a:lnTo>
                    <a:pt x="40" y="1869"/>
                  </a:lnTo>
                  <a:lnTo>
                    <a:pt x="0" y="2267"/>
                  </a:lnTo>
                  <a:lnTo>
                    <a:pt x="0" y="2625"/>
                  </a:lnTo>
                  <a:lnTo>
                    <a:pt x="80" y="2983"/>
                  </a:lnTo>
                  <a:lnTo>
                    <a:pt x="239" y="3301"/>
                  </a:lnTo>
                  <a:lnTo>
                    <a:pt x="398" y="3579"/>
                  </a:lnTo>
                  <a:lnTo>
                    <a:pt x="637" y="3738"/>
                  </a:lnTo>
                  <a:lnTo>
                    <a:pt x="756" y="3778"/>
                  </a:lnTo>
                  <a:lnTo>
                    <a:pt x="875" y="3818"/>
                  </a:lnTo>
                  <a:lnTo>
                    <a:pt x="1114" y="3857"/>
                  </a:lnTo>
                  <a:lnTo>
                    <a:pt x="1392" y="3977"/>
                  </a:lnTo>
                  <a:lnTo>
                    <a:pt x="1710" y="4175"/>
                  </a:lnTo>
                  <a:lnTo>
                    <a:pt x="2028" y="4414"/>
                  </a:lnTo>
                  <a:lnTo>
                    <a:pt x="2625" y="4851"/>
                  </a:lnTo>
                  <a:lnTo>
                    <a:pt x="2903" y="5010"/>
                  </a:lnTo>
                  <a:lnTo>
                    <a:pt x="3141" y="5090"/>
                  </a:lnTo>
                  <a:lnTo>
                    <a:pt x="3380" y="5130"/>
                  </a:lnTo>
                  <a:lnTo>
                    <a:pt x="3539" y="5090"/>
                  </a:lnTo>
                  <a:lnTo>
                    <a:pt x="3658" y="5050"/>
                  </a:lnTo>
                  <a:lnTo>
                    <a:pt x="3738" y="4931"/>
                  </a:lnTo>
                  <a:lnTo>
                    <a:pt x="3778" y="4811"/>
                  </a:lnTo>
                  <a:lnTo>
                    <a:pt x="3817" y="4613"/>
                  </a:lnTo>
                  <a:lnTo>
                    <a:pt x="3857" y="4136"/>
                  </a:lnTo>
                  <a:lnTo>
                    <a:pt x="3857" y="3937"/>
                  </a:lnTo>
                  <a:lnTo>
                    <a:pt x="3937" y="3778"/>
                  </a:lnTo>
                  <a:lnTo>
                    <a:pt x="4056" y="3738"/>
                  </a:lnTo>
                  <a:lnTo>
                    <a:pt x="4215" y="3698"/>
                  </a:lnTo>
                  <a:lnTo>
                    <a:pt x="4573" y="3818"/>
                  </a:lnTo>
                  <a:lnTo>
                    <a:pt x="5010" y="3937"/>
                  </a:lnTo>
                  <a:lnTo>
                    <a:pt x="5249" y="3937"/>
                  </a:lnTo>
                  <a:lnTo>
                    <a:pt x="5368" y="3857"/>
                  </a:lnTo>
                  <a:lnTo>
                    <a:pt x="5487" y="3738"/>
                  </a:lnTo>
                  <a:lnTo>
                    <a:pt x="5527" y="3579"/>
                  </a:lnTo>
                  <a:lnTo>
                    <a:pt x="5567" y="3340"/>
                  </a:lnTo>
                  <a:lnTo>
                    <a:pt x="5607" y="3102"/>
                  </a:lnTo>
                  <a:lnTo>
                    <a:pt x="5607" y="2545"/>
                  </a:lnTo>
                  <a:lnTo>
                    <a:pt x="5646" y="2426"/>
                  </a:lnTo>
                  <a:lnTo>
                    <a:pt x="5686" y="2307"/>
                  </a:lnTo>
                  <a:lnTo>
                    <a:pt x="5805" y="2148"/>
                  </a:lnTo>
                  <a:lnTo>
                    <a:pt x="6004" y="2068"/>
                  </a:lnTo>
                  <a:lnTo>
                    <a:pt x="6203" y="1989"/>
                  </a:lnTo>
                  <a:lnTo>
                    <a:pt x="6600" y="1869"/>
                  </a:lnTo>
                  <a:lnTo>
                    <a:pt x="6760" y="1790"/>
                  </a:lnTo>
                  <a:lnTo>
                    <a:pt x="6839" y="1710"/>
                  </a:lnTo>
                  <a:lnTo>
                    <a:pt x="6839" y="1631"/>
                  </a:lnTo>
                  <a:lnTo>
                    <a:pt x="6879" y="1551"/>
                  </a:lnTo>
                  <a:lnTo>
                    <a:pt x="6839" y="1432"/>
                  </a:lnTo>
                  <a:lnTo>
                    <a:pt x="6720" y="1193"/>
                  </a:lnTo>
                  <a:lnTo>
                    <a:pt x="6441" y="955"/>
                  </a:lnTo>
                  <a:lnTo>
                    <a:pt x="6084" y="677"/>
                  </a:lnTo>
                  <a:lnTo>
                    <a:pt x="5646" y="398"/>
                  </a:lnTo>
                  <a:lnTo>
                    <a:pt x="5050" y="199"/>
                  </a:lnTo>
                  <a:lnTo>
                    <a:pt x="4732" y="120"/>
                  </a:lnTo>
                  <a:lnTo>
                    <a:pt x="4374" y="40"/>
                  </a:lnTo>
                  <a:lnTo>
                    <a:pt x="4016" y="1"/>
                  </a:lnTo>
                  <a:close/>
                </a:path>
              </a:pathLst>
            </a:custGeom>
            <a:solidFill>
              <a:srgbClr val="FF92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727;p77"/>
            <p:cNvSpPr/>
            <p:nvPr/>
          </p:nvSpPr>
          <p:spPr>
            <a:xfrm>
              <a:off x="5715950" y="4002050"/>
              <a:ext cx="171975" cy="128250"/>
            </a:xfrm>
            <a:custGeom>
              <a:avLst/>
              <a:gdLst/>
              <a:ahLst/>
              <a:cxnLst/>
              <a:rect l="l" t="t" r="r" b="b"/>
              <a:pathLst>
                <a:path w="6879" h="5130" fill="none" extrusionOk="0">
                  <a:moveTo>
                    <a:pt x="199" y="1511"/>
                  </a:moveTo>
                  <a:lnTo>
                    <a:pt x="199" y="1511"/>
                  </a:lnTo>
                  <a:lnTo>
                    <a:pt x="438" y="1273"/>
                  </a:lnTo>
                  <a:lnTo>
                    <a:pt x="716" y="1034"/>
                  </a:lnTo>
                  <a:lnTo>
                    <a:pt x="1114" y="756"/>
                  </a:lnTo>
                  <a:lnTo>
                    <a:pt x="1591" y="478"/>
                  </a:lnTo>
                  <a:lnTo>
                    <a:pt x="2187" y="239"/>
                  </a:lnTo>
                  <a:lnTo>
                    <a:pt x="2505" y="160"/>
                  </a:lnTo>
                  <a:lnTo>
                    <a:pt x="2863" y="80"/>
                  </a:lnTo>
                  <a:lnTo>
                    <a:pt x="3221" y="40"/>
                  </a:lnTo>
                  <a:lnTo>
                    <a:pt x="3619" y="1"/>
                  </a:lnTo>
                  <a:lnTo>
                    <a:pt x="3619" y="1"/>
                  </a:lnTo>
                  <a:lnTo>
                    <a:pt x="4016" y="1"/>
                  </a:lnTo>
                  <a:lnTo>
                    <a:pt x="4374" y="40"/>
                  </a:lnTo>
                  <a:lnTo>
                    <a:pt x="4732" y="120"/>
                  </a:lnTo>
                  <a:lnTo>
                    <a:pt x="5050" y="199"/>
                  </a:lnTo>
                  <a:lnTo>
                    <a:pt x="5646" y="398"/>
                  </a:lnTo>
                  <a:lnTo>
                    <a:pt x="6084" y="677"/>
                  </a:lnTo>
                  <a:lnTo>
                    <a:pt x="6441" y="955"/>
                  </a:lnTo>
                  <a:lnTo>
                    <a:pt x="6720" y="1193"/>
                  </a:lnTo>
                  <a:lnTo>
                    <a:pt x="6839" y="1432"/>
                  </a:lnTo>
                  <a:lnTo>
                    <a:pt x="6879" y="1551"/>
                  </a:lnTo>
                  <a:lnTo>
                    <a:pt x="6839" y="1631"/>
                  </a:lnTo>
                  <a:lnTo>
                    <a:pt x="6839" y="1631"/>
                  </a:lnTo>
                  <a:lnTo>
                    <a:pt x="6839" y="1710"/>
                  </a:lnTo>
                  <a:lnTo>
                    <a:pt x="6760" y="1790"/>
                  </a:lnTo>
                  <a:lnTo>
                    <a:pt x="6600" y="1869"/>
                  </a:lnTo>
                  <a:lnTo>
                    <a:pt x="6203" y="1989"/>
                  </a:lnTo>
                  <a:lnTo>
                    <a:pt x="6004" y="2068"/>
                  </a:lnTo>
                  <a:lnTo>
                    <a:pt x="5805" y="2148"/>
                  </a:lnTo>
                  <a:lnTo>
                    <a:pt x="5686" y="2307"/>
                  </a:lnTo>
                  <a:lnTo>
                    <a:pt x="5646" y="2426"/>
                  </a:lnTo>
                  <a:lnTo>
                    <a:pt x="5607" y="2545"/>
                  </a:lnTo>
                  <a:lnTo>
                    <a:pt x="5607" y="2545"/>
                  </a:lnTo>
                  <a:lnTo>
                    <a:pt x="5607" y="3102"/>
                  </a:lnTo>
                  <a:lnTo>
                    <a:pt x="5567" y="3340"/>
                  </a:lnTo>
                  <a:lnTo>
                    <a:pt x="5527" y="3579"/>
                  </a:lnTo>
                  <a:lnTo>
                    <a:pt x="5487" y="3738"/>
                  </a:lnTo>
                  <a:lnTo>
                    <a:pt x="5368" y="3857"/>
                  </a:lnTo>
                  <a:lnTo>
                    <a:pt x="5249" y="3937"/>
                  </a:lnTo>
                  <a:lnTo>
                    <a:pt x="5010" y="3937"/>
                  </a:lnTo>
                  <a:lnTo>
                    <a:pt x="5010" y="3937"/>
                  </a:lnTo>
                  <a:lnTo>
                    <a:pt x="4573" y="3818"/>
                  </a:lnTo>
                  <a:lnTo>
                    <a:pt x="4215" y="3698"/>
                  </a:lnTo>
                  <a:lnTo>
                    <a:pt x="4056" y="3738"/>
                  </a:lnTo>
                  <a:lnTo>
                    <a:pt x="3937" y="3778"/>
                  </a:lnTo>
                  <a:lnTo>
                    <a:pt x="3857" y="3937"/>
                  </a:lnTo>
                  <a:lnTo>
                    <a:pt x="3857" y="4136"/>
                  </a:lnTo>
                  <a:lnTo>
                    <a:pt x="3857" y="4136"/>
                  </a:lnTo>
                  <a:lnTo>
                    <a:pt x="3817" y="4613"/>
                  </a:lnTo>
                  <a:lnTo>
                    <a:pt x="3778" y="4811"/>
                  </a:lnTo>
                  <a:lnTo>
                    <a:pt x="3738" y="4931"/>
                  </a:lnTo>
                  <a:lnTo>
                    <a:pt x="3658" y="5050"/>
                  </a:lnTo>
                  <a:lnTo>
                    <a:pt x="3539" y="5090"/>
                  </a:lnTo>
                  <a:lnTo>
                    <a:pt x="3380" y="5130"/>
                  </a:lnTo>
                  <a:lnTo>
                    <a:pt x="3141" y="5090"/>
                  </a:lnTo>
                  <a:lnTo>
                    <a:pt x="3141" y="5090"/>
                  </a:lnTo>
                  <a:lnTo>
                    <a:pt x="2903" y="5010"/>
                  </a:lnTo>
                  <a:lnTo>
                    <a:pt x="2625" y="4851"/>
                  </a:lnTo>
                  <a:lnTo>
                    <a:pt x="2028" y="4414"/>
                  </a:lnTo>
                  <a:lnTo>
                    <a:pt x="1710" y="4175"/>
                  </a:lnTo>
                  <a:lnTo>
                    <a:pt x="1392" y="3977"/>
                  </a:lnTo>
                  <a:lnTo>
                    <a:pt x="1114" y="3857"/>
                  </a:lnTo>
                  <a:lnTo>
                    <a:pt x="875" y="3818"/>
                  </a:lnTo>
                  <a:lnTo>
                    <a:pt x="875" y="3818"/>
                  </a:lnTo>
                  <a:lnTo>
                    <a:pt x="756" y="3778"/>
                  </a:lnTo>
                  <a:lnTo>
                    <a:pt x="637" y="3738"/>
                  </a:lnTo>
                  <a:lnTo>
                    <a:pt x="398" y="3579"/>
                  </a:lnTo>
                  <a:lnTo>
                    <a:pt x="239" y="3301"/>
                  </a:lnTo>
                  <a:lnTo>
                    <a:pt x="80" y="2983"/>
                  </a:lnTo>
                  <a:lnTo>
                    <a:pt x="0" y="2625"/>
                  </a:lnTo>
                  <a:lnTo>
                    <a:pt x="0" y="2267"/>
                  </a:lnTo>
                  <a:lnTo>
                    <a:pt x="40" y="1869"/>
                  </a:lnTo>
                  <a:lnTo>
                    <a:pt x="120" y="1710"/>
                  </a:lnTo>
                  <a:lnTo>
                    <a:pt x="199" y="15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728;p77"/>
            <p:cNvSpPr/>
            <p:nvPr/>
          </p:nvSpPr>
          <p:spPr>
            <a:xfrm>
              <a:off x="5603625" y="3611425"/>
              <a:ext cx="46750" cy="46725"/>
            </a:xfrm>
            <a:custGeom>
              <a:avLst/>
              <a:gdLst/>
              <a:ahLst/>
              <a:cxnLst/>
              <a:rect l="l" t="t" r="r" b="b"/>
              <a:pathLst>
                <a:path w="1870" h="1869" extrusionOk="0">
                  <a:moveTo>
                    <a:pt x="756" y="0"/>
                  </a:moveTo>
                  <a:lnTo>
                    <a:pt x="557" y="80"/>
                  </a:lnTo>
                  <a:lnTo>
                    <a:pt x="398" y="159"/>
                  </a:lnTo>
                  <a:lnTo>
                    <a:pt x="279" y="279"/>
                  </a:lnTo>
                  <a:lnTo>
                    <a:pt x="160" y="398"/>
                  </a:lnTo>
                  <a:lnTo>
                    <a:pt x="80" y="557"/>
                  </a:lnTo>
                  <a:lnTo>
                    <a:pt x="1" y="756"/>
                  </a:lnTo>
                  <a:lnTo>
                    <a:pt x="1" y="915"/>
                  </a:lnTo>
                  <a:lnTo>
                    <a:pt x="1" y="1114"/>
                  </a:lnTo>
                  <a:lnTo>
                    <a:pt x="80" y="1312"/>
                  </a:lnTo>
                  <a:lnTo>
                    <a:pt x="160" y="1471"/>
                  </a:lnTo>
                  <a:lnTo>
                    <a:pt x="279" y="1591"/>
                  </a:lnTo>
                  <a:lnTo>
                    <a:pt x="398" y="1710"/>
                  </a:lnTo>
                  <a:lnTo>
                    <a:pt x="557" y="1789"/>
                  </a:lnTo>
                  <a:lnTo>
                    <a:pt x="756" y="1869"/>
                  </a:lnTo>
                  <a:lnTo>
                    <a:pt x="1114" y="1869"/>
                  </a:lnTo>
                  <a:lnTo>
                    <a:pt x="1313" y="1789"/>
                  </a:lnTo>
                  <a:lnTo>
                    <a:pt x="1472" y="1710"/>
                  </a:lnTo>
                  <a:lnTo>
                    <a:pt x="1591" y="1591"/>
                  </a:lnTo>
                  <a:lnTo>
                    <a:pt x="1710" y="1471"/>
                  </a:lnTo>
                  <a:lnTo>
                    <a:pt x="1790" y="1312"/>
                  </a:lnTo>
                  <a:lnTo>
                    <a:pt x="1869" y="1114"/>
                  </a:lnTo>
                  <a:lnTo>
                    <a:pt x="1869" y="915"/>
                  </a:lnTo>
                  <a:lnTo>
                    <a:pt x="1869" y="756"/>
                  </a:lnTo>
                  <a:lnTo>
                    <a:pt x="1790" y="557"/>
                  </a:lnTo>
                  <a:lnTo>
                    <a:pt x="1710" y="398"/>
                  </a:lnTo>
                  <a:lnTo>
                    <a:pt x="1591" y="279"/>
                  </a:lnTo>
                  <a:lnTo>
                    <a:pt x="1472" y="159"/>
                  </a:lnTo>
                  <a:lnTo>
                    <a:pt x="1313" y="80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729;p77"/>
            <p:cNvSpPr/>
            <p:nvPr/>
          </p:nvSpPr>
          <p:spPr>
            <a:xfrm>
              <a:off x="5624500" y="3616400"/>
              <a:ext cx="15925" cy="15925"/>
            </a:xfrm>
            <a:custGeom>
              <a:avLst/>
              <a:gdLst/>
              <a:ahLst/>
              <a:cxnLst/>
              <a:rect l="l" t="t" r="r" b="b"/>
              <a:pathLst>
                <a:path w="637" h="637" extrusionOk="0">
                  <a:moveTo>
                    <a:pt x="319" y="0"/>
                  </a:moveTo>
                  <a:lnTo>
                    <a:pt x="199" y="40"/>
                  </a:lnTo>
                  <a:lnTo>
                    <a:pt x="80" y="80"/>
                  </a:lnTo>
                  <a:lnTo>
                    <a:pt x="1" y="199"/>
                  </a:lnTo>
                  <a:lnTo>
                    <a:pt x="1" y="318"/>
                  </a:lnTo>
                  <a:lnTo>
                    <a:pt x="1" y="437"/>
                  </a:lnTo>
                  <a:lnTo>
                    <a:pt x="80" y="557"/>
                  </a:lnTo>
                  <a:lnTo>
                    <a:pt x="199" y="596"/>
                  </a:lnTo>
                  <a:lnTo>
                    <a:pt x="319" y="636"/>
                  </a:lnTo>
                  <a:lnTo>
                    <a:pt x="438" y="596"/>
                  </a:lnTo>
                  <a:lnTo>
                    <a:pt x="517" y="557"/>
                  </a:lnTo>
                  <a:lnTo>
                    <a:pt x="597" y="437"/>
                  </a:lnTo>
                  <a:lnTo>
                    <a:pt x="637" y="318"/>
                  </a:lnTo>
                  <a:lnTo>
                    <a:pt x="597" y="199"/>
                  </a:lnTo>
                  <a:lnTo>
                    <a:pt x="517" y="80"/>
                  </a:lnTo>
                  <a:lnTo>
                    <a:pt x="438" y="40"/>
                  </a:lnTo>
                  <a:lnTo>
                    <a:pt x="3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730;p77"/>
            <p:cNvSpPr/>
            <p:nvPr/>
          </p:nvSpPr>
          <p:spPr>
            <a:xfrm>
              <a:off x="5515175" y="3752575"/>
              <a:ext cx="152100" cy="421450"/>
            </a:xfrm>
            <a:custGeom>
              <a:avLst/>
              <a:gdLst/>
              <a:ahLst/>
              <a:cxnLst/>
              <a:rect l="l" t="t" r="r" b="b"/>
              <a:pathLst>
                <a:path w="6084" h="16858" extrusionOk="0">
                  <a:moveTo>
                    <a:pt x="6083" y="0"/>
                  </a:moveTo>
                  <a:lnTo>
                    <a:pt x="5606" y="358"/>
                  </a:lnTo>
                  <a:lnTo>
                    <a:pt x="5049" y="756"/>
                  </a:lnTo>
                  <a:lnTo>
                    <a:pt x="4533" y="1034"/>
                  </a:lnTo>
                  <a:lnTo>
                    <a:pt x="4056" y="1312"/>
                  </a:lnTo>
                  <a:lnTo>
                    <a:pt x="3618" y="1630"/>
                  </a:lnTo>
                  <a:lnTo>
                    <a:pt x="3181" y="1988"/>
                  </a:lnTo>
                  <a:lnTo>
                    <a:pt x="2743" y="2386"/>
                  </a:lnTo>
                  <a:lnTo>
                    <a:pt x="2346" y="2783"/>
                  </a:lnTo>
                  <a:lnTo>
                    <a:pt x="1988" y="3260"/>
                  </a:lnTo>
                  <a:lnTo>
                    <a:pt x="1630" y="3698"/>
                  </a:lnTo>
                  <a:lnTo>
                    <a:pt x="1312" y="4175"/>
                  </a:lnTo>
                  <a:lnTo>
                    <a:pt x="1034" y="4692"/>
                  </a:lnTo>
                  <a:lnTo>
                    <a:pt x="755" y="5209"/>
                  </a:lnTo>
                  <a:lnTo>
                    <a:pt x="557" y="5725"/>
                  </a:lnTo>
                  <a:lnTo>
                    <a:pt x="358" y="6282"/>
                  </a:lnTo>
                  <a:lnTo>
                    <a:pt x="199" y="6839"/>
                  </a:lnTo>
                  <a:lnTo>
                    <a:pt x="80" y="7395"/>
                  </a:lnTo>
                  <a:lnTo>
                    <a:pt x="40" y="7992"/>
                  </a:lnTo>
                  <a:lnTo>
                    <a:pt x="0" y="8668"/>
                  </a:lnTo>
                  <a:lnTo>
                    <a:pt x="40" y="9343"/>
                  </a:lnTo>
                  <a:lnTo>
                    <a:pt x="159" y="9980"/>
                  </a:lnTo>
                  <a:lnTo>
                    <a:pt x="318" y="10576"/>
                  </a:lnTo>
                  <a:lnTo>
                    <a:pt x="557" y="11172"/>
                  </a:lnTo>
                  <a:lnTo>
                    <a:pt x="835" y="11769"/>
                  </a:lnTo>
                  <a:lnTo>
                    <a:pt x="1153" y="12325"/>
                  </a:lnTo>
                  <a:lnTo>
                    <a:pt x="1511" y="12842"/>
                  </a:lnTo>
                  <a:lnTo>
                    <a:pt x="1909" y="13399"/>
                  </a:lnTo>
                  <a:lnTo>
                    <a:pt x="2306" y="13916"/>
                  </a:lnTo>
                  <a:lnTo>
                    <a:pt x="3181" y="14910"/>
                  </a:lnTo>
                  <a:lnTo>
                    <a:pt x="4095" y="15864"/>
                  </a:lnTo>
                  <a:lnTo>
                    <a:pt x="4930" y="16858"/>
                  </a:lnTo>
                  <a:lnTo>
                    <a:pt x="4692" y="16023"/>
                  </a:lnTo>
                  <a:lnTo>
                    <a:pt x="4572" y="15268"/>
                  </a:lnTo>
                  <a:lnTo>
                    <a:pt x="4493" y="14512"/>
                  </a:lnTo>
                  <a:lnTo>
                    <a:pt x="4493" y="13797"/>
                  </a:lnTo>
                  <a:lnTo>
                    <a:pt x="4572" y="13041"/>
                  </a:lnTo>
                  <a:lnTo>
                    <a:pt x="4771" y="12206"/>
                  </a:lnTo>
                  <a:lnTo>
                    <a:pt x="5049" y="11292"/>
                  </a:lnTo>
                  <a:lnTo>
                    <a:pt x="5407" y="10298"/>
                  </a:lnTo>
                  <a:lnTo>
                    <a:pt x="5606" y="9781"/>
                  </a:lnTo>
                  <a:lnTo>
                    <a:pt x="5686" y="9224"/>
                  </a:lnTo>
                  <a:lnTo>
                    <a:pt x="5765" y="8707"/>
                  </a:lnTo>
                  <a:lnTo>
                    <a:pt x="5805" y="8230"/>
                  </a:lnTo>
                  <a:lnTo>
                    <a:pt x="5765" y="7713"/>
                  </a:lnTo>
                  <a:lnTo>
                    <a:pt x="5725" y="7236"/>
                  </a:lnTo>
                  <a:lnTo>
                    <a:pt x="5566" y="6282"/>
                  </a:lnTo>
                  <a:lnTo>
                    <a:pt x="5129" y="4533"/>
                  </a:lnTo>
                  <a:lnTo>
                    <a:pt x="5049" y="4135"/>
                  </a:lnTo>
                  <a:lnTo>
                    <a:pt x="5010" y="3737"/>
                  </a:lnTo>
                  <a:lnTo>
                    <a:pt x="4970" y="3340"/>
                  </a:lnTo>
                  <a:lnTo>
                    <a:pt x="5010" y="2982"/>
                  </a:lnTo>
                  <a:lnTo>
                    <a:pt x="5089" y="2306"/>
                  </a:lnTo>
                  <a:lnTo>
                    <a:pt x="5248" y="1670"/>
                  </a:lnTo>
                  <a:lnTo>
                    <a:pt x="5407" y="1153"/>
                  </a:lnTo>
                  <a:lnTo>
                    <a:pt x="5606" y="756"/>
                  </a:lnTo>
                  <a:lnTo>
                    <a:pt x="5805" y="437"/>
                  </a:lnTo>
                  <a:lnTo>
                    <a:pt x="5964" y="199"/>
                  </a:lnTo>
                  <a:lnTo>
                    <a:pt x="6083" y="0"/>
                  </a:lnTo>
                  <a:close/>
                </a:path>
              </a:pathLst>
            </a:custGeom>
            <a:solidFill>
              <a:srgbClr val="FDD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731;p77"/>
            <p:cNvSpPr/>
            <p:nvPr/>
          </p:nvSpPr>
          <p:spPr>
            <a:xfrm>
              <a:off x="5515175" y="3752575"/>
              <a:ext cx="152100" cy="421450"/>
            </a:xfrm>
            <a:custGeom>
              <a:avLst/>
              <a:gdLst/>
              <a:ahLst/>
              <a:cxnLst/>
              <a:rect l="l" t="t" r="r" b="b"/>
              <a:pathLst>
                <a:path w="6084" h="16858" fill="none" extrusionOk="0">
                  <a:moveTo>
                    <a:pt x="5407" y="10298"/>
                  </a:moveTo>
                  <a:lnTo>
                    <a:pt x="5407" y="10298"/>
                  </a:lnTo>
                  <a:lnTo>
                    <a:pt x="5606" y="9781"/>
                  </a:lnTo>
                  <a:lnTo>
                    <a:pt x="5686" y="9224"/>
                  </a:lnTo>
                  <a:lnTo>
                    <a:pt x="5765" y="8707"/>
                  </a:lnTo>
                  <a:lnTo>
                    <a:pt x="5805" y="8230"/>
                  </a:lnTo>
                  <a:lnTo>
                    <a:pt x="5765" y="7713"/>
                  </a:lnTo>
                  <a:lnTo>
                    <a:pt x="5725" y="7236"/>
                  </a:lnTo>
                  <a:lnTo>
                    <a:pt x="5566" y="6282"/>
                  </a:lnTo>
                  <a:lnTo>
                    <a:pt x="5129" y="4533"/>
                  </a:lnTo>
                  <a:lnTo>
                    <a:pt x="5049" y="4135"/>
                  </a:lnTo>
                  <a:lnTo>
                    <a:pt x="5010" y="3737"/>
                  </a:lnTo>
                  <a:lnTo>
                    <a:pt x="4970" y="3340"/>
                  </a:lnTo>
                  <a:lnTo>
                    <a:pt x="5010" y="2982"/>
                  </a:lnTo>
                  <a:lnTo>
                    <a:pt x="5010" y="2982"/>
                  </a:lnTo>
                  <a:lnTo>
                    <a:pt x="5089" y="2306"/>
                  </a:lnTo>
                  <a:lnTo>
                    <a:pt x="5248" y="1670"/>
                  </a:lnTo>
                  <a:lnTo>
                    <a:pt x="5407" y="1153"/>
                  </a:lnTo>
                  <a:lnTo>
                    <a:pt x="5606" y="756"/>
                  </a:lnTo>
                  <a:lnTo>
                    <a:pt x="5805" y="437"/>
                  </a:lnTo>
                  <a:lnTo>
                    <a:pt x="5964" y="199"/>
                  </a:lnTo>
                  <a:lnTo>
                    <a:pt x="6083" y="0"/>
                  </a:lnTo>
                  <a:lnTo>
                    <a:pt x="6083" y="0"/>
                  </a:lnTo>
                  <a:lnTo>
                    <a:pt x="5606" y="358"/>
                  </a:lnTo>
                  <a:lnTo>
                    <a:pt x="5049" y="756"/>
                  </a:lnTo>
                  <a:lnTo>
                    <a:pt x="5049" y="756"/>
                  </a:lnTo>
                  <a:lnTo>
                    <a:pt x="4533" y="1034"/>
                  </a:lnTo>
                  <a:lnTo>
                    <a:pt x="4056" y="1312"/>
                  </a:lnTo>
                  <a:lnTo>
                    <a:pt x="3618" y="1630"/>
                  </a:lnTo>
                  <a:lnTo>
                    <a:pt x="3181" y="1988"/>
                  </a:lnTo>
                  <a:lnTo>
                    <a:pt x="2743" y="2386"/>
                  </a:lnTo>
                  <a:lnTo>
                    <a:pt x="2346" y="2783"/>
                  </a:lnTo>
                  <a:lnTo>
                    <a:pt x="1988" y="3260"/>
                  </a:lnTo>
                  <a:lnTo>
                    <a:pt x="1630" y="3698"/>
                  </a:lnTo>
                  <a:lnTo>
                    <a:pt x="1312" y="4175"/>
                  </a:lnTo>
                  <a:lnTo>
                    <a:pt x="1034" y="4692"/>
                  </a:lnTo>
                  <a:lnTo>
                    <a:pt x="755" y="5209"/>
                  </a:lnTo>
                  <a:lnTo>
                    <a:pt x="557" y="5725"/>
                  </a:lnTo>
                  <a:lnTo>
                    <a:pt x="358" y="6282"/>
                  </a:lnTo>
                  <a:lnTo>
                    <a:pt x="199" y="6839"/>
                  </a:lnTo>
                  <a:lnTo>
                    <a:pt x="80" y="7395"/>
                  </a:lnTo>
                  <a:lnTo>
                    <a:pt x="40" y="7992"/>
                  </a:lnTo>
                  <a:lnTo>
                    <a:pt x="40" y="7992"/>
                  </a:lnTo>
                  <a:lnTo>
                    <a:pt x="0" y="8668"/>
                  </a:lnTo>
                  <a:lnTo>
                    <a:pt x="40" y="9343"/>
                  </a:lnTo>
                  <a:lnTo>
                    <a:pt x="159" y="9980"/>
                  </a:lnTo>
                  <a:lnTo>
                    <a:pt x="318" y="10576"/>
                  </a:lnTo>
                  <a:lnTo>
                    <a:pt x="557" y="11172"/>
                  </a:lnTo>
                  <a:lnTo>
                    <a:pt x="835" y="11769"/>
                  </a:lnTo>
                  <a:lnTo>
                    <a:pt x="1153" y="12325"/>
                  </a:lnTo>
                  <a:lnTo>
                    <a:pt x="1511" y="12842"/>
                  </a:lnTo>
                  <a:lnTo>
                    <a:pt x="1909" y="13399"/>
                  </a:lnTo>
                  <a:lnTo>
                    <a:pt x="2306" y="13916"/>
                  </a:lnTo>
                  <a:lnTo>
                    <a:pt x="3181" y="14910"/>
                  </a:lnTo>
                  <a:lnTo>
                    <a:pt x="4095" y="15864"/>
                  </a:lnTo>
                  <a:lnTo>
                    <a:pt x="4930" y="16858"/>
                  </a:lnTo>
                  <a:lnTo>
                    <a:pt x="4930" y="16858"/>
                  </a:lnTo>
                  <a:lnTo>
                    <a:pt x="4692" y="16023"/>
                  </a:lnTo>
                  <a:lnTo>
                    <a:pt x="4572" y="15268"/>
                  </a:lnTo>
                  <a:lnTo>
                    <a:pt x="4493" y="14512"/>
                  </a:lnTo>
                  <a:lnTo>
                    <a:pt x="4493" y="13797"/>
                  </a:lnTo>
                  <a:lnTo>
                    <a:pt x="4572" y="13041"/>
                  </a:lnTo>
                  <a:lnTo>
                    <a:pt x="4771" y="12206"/>
                  </a:lnTo>
                  <a:lnTo>
                    <a:pt x="5049" y="11292"/>
                  </a:lnTo>
                  <a:lnTo>
                    <a:pt x="5407" y="102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732;p77"/>
            <p:cNvSpPr/>
            <p:nvPr/>
          </p:nvSpPr>
          <p:spPr>
            <a:xfrm>
              <a:off x="5632450" y="3847975"/>
              <a:ext cx="152100" cy="162050"/>
            </a:xfrm>
            <a:custGeom>
              <a:avLst/>
              <a:gdLst/>
              <a:ahLst/>
              <a:cxnLst/>
              <a:rect l="l" t="t" r="r" b="b"/>
              <a:pathLst>
                <a:path w="6084" h="6482" extrusionOk="0">
                  <a:moveTo>
                    <a:pt x="2227" y="1"/>
                  </a:moveTo>
                  <a:lnTo>
                    <a:pt x="1830" y="41"/>
                  </a:lnTo>
                  <a:lnTo>
                    <a:pt x="1392" y="120"/>
                  </a:lnTo>
                  <a:lnTo>
                    <a:pt x="995" y="279"/>
                  </a:lnTo>
                  <a:lnTo>
                    <a:pt x="637" y="478"/>
                  </a:lnTo>
                  <a:lnTo>
                    <a:pt x="478" y="597"/>
                  </a:lnTo>
                  <a:lnTo>
                    <a:pt x="319" y="756"/>
                  </a:lnTo>
                  <a:lnTo>
                    <a:pt x="199" y="915"/>
                  </a:lnTo>
                  <a:lnTo>
                    <a:pt x="120" y="1114"/>
                  </a:lnTo>
                  <a:lnTo>
                    <a:pt x="40" y="1353"/>
                  </a:lnTo>
                  <a:lnTo>
                    <a:pt x="1" y="1631"/>
                  </a:lnTo>
                  <a:lnTo>
                    <a:pt x="1" y="1909"/>
                  </a:lnTo>
                  <a:lnTo>
                    <a:pt x="1" y="2188"/>
                  </a:lnTo>
                  <a:lnTo>
                    <a:pt x="80" y="2824"/>
                  </a:lnTo>
                  <a:lnTo>
                    <a:pt x="279" y="3500"/>
                  </a:lnTo>
                  <a:lnTo>
                    <a:pt x="478" y="4176"/>
                  </a:lnTo>
                  <a:lnTo>
                    <a:pt x="796" y="4772"/>
                  </a:lnTo>
                  <a:lnTo>
                    <a:pt x="1114" y="5329"/>
                  </a:lnTo>
                  <a:lnTo>
                    <a:pt x="1432" y="5766"/>
                  </a:lnTo>
                  <a:lnTo>
                    <a:pt x="1790" y="6124"/>
                  </a:lnTo>
                  <a:lnTo>
                    <a:pt x="2148" y="6323"/>
                  </a:lnTo>
                  <a:lnTo>
                    <a:pt x="2505" y="6442"/>
                  </a:lnTo>
                  <a:lnTo>
                    <a:pt x="2863" y="6482"/>
                  </a:lnTo>
                  <a:lnTo>
                    <a:pt x="3142" y="6402"/>
                  </a:lnTo>
                  <a:lnTo>
                    <a:pt x="3420" y="6243"/>
                  </a:lnTo>
                  <a:lnTo>
                    <a:pt x="3539" y="6164"/>
                  </a:lnTo>
                  <a:lnTo>
                    <a:pt x="3659" y="6005"/>
                  </a:lnTo>
                  <a:lnTo>
                    <a:pt x="3818" y="5726"/>
                  </a:lnTo>
                  <a:lnTo>
                    <a:pt x="3977" y="5170"/>
                  </a:lnTo>
                  <a:lnTo>
                    <a:pt x="4056" y="5011"/>
                  </a:lnTo>
                  <a:lnTo>
                    <a:pt x="4136" y="4931"/>
                  </a:lnTo>
                  <a:lnTo>
                    <a:pt x="4255" y="4852"/>
                  </a:lnTo>
                  <a:lnTo>
                    <a:pt x="4414" y="4812"/>
                  </a:lnTo>
                  <a:lnTo>
                    <a:pt x="4851" y="4693"/>
                  </a:lnTo>
                  <a:lnTo>
                    <a:pt x="5090" y="4613"/>
                  </a:lnTo>
                  <a:lnTo>
                    <a:pt x="5289" y="4534"/>
                  </a:lnTo>
                  <a:lnTo>
                    <a:pt x="5448" y="4414"/>
                  </a:lnTo>
                  <a:lnTo>
                    <a:pt x="5527" y="4295"/>
                  </a:lnTo>
                  <a:lnTo>
                    <a:pt x="5527" y="4136"/>
                  </a:lnTo>
                  <a:lnTo>
                    <a:pt x="5527" y="3937"/>
                  </a:lnTo>
                  <a:lnTo>
                    <a:pt x="5448" y="3420"/>
                  </a:lnTo>
                  <a:lnTo>
                    <a:pt x="5408" y="3142"/>
                  </a:lnTo>
                  <a:lnTo>
                    <a:pt x="5487" y="2943"/>
                  </a:lnTo>
                  <a:lnTo>
                    <a:pt x="5567" y="2784"/>
                  </a:lnTo>
                  <a:lnTo>
                    <a:pt x="5726" y="2625"/>
                  </a:lnTo>
                  <a:lnTo>
                    <a:pt x="5845" y="2426"/>
                  </a:lnTo>
                  <a:lnTo>
                    <a:pt x="6004" y="2188"/>
                  </a:lnTo>
                  <a:lnTo>
                    <a:pt x="6084" y="1830"/>
                  </a:lnTo>
                  <a:lnTo>
                    <a:pt x="6084" y="1353"/>
                  </a:lnTo>
                  <a:lnTo>
                    <a:pt x="6044" y="1114"/>
                  </a:lnTo>
                  <a:lnTo>
                    <a:pt x="5965" y="876"/>
                  </a:lnTo>
                  <a:lnTo>
                    <a:pt x="5806" y="717"/>
                  </a:lnTo>
                  <a:lnTo>
                    <a:pt x="5567" y="558"/>
                  </a:lnTo>
                  <a:lnTo>
                    <a:pt x="5328" y="399"/>
                  </a:lnTo>
                  <a:lnTo>
                    <a:pt x="5090" y="279"/>
                  </a:lnTo>
                  <a:lnTo>
                    <a:pt x="4493" y="160"/>
                  </a:lnTo>
                  <a:lnTo>
                    <a:pt x="3897" y="41"/>
                  </a:lnTo>
                  <a:lnTo>
                    <a:pt x="3420" y="1"/>
                  </a:lnTo>
                  <a:close/>
                </a:path>
              </a:pathLst>
            </a:custGeom>
            <a:solidFill>
              <a:srgbClr val="DD3E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733;p77"/>
            <p:cNvSpPr/>
            <p:nvPr/>
          </p:nvSpPr>
          <p:spPr>
            <a:xfrm>
              <a:off x="5632450" y="3847975"/>
              <a:ext cx="152100" cy="162050"/>
            </a:xfrm>
            <a:custGeom>
              <a:avLst/>
              <a:gdLst/>
              <a:ahLst/>
              <a:cxnLst/>
              <a:rect l="l" t="t" r="r" b="b"/>
              <a:pathLst>
                <a:path w="6084" h="6482" fill="none" extrusionOk="0">
                  <a:moveTo>
                    <a:pt x="2943" y="1"/>
                  </a:moveTo>
                  <a:lnTo>
                    <a:pt x="2943" y="1"/>
                  </a:lnTo>
                  <a:lnTo>
                    <a:pt x="3420" y="1"/>
                  </a:lnTo>
                  <a:lnTo>
                    <a:pt x="3897" y="41"/>
                  </a:lnTo>
                  <a:lnTo>
                    <a:pt x="4493" y="160"/>
                  </a:lnTo>
                  <a:lnTo>
                    <a:pt x="5090" y="279"/>
                  </a:lnTo>
                  <a:lnTo>
                    <a:pt x="5328" y="399"/>
                  </a:lnTo>
                  <a:lnTo>
                    <a:pt x="5567" y="558"/>
                  </a:lnTo>
                  <a:lnTo>
                    <a:pt x="5806" y="717"/>
                  </a:lnTo>
                  <a:lnTo>
                    <a:pt x="5965" y="876"/>
                  </a:lnTo>
                  <a:lnTo>
                    <a:pt x="6044" y="1114"/>
                  </a:lnTo>
                  <a:lnTo>
                    <a:pt x="6084" y="1353"/>
                  </a:lnTo>
                  <a:lnTo>
                    <a:pt x="6084" y="1353"/>
                  </a:lnTo>
                  <a:lnTo>
                    <a:pt x="6084" y="1830"/>
                  </a:lnTo>
                  <a:lnTo>
                    <a:pt x="6004" y="2188"/>
                  </a:lnTo>
                  <a:lnTo>
                    <a:pt x="5845" y="2426"/>
                  </a:lnTo>
                  <a:lnTo>
                    <a:pt x="5726" y="2625"/>
                  </a:lnTo>
                  <a:lnTo>
                    <a:pt x="5567" y="2784"/>
                  </a:lnTo>
                  <a:lnTo>
                    <a:pt x="5487" y="2943"/>
                  </a:lnTo>
                  <a:lnTo>
                    <a:pt x="5408" y="3142"/>
                  </a:lnTo>
                  <a:lnTo>
                    <a:pt x="5448" y="3420"/>
                  </a:lnTo>
                  <a:lnTo>
                    <a:pt x="5448" y="3420"/>
                  </a:lnTo>
                  <a:lnTo>
                    <a:pt x="5527" y="3937"/>
                  </a:lnTo>
                  <a:lnTo>
                    <a:pt x="5527" y="4136"/>
                  </a:lnTo>
                  <a:lnTo>
                    <a:pt x="5527" y="4295"/>
                  </a:lnTo>
                  <a:lnTo>
                    <a:pt x="5448" y="4414"/>
                  </a:lnTo>
                  <a:lnTo>
                    <a:pt x="5289" y="4534"/>
                  </a:lnTo>
                  <a:lnTo>
                    <a:pt x="5090" y="4613"/>
                  </a:lnTo>
                  <a:lnTo>
                    <a:pt x="4851" y="4693"/>
                  </a:lnTo>
                  <a:lnTo>
                    <a:pt x="4851" y="4693"/>
                  </a:lnTo>
                  <a:lnTo>
                    <a:pt x="4414" y="4812"/>
                  </a:lnTo>
                  <a:lnTo>
                    <a:pt x="4255" y="4852"/>
                  </a:lnTo>
                  <a:lnTo>
                    <a:pt x="4136" y="4931"/>
                  </a:lnTo>
                  <a:lnTo>
                    <a:pt x="4056" y="5011"/>
                  </a:lnTo>
                  <a:lnTo>
                    <a:pt x="3977" y="5170"/>
                  </a:lnTo>
                  <a:lnTo>
                    <a:pt x="3818" y="5726"/>
                  </a:lnTo>
                  <a:lnTo>
                    <a:pt x="3818" y="5726"/>
                  </a:lnTo>
                  <a:lnTo>
                    <a:pt x="3659" y="6005"/>
                  </a:lnTo>
                  <a:lnTo>
                    <a:pt x="3539" y="6164"/>
                  </a:lnTo>
                  <a:lnTo>
                    <a:pt x="3420" y="6243"/>
                  </a:lnTo>
                  <a:lnTo>
                    <a:pt x="3142" y="6402"/>
                  </a:lnTo>
                  <a:lnTo>
                    <a:pt x="2863" y="6482"/>
                  </a:lnTo>
                  <a:lnTo>
                    <a:pt x="2505" y="6442"/>
                  </a:lnTo>
                  <a:lnTo>
                    <a:pt x="2148" y="6323"/>
                  </a:lnTo>
                  <a:lnTo>
                    <a:pt x="1790" y="6124"/>
                  </a:lnTo>
                  <a:lnTo>
                    <a:pt x="1432" y="5766"/>
                  </a:lnTo>
                  <a:lnTo>
                    <a:pt x="1432" y="5766"/>
                  </a:lnTo>
                  <a:lnTo>
                    <a:pt x="1114" y="5329"/>
                  </a:lnTo>
                  <a:lnTo>
                    <a:pt x="796" y="4772"/>
                  </a:lnTo>
                  <a:lnTo>
                    <a:pt x="478" y="4176"/>
                  </a:lnTo>
                  <a:lnTo>
                    <a:pt x="279" y="3500"/>
                  </a:lnTo>
                  <a:lnTo>
                    <a:pt x="80" y="2824"/>
                  </a:lnTo>
                  <a:lnTo>
                    <a:pt x="1" y="2188"/>
                  </a:lnTo>
                  <a:lnTo>
                    <a:pt x="1" y="1909"/>
                  </a:lnTo>
                  <a:lnTo>
                    <a:pt x="1" y="1631"/>
                  </a:lnTo>
                  <a:lnTo>
                    <a:pt x="40" y="1353"/>
                  </a:lnTo>
                  <a:lnTo>
                    <a:pt x="120" y="1114"/>
                  </a:lnTo>
                  <a:lnTo>
                    <a:pt x="120" y="1114"/>
                  </a:lnTo>
                  <a:lnTo>
                    <a:pt x="199" y="915"/>
                  </a:lnTo>
                  <a:lnTo>
                    <a:pt x="319" y="756"/>
                  </a:lnTo>
                  <a:lnTo>
                    <a:pt x="478" y="597"/>
                  </a:lnTo>
                  <a:lnTo>
                    <a:pt x="637" y="478"/>
                  </a:lnTo>
                  <a:lnTo>
                    <a:pt x="995" y="279"/>
                  </a:lnTo>
                  <a:lnTo>
                    <a:pt x="1392" y="120"/>
                  </a:lnTo>
                  <a:lnTo>
                    <a:pt x="1830" y="41"/>
                  </a:lnTo>
                  <a:lnTo>
                    <a:pt x="2227" y="1"/>
                  </a:lnTo>
                  <a:lnTo>
                    <a:pt x="294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734;p77"/>
            <p:cNvSpPr/>
            <p:nvPr/>
          </p:nvSpPr>
          <p:spPr>
            <a:xfrm>
              <a:off x="5571825" y="3818175"/>
              <a:ext cx="55675" cy="21875"/>
            </a:xfrm>
            <a:custGeom>
              <a:avLst/>
              <a:gdLst/>
              <a:ahLst/>
              <a:cxnLst/>
              <a:rect l="l" t="t" r="r" b="b"/>
              <a:pathLst>
                <a:path w="2227" h="875" extrusionOk="0">
                  <a:moveTo>
                    <a:pt x="279" y="0"/>
                  </a:moveTo>
                  <a:lnTo>
                    <a:pt x="0" y="239"/>
                  </a:lnTo>
                  <a:lnTo>
                    <a:pt x="40" y="279"/>
                  </a:lnTo>
                  <a:lnTo>
                    <a:pt x="358" y="477"/>
                  </a:lnTo>
                  <a:lnTo>
                    <a:pt x="716" y="636"/>
                  </a:lnTo>
                  <a:lnTo>
                    <a:pt x="1074" y="795"/>
                  </a:lnTo>
                  <a:lnTo>
                    <a:pt x="1233" y="835"/>
                  </a:lnTo>
                  <a:lnTo>
                    <a:pt x="1432" y="875"/>
                  </a:lnTo>
                  <a:lnTo>
                    <a:pt x="1630" y="835"/>
                  </a:lnTo>
                  <a:lnTo>
                    <a:pt x="1829" y="795"/>
                  </a:lnTo>
                  <a:lnTo>
                    <a:pt x="2028" y="716"/>
                  </a:lnTo>
                  <a:lnTo>
                    <a:pt x="2227" y="597"/>
                  </a:lnTo>
                  <a:lnTo>
                    <a:pt x="2227" y="557"/>
                  </a:lnTo>
                  <a:lnTo>
                    <a:pt x="2227" y="517"/>
                  </a:lnTo>
                  <a:lnTo>
                    <a:pt x="2028" y="398"/>
                  </a:lnTo>
                  <a:lnTo>
                    <a:pt x="1869" y="318"/>
                  </a:lnTo>
                  <a:lnTo>
                    <a:pt x="1511" y="199"/>
                  </a:lnTo>
                  <a:lnTo>
                    <a:pt x="1352" y="159"/>
                  </a:lnTo>
                  <a:lnTo>
                    <a:pt x="1193" y="159"/>
                  </a:lnTo>
                  <a:lnTo>
                    <a:pt x="835" y="119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EFB4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735;p77"/>
            <p:cNvSpPr/>
            <p:nvPr/>
          </p:nvSpPr>
          <p:spPr>
            <a:xfrm>
              <a:off x="5521125" y="3915575"/>
              <a:ext cx="95450" cy="30850"/>
            </a:xfrm>
            <a:custGeom>
              <a:avLst/>
              <a:gdLst/>
              <a:ahLst/>
              <a:cxnLst/>
              <a:rect l="l" t="t" r="r" b="b"/>
              <a:pathLst>
                <a:path w="3818" h="1234" extrusionOk="0">
                  <a:moveTo>
                    <a:pt x="40" y="1"/>
                  </a:moveTo>
                  <a:lnTo>
                    <a:pt x="1" y="199"/>
                  </a:lnTo>
                  <a:lnTo>
                    <a:pt x="438" y="517"/>
                  </a:lnTo>
                  <a:lnTo>
                    <a:pt x="955" y="756"/>
                  </a:lnTo>
                  <a:lnTo>
                    <a:pt x="1511" y="995"/>
                  </a:lnTo>
                  <a:lnTo>
                    <a:pt x="2068" y="1154"/>
                  </a:lnTo>
                  <a:lnTo>
                    <a:pt x="2346" y="1233"/>
                  </a:lnTo>
                  <a:lnTo>
                    <a:pt x="2943" y="1233"/>
                  </a:lnTo>
                  <a:lnTo>
                    <a:pt x="3261" y="1154"/>
                  </a:lnTo>
                  <a:lnTo>
                    <a:pt x="3539" y="1074"/>
                  </a:lnTo>
                  <a:lnTo>
                    <a:pt x="3818" y="955"/>
                  </a:lnTo>
                  <a:lnTo>
                    <a:pt x="3818" y="875"/>
                  </a:lnTo>
                  <a:lnTo>
                    <a:pt x="3539" y="796"/>
                  </a:lnTo>
                  <a:lnTo>
                    <a:pt x="3261" y="716"/>
                  </a:lnTo>
                  <a:lnTo>
                    <a:pt x="2704" y="597"/>
                  </a:lnTo>
                  <a:lnTo>
                    <a:pt x="2187" y="517"/>
                  </a:lnTo>
                  <a:lnTo>
                    <a:pt x="1631" y="478"/>
                  </a:lnTo>
                  <a:lnTo>
                    <a:pt x="1114" y="358"/>
                  </a:lnTo>
                  <a:lnTo>
                    <a:pt x="597" y="199"/>
                  </a:lnTo>
                  <a:lnTo>
                    <a:pt x="40" y="1"/>
                  </a:lnTo>
                  <a:close/>
                </a:path>
              </a:pathLst>
            </a:custGeom>
            <a:solidFill>
              <a:srgbClr val="EFB4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736;p77"/>
            <p:cNvSpPr/>
            <p:nvPr/>
          </p:nvSpPr>
          <p:spPr>
            <a:xfrm>
              <a:off x="5542000" y="3860900"/>
              <a:ext cx="74575" cy="26875"/>
            </a:xfrm>
            <a:custGeom>
              <a:avLst/>
              <a:gdLst/>
              <a:ahLst/>
              <a:cxnLst/>
              <a:rect l="l" t="t" r="r" b="b"/>
              <a:pathLst>
                <a:path w="2983" h="1075" extrusionOk="0">
                  <a:moveTo>
                    <a:pt x="160" y="1"/>
                  </a:moveTo>
                  <a:lnTo>
                    <a:pt x="1" y="279"/>
                  </a:lnTo>
                  <a:lnTo>
                    <a:pt x="80" y="319"/>
                  </a:lnTo>
                  <a:lnTo>
                    <a:pt x="517" y="597"/>
                  </a:lnTo>
                  <a:lnTo>
                    <a:pt x="955" y="796"/>
                  </a:lnTo>
                  <a:lnTo>
                    <a:pt x="1432" y="955"/>
                  </a:lnTo>
                  <a:lnTo>
                    <a:pt x="1710" y="1035"/>
                  </a:lnTo>
                  <a:lnTo>
                    <a:pt x="1949" y="1074"/>
                  </a:lnTo>
                  <a:lnTo>
                    <a:pt x="2187" y="1035"/>
                  </a:lnTo>
                  <a:lnTo>
                    <a:pt x="2466" y="995"/>
                  </a:lnTo>
                  <a:lnTo>
                    <a:pt x="2704" y="915"/>
                  </a:lnTo>
                  <a:lnTo>
                    <a:pt x="2943" y="796"/>
                  </a:lnTo>
                  <a:lnTo>
                    <a:pt x="2983" y="796"/>
                  </a:lnTo>
                  <a:lnTo>
                    <a:pt x="2943" y="756"/>
                  </a:lnTo>
                  <a:lnTo>
                    <a:pt x="2704" y="637"/>
                  </a:lnTo>
                  <a:lnTo>
                    <a:pt x="2466" y="557"/>
                  </a:lnTo>
                  <a:lnTo>
                    <a:pt x="2028" y="398"/>
                  </a:lnTo>
                  <a:lnTo>
                    <a:pt x="1790" y="359"/>
                  </a:lnTo>
                  <a:lnTo>
                    <a:pt x="1591" y="319"/>
                  </a:lnTo>
                  <a:lnTo>
                    <a:pt x="1114" y="279"/>
                  </a:lnTo>
                  <a:lnTo>
                    <a:pt x="676" y="160"/>
                  </a:lnTo>
                  <a:lnTo>
                    <a:pt x="199" y="41"/>
                  </a:lnTo>
                  <a:lnTo>
                    <a:pt x="160" y="1"/>
                  </a:lnTo>
                  <a:close/>
                </a:path>
              </a:pathLst>
            </a:custGeom>
            <a:solidFill>
              <a:srgbClr val="EFB4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737;p77"/>
            <p:cNvSpPr/>
            <p:nvPr/>
          </p:nvSpPr>
          <p:spPr>
            <a:xfrm>
              <a:off x="5541000" y="4035850"/>
              <a:ext cx="76575" cy="25875"/>
            </a:xfrm>
            <a:custGeom>
              <a:avLst/>
              <a:gdLst/>
              <a:ahLst/>
              <a:cxnLst/>
              <a:rect l="l" t="t" r="r" b="b"/>
              <a:pathLst>
                <a:path w="3063" h="1035" extrusionOk="0">
                  <a:moveTo>
                    <a:pt x="2744" y="0"/>
                  </a:moveTo>
                  <a:lnTo>
                    <a:pt x="2506" y="40"/>
                  </a:lnTo>
                  <a:lnTo>
                    <a:pt x="2029" y="159"/>
                  </a:lnTo>
                  <a:lnTo>
                    <a:pt x="1830" y="199"/>
                  </a:lnTo>
                  <a:lnTo>
                    <a:pt x="1631" y="319"/>
                  </a:lnTo>
                  <a:lnTo>
                    <a:pt x="1194" y="478"/>
                  </a:lnTo>
                  <a:lnTo>
                    <a:pt x="756" y="637"/>
                  </a:lnTo>
                  <a:lnTo>
                    <a:pt x="279" y="716"/>
                  </a:lnTo>
                  <a:lnTo>
                    <a:pt x="1" y="756"/>
                  </a:lnTo>
                  <a:lnTo>
                    <a:pt x="160" y="1034"/>
                  </a:lnTo>
                  <a:lnTo>
                    <a:pt x="796" y="1034"/>
                  </a:lnTo>
                  <a:lnTo>
                    <a:pt x="1313" y="994"/>
                  </a:lnTo>
                  <a:lnTo>
                    <a:pt x="1830" y="915"/>
                  </a:lnTo>
                  <a:lnTo>
                    <a:pt x="2068" y="875"/>
                  </a:lnTo>
                  <a:lnTo>
                    <a:pt x="2307" y="756"/>
                  </a:lnTo>
                  <a:lnTo>
                    <a:pt x="2506" y="597"/>
                  </a:lnTo>
                  <a:lnTo>
                    <a:pt x="2704" y="438"/>
                  </a:lnTo>
                  <a:lnTo>
                    <a:pt x="2903" y="279"/>
                  </a:lnTo>
                  <a:lnTo>
                    <a:pt x="3062" y="40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rgbClr val="EFB4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738;p77"/>
            <p:cNvSpPr/>
            <p:nvPr/>
          </p:nvSpPr>
          <p:spPr>
            <a:xfrm>
              <a:off x="5573800" y="4093500"/>
              <a:ext cx="29850" cy="18900"/>
            </a:xfrm>
            <a:custGeom>
              <a:avLst/>
              <a:gdLst/>
              <a:ahLst/>
              <a:cxnLst/>
              <a:rect l="l" t="t" r="r" b="b"/>
              <a:pathLst>
                <a:path w="1194" h="756" extrusionOk="0">
                  <a:moveTo>
                    <a:pt x="836" y="0"/>
                  </a:moveTo>
                  <a:lnTo>
                    <a:pt x="518" y="40"/>
                  </a:lnTo>
                  <a:lnTo>
                    <a:pt x="398" y="80"/>
                  </a:lnTo>
                  <a:lnTo>
                    <a:pt x="239" y="120"/>
                  </a:lnTo>
                  <a:lnTo>
                    <a:pt x="1" y="279"/>
                  </a:lnTo>
                  <a:lnTo>
                    <a:pt x="398" y="756"/>
                  </a:lnTo>
                  <a:lnTo>
                    <a:pt x="597" y="716"/>
                  </a:lnTo>
                  <a:lnTo>
                    <a:pt x="756" y="637"/>
                  </a:lnTo>
                  <a:lnTo>
                    <a:pt x="915" y="557"/>
                  </a:lnTo>
                  <a:lnTo>
                    <a:pt x="1035" y="438"/>
                  </a:lnTo>
                  <a:lnTo>
                    <a:pt x="1114" y="279"/>
                  </a:lnTo>
                  <a:lnTo>
                    <a:pt x="1194" y="80"/>
                  </a:lnTo>
                  <a:lnTo>
                    <a:pt x="1194" y="40"/>
                  </a:lnTo>
                  <a:lnTo>
                    <a:pt x="836" y="0"/>
                  </a:lnTo>
                  <a:close/>
                </a:path>
              </a:pathLst>
            </a:custGeom>
            <a:solidFill>
              <a:srgbClr val="EFB4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739;p77"/>
            <p:cNvSpPr/>
            <p:nvPr/>
          </p:nvSpPr>
          <p:spPr>
            <a:xfrm>
              <a:off x="5573800" y="4093500"/>
              <a:ext cx="29850" cy="18900"/>
            </a:xfrm>
            <a:custGeom>
              <a:avLst/>
              <a:gdLst/>
              <a:ahLst/>
              <a:cxnLst/>
              <a:rect l="l" t="t" r="r" b="b"/>
              <a:pathLst>
                <a:path w="1194" h="756" fill="none" extrusionOk="0">
                  <a:moveTo>
                    <a:pt x="756" y="637"/>
                  </a:moveTo>
                  <a:lnTo>
                    <a:pt x="756" y="637"/>
                  </a:lnTo>
                  <a:lnTo>
                    <a:pt x="915" y="557"/>
                  </a:lnTo>
                  <a:lnTo>
                    <a:pt x="1035" y="438"/>
                  </a:lnTo>
                  <a:lnTo>
                    <a:pt x="1114" y="279"/>
                  </a:lnTo>
                  <a:lnTo>
                    <a:pt x="1194" y="80"/>
                  </a:lnTo>
                  <a:lnTo>
                    <a:pt x="1194" y="80"/>
                  </a:lnTo>
                  <a:lnTo>
                    <a:pt x="1194" y="80"/>
                  </a:lnTo>
                  <a:lnTo>
                    <a:pt x="1194" y="40"/>
                  </a:lnTo>
                  <a:lnTo>
                    <a:pt x="1194" y="40"/>
                  </a:lnTo>
                  <a:lnTo>
                    <a:pt x="1194" y="40"/>
                  </a:lnTo>
                  <a:lnTo>
                    <a:pt x="836" y="0"/>
                  </a:lnTo>
                  <a:lnTo>
                    <a:pt x="518" y="40"/>
                  </a:lnTo>
                  <a:lnTo>
                    <a:pt x="518" y="40"/>
                  </a:lnTo>
                  <a:lnTo>
                    <a:pt x="398" y="80"/>
                  </a:lnTo>
                  <a:lnTo>
                    <a:pt x="239" y="120"/>
                  </a:lnTo>
                  <a:lnTo>
                    <a:pt x="1" y="279"/>
                  </a:lnTo>
                  <a:lnTo>
                    <a:pt x="1" y="279"/>
                  </a:lnTo>
                  <a:lnTo>
                    <a:pt x="1" y="279"/>
                  </a:lnTo>
                  <a:lnTo>
                    <a:pt x="398" y="756"/>
                  </a:lnTo>
                  <a:lnTo>
                    <a:pt x="398" y="756"/>
                  </a:lnTo>
                  <a:lnTo>
                    <a:pt x="597" y="716"/>
                  </a:lnTo>
                  <a:lnTo>
                    <a:pt x="756" y="6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740;p77"/>
            <p:cNvSpPr/>
            <p:nvPr/>
          </p:nvSpPr>
          <p:spPr>
            <a:xfrm>
              <a:off x="5517150" y="3987150"/>
              <a:ext cx="98425" cy="17900"/>
            </a:xfrm>
            <a:custGeom>
              <a:avLst/>
              <a:gdLst/>
              <a:ahLst/>
              <a:cxnLst/>
              <a:rect l="l" t="t" r="r" b="b"/>
              <a:pathLst>
                <a:path w="3937" h="716" extrusionOk="0">
                  <a:moveTo>
                    <a:pt x="2744" y="0"/>
                  </a:moveTo>
                  <a:lnTo>
                    <a:pt x="2187" y="80"/>
                  </a:lnTo>
                  <a:lnTo>
                    <a:pt x="1631" y="159"/>
                  </a:lnTo>
                  <a:lnTo>
                    <a:pt x="1034" y="199"/>
                  </a:lnTo>
                  <a:lnTo>
                    <a:pt x="478" y="199"/>
                  </a:lnTo>
                  <a:lnTo>
                    <a:pt x="1" y="120"/>
                  </a:lnTo>
                  <a:lnTo>
                    <a:pt x="40" y="398"/>
                  </a:lnTo>
                  <a:lnTo>
                    <a:pt x="438" y="517"/>
                  </a:lnTo>
                  <a:lnTo>
                    <a:pt x="1034" y="636"/>
                  </a:lnTo>
                  <a:lnTo>
                    <a:pt x="1631" y="716"/>
                  </a:lnTo>
                  <a:lnTo>
                    <a:pt x="2545" y="716"/>
                  </a:lnTo>
                  <a:lnTo>
                    <a:pt x="2863" y="636"/>
                  </a:lnTo>
                  <a:lnTo>
                    <a:pt x="3142" y="557"/>
                  </a:lnTo>
                  <a:lnTo>
                    <a:pt x="3420" y="438"/>
                  </a:lnTo>
                  <a:lnTo>
                    <a:pt x="3698" y="279"/>
                  </a:lnTo>
                  <a:lnTo>
                    <a:pt x="3937" y="80"/>
                  </a:lnTo>
                  <a:lnTo>
                    <a:pt x="3937" y="40"/>
                  </a:lnTo>
                  <a:lnTo>
                    <a:pt x="3897" y="0"/>
                  </a:lnTo>
                  <a:close/>
                </a:path>
              </a:pathLst>
            </a:custGeom>
            <a:solidFill>
              <a:srgbClr val="EFB4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741;p77"/>
            <p:cNvSpPr/>
            <p:nvPr/>
          </p:nvSpPr>
          <p:spPr>
            <a:xfrm>
              <a:off x="5653325" y="3867875"/>
              <a:ext cx="107375" cy="14925"/>
            </a:xfrm>
            <a:custGeom>
              <a:avLst/>
              <a:gdLst/>
              <a:ahLst/>
              <a:cxnLst/>
              <a:rect l="l" t="t" r="r" b="b"/>
              <a:pathLst>
                <a:path w="4295" h="597" extrusionOk="0">
                  <a:moveTo>
                    <a:pt x="2187" y="0"/>
                  </a:moveTo>
                  <a:lnTo>
                    <a:pt x="1631" y="40"/>
                  </a:lnTo>
                  <a:lnTo>
                    <a:pt x="1114" y="80"/>
                  </a:lnTo>
                  <a:lnTo>
                    <a:pt x="557" y="119"/>
                  </a:lnTo>
                  <a:lnTo>
                    <a:pt x="40" y="239"/>
                  </a:lnTo>
                  <a:lnTo>
                    <a:pt x="1" y="239"/>
                  </a:lnTo>
                  <a:lnTo>
                    <a:pt x="40" y="278"/>
                  </a:lnTo>
                  <a:lnTo>
                    <a:pt x="557" y="239"/>
                  </a:lnTo>
                  <a:lnTo>
                    <a:pt x="1631" y="239"/>
                  </a:lnTo>
                  <a:lnTo>
                    <a:pt x="2148" y="278"/>
                  </a:lnTo>
                  <a:lnTo>
                    <a:pt x="2704" y="358"/>
                  </a:lnTo>
                  <a:lnTo>
                    <a:pt x="3221" y="438"/>
                  </a:lnTo>
                  <a:lnTo>
                    <a:pt x="4255" y="597"/>
                  </a:lnTo>
                  <a:lnTo>
                    <a:pt x="4295" y="597"/>
                  </a:lnTo>
                  <a:lnTo>
                    <a:pt x="4295" y="557"/>
                  </a:lnTo>
                  <a:lnTo>
                    <a:pt x="4056" y="438"/>
                  </a:lnTo>
                  <a:lnTo>
                    <a:pt x="3778" y="278"/>
                  </a:lnTo>
                  <a:lnTo>
                    <a:pt x="3261" y="119"/>
                  </a:lnTo>
                  <a:lnTo>
                    <a:pt x="2983" y="80"/>
                  </a:lnTo>
                  <a:lnTo>
                    <a:pt x="2744" y="40"/>
                  </a:lnTo>
                  <a:lnTo>
                    <a:pt x="2187" y="0"/>
                  </a:lnTo>
                  <a:close/>
                </a:path>
              </a:pathLst>
            </a:custGeom>
            <a:solidFill>
              <a:srgbClr val="F16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742;p77"/>
            <p:cNvSpPr/>
            <p:nvPr/>
          </p:nvSpPr>
          <p:spPr>
            <a:xfrm>
              <a:off x="5653325" y="3896700"/>
              <a:ext cx="98425" cy="45750"/>
            </a:xfrm>
            <a:custGeom>
              <a:avLst/>
              <a:gdLst/>
              <a:ahLst/>
              <a:cxnLst/>
              <a:rect l="l" t="t" r="r" b="b"/>
              <a:pathLst>
                <a:path w="3937" h="1830" extrusionOk="0">
                  <a:moveTo>
                    <a:pt x="1" y="0"/>
                  </a:moveTo>
                  <a:lnTo>
                    <a:pt x="1" y="40"/>
                  </a:lnTo>
                  <a:lnTo>
                    <a:pt x="915" y="636"/>
                  </a:lnTo>
                  <a:lnTo>
                    <a:pt x="1869" y="1153"/>
                  </a:lnTo>
                  <a:lnTo>
                    <a:pt x="2346" y="1431"/>
                  </a:lnTo>
                  <a:lnTo>
                    <a:pt x="2585" y="1551"/>
                  </a:lnTo>
                  <a:lnTo>
                    <a:pt x="2863" y="1630"/>
                  </a:lnTo>
                  <a:lnTo>
                    <a:pt x="3380" y="1789"/>
                  </a:lnTo>
                  <a:lnTo>
                    <a:pt x="3658" y="1829"/>
                  </a:lnTo>
                  <a:lnTo>
                    <a:pt x="3937" y="1829"/>
                  </a:lnTo>
                  <a:lnTo>
                    <a:pt x="3937" y="1789"/>
                  </a:lnTo>
                  <a:lnTo>
                    <a:pt x="2983" y="1312"/>
                  </a:lnTo>
                  <a:lnTo>
                    <a:pt x="2466" y="1113"/>
                  </a:lnTo>
                  <a:lnTo>
                    <a:pt x="1989" y="915"/>
                  </a:lnTo>
                  <a:lnTo>
                    <a:pt x="995" y="477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16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743;p77"/>
            <p:cNvSpPr/>
            <p:nvPr/>
          </p:nvSpPr>
          <p:spPr>
            <a:xfrm>
              <a:off x="5653325" y="3896700"/>
              <a:ext cx="98425" cy="45750"/>
            </a:xfrm>
            <a:custGeom>
              <a:avLst/>
              <a:gdLst/>
              <a:ahLst/>
              <a:cxnLst/>
              <a:rect l="l" t="t" r="r" b="b"/>
              <a:pathLst>
                <a:path w="3937" h="1830" fill="none" extrusionOk="0">
                  <a:moveTo>
                    <a:pt x="40" y="0"/>
                  </a:moveTo>
                  <a:lnTo>
                    <a:pt x="40" y="0"/>
                  </a:lnTo>
                  <a:lnTo>
                    <a:pt x="995" y="477"/>
                  </a:lnTo>
                  <a:lnTo>
                    <a:pt x="1989" y="915"/>
                  </a:lnTo>
                  <a:lnTo>
                    <a:pt x="1989" y="915"/>
                  </a:lnTo>
                  <a:lnTo>
                    <a:pt x="2466" y="1113"/>
                  </a:lnTo>
                  <a:lnTo>
                    <a:pt x="2983" y="1312"/>
                  </a:lnTo>
                  <a:lnTo>
                    <a:pt x="2983" y="1312"/>
                  </a:lnTo>
                  <a:lnTo>
                    <a:pt x="3937" y="1789"/>
                  </a:lnTo>
                  <a:lnTo>
                    <a:pt x="3937" y="1829"/>
                  </a:lnTo>
                  <a:lnTo>
                    <a:pt x="3937" y="1829"/>
                  </a:lnTo>
                  <a:lnTo>
                    <a:pt x="3937" y="1829"/>
                  </a:lnTo>
                  <a:lnTo>
                    <a:pt x="3658" y="1829"/>
                  </a:lnTo>
                  <a:lnTo>
                    <a:pt x="3380" y="1789"/>
                  </a:lnTo>
                  <a:lnTo>
                    <a:pt x="2863" y="1630"/>
                  </a:lnTo>
                  <a:lnTo>
                    <a:pt x="2863" y="1630"/>
                  </a:lnTo>
                  <a:lnTo>
                    <a:pt x="2585" y="1551"/>
                  </a:lnTo>
                  <a:lnTo>
                    <a:pt x="2346" y="1431"/>
                  </a:lnTo>
                  <a:lnTo>
                    <a:pt x="1869" y="1153"/>
                  </a:lnTo>
                  <a:lnTo>
                    <a:pt x="1869" y="1153"/>
                  </a:lnTo>
                  <a:lnTo>
                    <a:pt x="915" y="636"/>
                  </a:lnTo>
                  <a:lnTo>
                    <a:pt x="1" y="40"/>
                  </a:lnTo>
                  <a:lnTo>
                    <a:pt x="1" y="0"/>
                  </a:lnTo>
                  <a:lnTo>
                    <a:pt x="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744;p77"/>
            <p:cNvSpPr/>
            <p:nvPr/>
          </p:nvSpPr>
          <p:spPr>
            <a:xfrm>
              <a:off x="5657300" y="3928500"/>
              <a:ext cx="45750" cy="58675"/>
            </a:xfrm>
            <a:custGeom>
              <a:avLst/>
              <a:gdLst/>
              <a:ahLst/>
              <a:cxnLst/>
              <a:rect l="l" t="t" r="r" b="b"/>
              <a:pathLst>
                <a:path w="1830" h="2347" extrusionOk="0">
                  <a:moveTo>
                    <a:pt x="1" y="0"/>
                  </a:moveTo>
                  <a:lnTo>
                    <a:pt x="1" y="40"/>
                  </a:lnTo>
                  <a:lnTo>
                    <a:pt x="319" y="716"/>
                  </a:lnTo>
                  <a:lnTo>
                    <a:pt x="677" y="1352"/>
                  </a:lnTo>
                  <a:lnTo>
                    <a:pt x="875" y="1670"/>
                  </a:lnTo>
                  <a:lnTo>
                    <a:pt x="995" y="1829"/>
                  </a:lnTo>
                  <a:lnTo>
                    <a:pt x="1154" y="1949"/>
                  </a:lnTo>
                  <a:lnTo>
                    <a:pt x="1432" y="2187"/>
                  </a:lnTo>
                  <a:lnTo>
                    <a:pt x="1631" y="2267"/>
                  </a:lnTo>
                  <a:lnTo>
                    <a:pt x="1830" y="2346"/>
                  </a:lnTo>
                  <a:lnTo>
                    <a:pt x="1830" y="2306"/>
                  </a:lnTo>
                  <a:lnTo>
                    <a:pt x="1392" y="1750"/>
                  </a:lnTo>
                  <a:lnTo>
                    <a:pt x="1154" y="1472"/>
                  </a:lnTo>
                  <a:lnTo>
                    <a:pt x="915" y="1193"/>
                  </a:lnTo>
                  <a:lnTo>
                    <a:pt x="438" y="6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16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745;p77"/>
            <p:cNvSpPr/>
            <p:nvPr/>
          </p:nvSpPr>
          <p:spPr>
            <a:xfrm>
              <a:off x="5657300" y="3928500"/>
              <a:ext cx="45750" cy="58675"/>
            </a:xfrm>
            <a:custGeom>
              <a:avLst/>
              <a:gdLst/>
              <a:ahLst/>
              <a:cxnLst/>
              <a:rect l="l" t="t" r="r" b="b"/>
              <a:pathLst>
                <a:path w="1830" h="234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38" y="637"/>
                  </a:lnTo>
                  <a:lnTo>
                    <a:pt x="915" y="1193"/>
                  </a:lnTo>
                  <a:lnTo>
                    <a:pt x="915" y="1193"/>
                  </a:lnTo>
                  <a:lnTo>
                    <a:pt x="1154" y="1472"/>
                  </a:lnTo>
                  <a:lnTo>
                    <a:pt x="1392" y="1750"/>
                  </a:lnTo>
                  <a:lnTo>
                    <a:pt x="1392" y="1750"/>
                  </a:lnTo>
                  <a:lnTo>
                    <a:pt x="1830" y="2306"/>
                  </a:lnTo>
                  <a:lnTo>
                    <a:pt x="1830" y="2346"/>
                  </a:lnTo>
                  <a:lnTo>
                    <a:pt x="1830" y="2346"/>
                  </a:lnTo>
                  <a:lnTo>
                    <a:pt x="1830" y="2346"/>
                  </a:lnTo>
                  <a:lnTo>
                    <a:pt x="1631" y="2267"/>
                  </a:lnTo>
                  <a:lnTo>
                    <a:pt x="1432" y="2187"/>
                  </a:lnTo>
                  <a:lnTo>
                    <a:pt x="1154" y="1949"/>
                  </a:lnTo>
                  <a:lnTo>
                    <a:pt x="1154" y="1949"/>
                  </a:lnTo>
                  <a:lnTo>
                    <a:pt x="995" y="1829"/>
                  </a:lnTo>
                  <a:lnTo>
                    <a:pt x="875" y="1670"/>
                  </a:lnTo>
                  <a:lnTo>
                    <a:pt x="677" y="1352"/>
                  </a:lnTo>
                  <a:lnTo>
                    <a:pt x="677" y="1352"/>
                  </a:lnTo>
                  <a:lnTo>
                    <a:pt x="319" y="716"/>
                  </a:lnTo>
                  <a:lnTo>
                    <a:pt x="1" y="4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746;p77"/>
            <p:cNvSpPr/>
            <p:nvPr/>
          </p:nvSpPr>
          <p:spPr>
            <a:xfrm>
              <a:off x="5733850" y="4071625"/>
              <a:ext cx="59650" cy="40775"/>
            </a:xfrm>
            <a:custGeom>
              <a:avLst/>
              <a:gdLst/>
              <a:ahLst/>
              <a:cxnLst/>
              <a:rect l="l" t="t" r="r" b="b"/>
              <a:pathLst>
                <a:path w="2386" h="1631" extrusionOk="0">
                  <a:moveTo>
                    <a:pt x="0" y="1"/>
                  </a:moveTo>
                  <a:lnTo>
                    <a:pt x="0" y="41"/>
                  </a:lnTo>
                  <a:lnTo>
                    <a:pt x="358" y="160"/>
                  </a:lnTo>
                  <a:lnTo>
                    <a:pt x="676" y="319"/>
                  </a:lnTo>
                  <a:lnTo>
                    <a:pt x="994" y="478"/>
                  </a:lnTo>
                  <a:lnTo>
                    <a:pt x="1312" y="677"/>
                  </a:lnTo>
                  <a:lnTo>
                    <a:pt x="1590" y="915"/>
                  </a:lnTo>
                  <a:lnTo>
                    <a:pt x="1869" y="1114"/>
                  </a:lnTo>
                  <a:lnTo>
                    <a:pt x="2107" y="1353"/>
                  </a:lnTo>
                  <a:lnTo>
                    <a:pt x="2346" y="1631"/>
                  </a:lnTo>
                  <a:lnTo>
                    <a:pt x="2386" y="1631"/>
                  </a:lnTo>
                  <a:lnTo>
                    <a:pt x="2346" y="1432"/>
                  </a:lnTo>
                  <a:lnTo>
                    <a:pt x="2306" y="1233"/>
                  </a:lnTo>
                  <a:lnTo>
                    <a:pt x="2187" y="1074"/>
                  </a:lnTo>
                  <a:lnTo>
                    <a:pt x="2107" y="915"/>
                  </a:lnTo>
                  <a:lnTo>
                    <a:pt x="1948" y="756"/>
                  </a:lnTo>
                  <a:lnTo>
                    <a:pt x="1789" y="637"/>
                  </a:lnTo>
                  <a:lnTo>
                    <a:pt x="1431" y="438"/>
                  </a:lnTo>
                  <a:lnTo>
                    <a:pt x="1113" y="279"/>
                  </a:lnTo>
                  <a:lnTo>
                    <a:pt x="756" y="160"/>
                  </a:lnTo>
                  <a:lnTo>
                    <a:pt x="358" y="8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16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747;p77"/>
            <p:cNvSpPr/>
            <p:nvPr/>
          </p:nvSpPr>
          <p:spPr>
            <a:xfrm>
              <a:off x="5733850" y="4071625"/>
              <a:ext cx="59650" cy="40775"/>
            </a:xfrm>
            <a:custGeom>
              <a:avLst/>
              <a:gdLst/>
              <a:ahLst/>
              <a:cxnLst/>
              <a:rect l="l" t="t" r="r" b="b"/>
              <a:pathLst>
                <a:path w="2386" h="163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58" y="80"/>
                  </a:lnTo>
                  <a:lnTo>
                    <a:pt x="756" y="160"/>
                  </a:lnTo>
                  <a:lnTo>
                    <a:pt x="1113" y="279"/>
                  </a:lnTo>
                  <a:lnTo>
                    <a:pt x="1431" y="438"/>
                  </a:lnTo>
                  <a:lnTo>
                    <a:pt x="1431" y="438"/>
                  </a:lnTo>
                  <a:lnTo>
                    <a:pt x="1789" y="637"/>
                  </a:lnTo>
                  <a:lnTo>
                    <a:pt x="1948" y="756"/>
                  </a:lnTo>
                  <a:lnTo>
                    <a:pt x="2107" y="915"/>
                  </a:lnTo>
                  <a:lnTo>
                    <a:pt x="2107" y="915"/>
                  </a:lnTo>
                  <a:lnTo>
                    <a:pt x="2187" y="1074"/>
                  </a:lnTo>
                  <a:lnTo>
                    <a:pt x="2306" y="1233"/>
                  </a:lnTo>
                  <a:lnTo>
                    <a:pt x="2346" y="1432"/>
                  </a:lnTo>
                  <a:lnTo>
                    <a:pt x="2386" y="1631"/>
                  </a:lnTo>
                  <a:lnTo>
                    <a:pt x="2386" y="1631"/>
                  </a:lnTo>
                  <a:lnTo>
                    <a:pt x="2346" y="1631"/>
                  </a:lnTo>
                  <a:lnTo>
                    <a:pt x="2346" y="1631"/>
                  </a:lnTo>
                  <a:lnTo>
                    <a:pt x="2107" y="1353"/>
                  </a:lnTo>
                  <a:lnTo>
                    <a:pt x="1869" y="1114"/>
                  </a:lnTo>
                  <a:lnTo>
                    <a:pt x="1869" y="1114"/>
                  </a:lnTo>
                  <a:lnTo>
                    <a:pt x="1590" y="915"/>
                  </a:lnTo>
                  <a:lnTo>
                    <a:pt x="1312" y="677"/>
                  </a:lnTo>
                  <a:lnTo>
                    <a:pt x="1312" y="677"/>
                  </a:lnTo>
                  <a:lnTo>
                    <a:pt x="994" y="478"/>
                  </a:lnTo>
                  <a:lnTo>
                    <a:pt x="676" y="319"/>
                  </a:lnTo>
                  <a:lnTo>
                    <a:pt x="676" y="319"/>
                  </a:lnTo>
                  <a:lnTo>
                    <a:pt x="358" y="160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748;p77"/>
            <p:cNvSpPr/>
            <p:nvPr/>
          </p:nvSpPr>
          <p:spPr>
            <a:xfrm>
              <a:off x="5730850" y="4046775"/>
              <a:ext cx="111350" cy="33825"/>
            </a:xfrm>
            <a:custGeom>
              <a:avLst/>
              <a:gdLst/>
              <a:ahLst/>
              <a:cxnLst/>
              <a:rect l="l" t="t" r="r" b="b"/>
              <a:pathLst>
                <a:path w="4454" h="1353" extrusionOk="0">
                  <a:moveTo>
                    <a:pt x="1790" y="1"/>
                  </a:moveTo>
                  <a:lnTo>
                    <a:pt x="1194" y="41"/>
                  </a:lnTo>
                  <a:lnTo>
                    <a:pt x="597" y="120"/>
                  </a:lnTo>
                  <a:lnTo>
                    <a:pt x="1" y="279"/>
                  </a:lnTo>
                  <a:lnTo>
                    <a:pt x="1" y="319"/>
                  </a:lnTo>
                  <a:lnTo>
                    <a:pt x="597" y="200"/>
                  </a:lnTo>
                  <a:lnTo>
                    <a:pt x="1790" y="200"/>
                  </a:lnTo>
                  <a:lnTo>
                    <a:pt x="2386" y="279"/>
                  </a:lnTo>
                  <a:lnTo>
                    <a:pt x="2665" y="359"/>
                  </a:lnTo>
                  <a:lnTo>
                    <a:pt x="2903" y="478"/>
                  </a:lnTo>
                  <a:lnTo>
                    <a:pt x="3460" y="716"/>
                  </a:lnTo>
                  <a:lnTo>
                    <a:pt x="3698" y="836"/>
                  </a:lnTo>
                  <a:lnTo>
                    <a:pt x="3937" y="995"/>
                  </a:lnTo>
                  <a:lnTo>
                    <a:pt x="4414" y="1353"/>
                  </a:lnTo>
                  <a:lnTo>
                    <a:pt x="4454" y="1353"/>
                  </a:lnTo>
                  <a:lnTo>
                    <a:pt x="4454" y="1313"/>
                  </a:lnTo>
                  <a:lnTo>
                    <a:pt x="4295" y="1035"/>
                  </a:lnTo>
                  <a:lnTo>
                    <a:pt x="4096" y="796"/>
                  </a:lnTo>
                  <a:lnTo>
                    <a:pt x="3857" y="597"/>
                  </a:lnTo>
                  <a:lnTo>
                    <a:pt x="3619" y="398"/>
                  </a:lnTo>
                  <a:lnTo>
                    <a:pt x="3341" y="279"/>
                  </a:lnTo>
                  <a:lnTo>
                    <a:pt x="3023" y="160"/>
                  </a:lnTo>
                  <a:lnTo>
                    <a:pt x="2704" y="80"/>
                  </a:lnTo>
                  <a:lnTo>
                    <a:pt x="2426" y="41"/>
                  </a:lnTo>
                  <a:lnTo>
                    <a:pt x="1790" y="1"/>
                  </a:lnTo>
                  <a:close/>
                </a:path>
              </a:pathLst>
            </a:custGeom>
            <a:solidFill>
              <a:srgbClr val="F16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749;p77"/>
            <p:cNvSpPr/>
            <p:nvPr/>
          </p:nvSpPr>
          <p:spPr>
            <a:xfrm>
              <a:off x="5730850" y="4046775"/>
              <a:ext cx="111350" cy="33825"/>
            </a:xfrm>
            <a:custGeom>
              <a:avLst/>
              <a:gdLst/>
              <a:ahLst/>
              <a:cxnLst/>
              <a:rect l="l" t="t" r="r" b="b"/>
              <a:pathLst>
                <a:path w="4454" h="1353" fill="none" extrusionOk="0">
                  <a:moveTo>
                    <a:pt x="1" y="279"/>
                  </a:moveTo>
                  <a:lnTo>
                    <a:pt x="1" y="279"/>
                  </a:lnTo>
                  <a:lnTo>
                    <a:pt x="597" y="120"/>
                  </a:lnTo>
                  <a:lnTo>
                    <a:pt x="1194" y="41"/>
                  </a:lnTo>
                  <a:lnTo>
                    <a:pt x="1790" y="1"/>
                  </a:lnTo>
                  <a:lnTo>
                    <a:pt x="2426" y="41"/>
                  </a:lnTo>
                  <a:lnTo>
                    <a:pt x="2426" y="41"/>
                  </a:lnTo>
                  <a:lnTo>
                    <a:pt x="2704" y="80"/>
                  </a:lnTo>
                  <a:lnTo>
                    <a:pt x="3023" y="160"/>
                  </a:lnTo>
                  <a:lnTo>
                    <a:pt x="3341" y="279"/>
                  </a:lnTo>
                  <a:lnTo>
                    <a:pt x="3619" y="398"/>
                  </a:lnTo>
                  <a:lnTo>
                    <a:pt x="3619" y="398"/>
                  </a:lnTo>
                  <a:lnTo>
                    <a:pt x="3857" y="597"/>
                  </a:lnTo>
                  <a:lnTo>
                    <a:pt x="4096" y="796"/>
                  </a:lnTo>
                  <a:lnTo>
                    <a:pt x="4295" y="1035"/>
                  </a:lnTo>
                  <a:lnTo>
                    <a:pt x="4454" y="1313"/>
                  </a:lnTo>
                  <a:lnTo>
                    <a:pt x="4454" y="1353"/>
                  </a:lnTo>
                  <a:lnTo>
                    <a:pt x="4414" y="1353"/>
                  </a:lnTo>
                  <a:lnTo>
                    <a:pt x="4414" y="1353"/>
                  </a:lnTo>
                  <a:lnTo>
                    <a:pt x="3937" y="995"/>
                  </a:lnTo>
                  <a:lnTo>
                    <a:pt x="3698" y="836"/>
                  </a:lnTo>
                  <a:lnTo>
                    <a:pt x="3460" y="716"/>
                  </a:lnTo>
                  <a:lnTo>
                    <a:pt x="3460" y="716"/>
                  </a:lnTo>
                  <a:lnTo>
                    <a:pt x="2903" y="478"/>
                  </a:lnTo>
                  <a:lnTo>
                    <a:pt x="2665" y="359"/>
                  </a:lnTo>
                  <a:lnTo>
                    <a:pt x="2386" y="279"/>
                  </a:lnTo>
                  <a:lnTo>
                    <a:pt x="2386" y="279"/>
                  </a:lnTo>
                  <a:lnTo>
                    <a:pt x="1790" y="200"/>
                  </a:lnTo>
                  <a:lnTo>
                    <a:pt x="1194" y="200"/>
                  </a:lnTo>
                  <a:lnTo>
                    <a:pt x="1194" y="200"/>
                  </a:lnTo>
                  <a:lnTo>
                    <a:pt x="597" y="200"/>
                  </a:lnTo>
                  <a:lnTo>
                    <a:pt x="1" y="319"/>
                  </a:lnTo>
                  <a:lnTo>
                    <a:pt x="1" y="279"/>
                  </a:lnTo>
                  <a:lnTo>
                    <a:pt x="1" y="2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750;p77"/>
            <p:cNvSpPr/>
            <p:nvPr/>
          </p:nvSpPr>
          <p:spPr>
            <a:xfrm>
              <a:off x="5751725" y="4014975"/>
              <a:ext cx="117325" cy="20900"/>
            </a:xfrm>
            <a:custGeom>
              <a:avLst/>
              <a:gdLst/>
              <a:ahLst/>
              <a:cxnLst/>
              <a:rect l="l" t="t" r="r" b="b"/>
              <a:pathLst>
                <a:path w="4693" h="836" extrusionOk="0">
                  <a:moveTo>
                    <a:pt x="2386" y="1"/>
                  </a:moveTo>
                  <a:lnTo>
                    <a:pt x="1750" y="40"/>
                  </a:lnTo>
                  <a:lnTo>
                    <a:pt x="1154" y="120"/>
                  </a:lnTo>
                  <a:lnTo>
                    <a:pt x="557" y="319"/>
                  </a:lnTo>
                  <a:lnTo>
                    <a:pt x="1" y="597"/>
                  </a:lnTo>
                  <a:lnTo>
                    <a:pt x="1" y="637"/>
                  </a:lnTo>
                  <a:lnTo>
                    <a:pt x="597" y="438"/>
                  </a:lnTo>
                  <a:lnTo>
                    <a:pt x="1154" y="319"/>
                  </a:lnTo>
                  <a:lnTo>
                    <a:pt x="1750" y="239"/>
                  </a:lnTo>
                  <a:lnTo>
                    <a:pt x="2386" y="239"/>
                  </a:lnTo>
                  <a:lnTo>
                    <a:pt x="2943" y="358"/>
                  </a:lnTo>
                  <a:lnTo>
                    <a:pt x="3539" y="478"/>
                  </a:lnTo>
                  <a:lnTo>
                    <a:pt x="4096" y="637"/>
                  </a:lnTo>
                  <a:lnTo>
                    <a:pt x="4692" y="835"/>
                  </a:lnTo>
                  <a:lnTo>
                    <a:pt x="4692" y="796"/>
                  </a:lnTo>
                  <a:lnTo>
                    <a:pt x="4454" y="597"/>
                  </a:lnTo>
                  <a:lnTo>
                    <a:pt x="4215" y="438"/>
                  </a:lnTo>
                  <a:lnTo>
                    <a:pt x="3897" y="279"/>
                  </a:lnTo>
                  <a:lnTo>
                    <a:pt x="3619" y="160"/>
                  </a:lnTo>
                  <a:lnTo>
                    <a:pt x="3301" y="80"/>
                  </a:lnTo>
                  <a:lnTo>
                    <a:pt x="3022" y="40"/>
                  </a:lnTo>
                  <a:lnTo>
                    <a:pt x="2386" y="1"/>
                  </a:lnTo>
                  <a:close/>
                </a:path>
              </a:pathLst>
            </a:custGeom>
            <a:solidFill>
              <a:srgbClr val="F16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751;p77"/>
            <p:cNvSpPr/>
            <p:nvPr/>
          </p:nvSpPr>
          <p:spPr>
            <a:xfrm>
              <a:off x="5629475" y="3523950"/>
              <a:ext cx="8975" cy="20900"/>
            </a:xfrm>
            <a:custGeom>
              <a:avLst/>
              <a:gdLst/>
              <a:ahLst/>
              <a:cxnLst/>
              <a:rect l="l" t="t" r="r" b="b"/>
              <a:pathLst>
                <a:path w="359" h="836" extrusionOk="0">
                  <a:moveTo>
                    <a:pt x="120" y="0"/>
                  </a:moveTo>
                  <a:lnTo>
                    <a:pt x="80" y="40"/>
                  </a:lnTo>
                  <a:lnTo>
                    <a:pt x="40" y="239"/>
                  </a:lnTo>
                  <a:lnTo>
                    <a:pt x="0" y="478"/>
                  </a:lnTo>
                  <a:lnTo>
                    <a:pt x="0" y="597"/>
                  </a:lnTo>
                  <a:lnTo>
                    <a:pt x="40" y="676"/>
                  </a:lnTo>
                  <a:lnTo>
                    <a:pt x="120" y="796"/>
                  </a:lnTo>
                  <a:lnTo>
                    <a:pt x="279" y="835"/>
                  </a:lnTo>
                  <a:lnTo>
                    <a:pt x="318" y="835"/>
                  </a:lnTo>
                  <a:lnTo>
                    <a:pt x="318" y="796"/>
                  </a:lnTo>
                  <a:lnTo>
                    <a:pt x="358" y="597"/>
                  </a:lnTo>
                  <a:lnTo>
                    <a:pt x="318" y="517"/>
                  </a:lnTo>
                  <a:lnTo>
                    <a:pt x="279" y="398"/>
                  </a:lnTo>
                  <a:lnTo>
                    <a:pt x="120" y="4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16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752;p77"/>
            <p:cNvSpPr/>
            <p:nvPr/>
          </p:nvSpPr>
          <p:spPr>
            <a:xfrm>
              <a:off x="5711975" y="3503075"/>
              <a:ext cx="7975" cy="37800"/>
            </a:xfrm>
            <a:custGeom>
              <a:avLst/>
              <a:gdLst/>
              <a:ahLst/>
              <a:cxnLst/>
              <a:rect l="l" t="t" r="r" b="b"/>
              <a:pathLst>
                <a:path w="319" h="1512" extrusionOk="0">
                  <a:moveTo>
                    <a:pt x="159" y="1"/>
                  </a:moveTo>
                  <a:lnTo>
                    <a:pt x="120" y="40"/>
                  </a:lnTo>
                  <a:lnTo>
                    <a:pt x="40" y="756"/>
                  </a:lnTo>
                  <a:lnTo>
                    <a:pt x="0" y="955"/>
                  </a:lnTo>
                  <a:lnTo>
                    <a:pt x="0" y="1114"/>
                  </a:lnTo>
                  <a:lnTo>
                    <a:pt x="40" y="1472"/>
                  </a:lnTo>
                  <a:lnTo>
                    <a:pt x="40" y="1511"/>
                  </a:lnTo>
                  <a:lnTo>
                    <a:pt x="80" y="1511"/>
                  </a:lnTo>
                  <a:lnTo>
                    <a:pt x="159" y="1432"/>
                  </a:lnTo>
                  <a:lnTo>
                    <a:pt x="239" y="1352"/>
                  </a:lnTo>
                  <a:lnTo>
                    <a:pt x="318" y="1154"/>
                  </a:lnTo>
                  <a:lnTo>
                    <a:pt x="318" y="955"/>
                  </a:lnTo>
                  <a:lnTo>
                    <a:pt x="318" y="756"/>
                  </a:lnTo>
                  <a:lnTo>
                    <a:pt x="239" y="398"/>
                  </a:lnTo>
                  <a:lnTo>
                    <a:pt x="159" y="40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F16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753;p77"/>
            <p:cNvSpPr/>
            <p:nvPr/>
          </p:nvSpPr>
          <p:spPr>
            <a:xfrm>
              <a:off x="5793475" y="3543825"/>
              <a:ext cx="24875" cy="30850"/>
            </a:xfrm>
            <a:custGeom>
              <a:avLst/>
              <a:gdLst/>
              <a:ahLst/>
              <a:cxnLst/>
              <a:rect l="l" t="t" r="r" b="b"/>
              <a:pathLst>
                <a:path w="995" h="1234" extrusionOk="0">
                  <a:moveTo>
                    <a:pt x="955" y="1"/>
                  </a:moveTo>
                  <a:lnTo>
                    <a:pt x="398" y="557"/>
                  </a:lnTo>
                  <a:lnTo>
                    <a:pt x="279" y="677"/>
                  </a:lnTo>
                  <a:lnTo>
                    <a:pt x="160" y="836"/>
                  </a:lnTo>
                  <a:lnTo>
                    <a:pt x="40" y="995"/>
                  </a:lnTo>
                  <a:lnTo>
                    <a:pt x="1" y="1193"/>
                  </a:lnTo>
                  <a:lnTo>
                    <a:pt x="1" y="1233"/>
                  </a:lnTo>
                  <a:lnTo>
                    <a:pt x="239" y="1154"/>
                  </a:lnTo>
                  <a:lnTo>
                    <a:pt x="398" y="1034"/>
                  </a:lnTo>
                  <a:lnTo>
                    <a:pt x="518" y="915"/>
                  </a:lnTo>
                  <a:lnTo>
                    <a:pt x="597" y="716"/>
                  </a:lnTo>
                  <a:lnTo>
                    <a:pt x="796" y="398"/>
                  </a:lnTo>
                  <a:lnTo>
                    <a:pt x="995" y="40"/>
                  </a:lnTo>
                  <a:lnTo>
                    <a:pt x="995" y="1"/>
                  </a:lnTo>
                  <a:close/>
                </a:path>
              </a:pathLst>
            </a:custGeom>
            <a:solidFill>
              <a:srgbClr val="F16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754;p77"/>
            <p:cNvSpPr/>
            <p:nvPr/>
          </p:nvSpPr>
          <p:spPr>
            <a:xfrm>
              <a:off x="5841200" y="3639250"/>
              <a:ext cx="34800" cy="8975"/>
            </a:xfrm>
            <a:custGeom>
              <a:avLst/>
              <a:gdLst/>
              <a:ahLst/>
              <a:cxnLst/>
              <a:rect l="l" t="t" r="r" b="b"/>
              <a:pathLst>
                <a:path w="1392" h="359" extrusionOk="0">
                  <a:moveTo>
                    <a:pt x="1392" y="1"/>
                  </a:moveTo>
                  <a:lnTo>
                    <a:pt x="1034" y="40"/>
                  </a:lnTo>
                  <a:lnTo>
                    <a:pt x="358" y="40"/>
                  </a:lnTo>
                  <a:lnTo>
                    <a:pt x="199" y="80"/>
                  </a:lnTo>
                  <a:lnTo>
                    <a:pt x="40" y="199"/>
                  </a:lnTo>
                  <a:lnTo>
                    <a:pt x="0" y="199"/>
                  </a:lnTo>
                  <a:lnTo>
                    <a:pt x="199" y="319"/>
                  </a:lnTo>
                  <a:lnTo>
                    <a:pt x="358" y="358"/>
                  </a:lnTo>
                  <a:lnTo>
                    <a:pt x="557" y="358"/>
                  </a:lnTo>
                  <a:lnTo>
                    <a:pt x="756" y="319"/>
                  </a:lnTo>
                  <a:lnTo>
                    <a:pt x="1074" y="199"/>
                  </a:lnTo>
                  <a:lnTo>
                    <a:pt x="1392" y="1"/>
                  </a:lnTo>
                  <a:close/>
                </a:path>
              </a:pathLst>
            </a:custGeom>
            <a:solidFill>
              <a:srgbClr val="F16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755;p77"/>
            <p:cNvSpPr/>
            <p:nvPr/>
          </p:nvSpPr>
          <p:spPr>
            <a:xfrm>
              <a:off x="5843175" y="3733675"/>
              <a:ext cx="35800" cy="8975"/>
            </a:xfrm>
            <a:custGeom>
              <a:avLst/>
              <a:gdLst/>
              <a:ahLst/>
              <a:cxnLst/>
              <a:rect l="l" t="t" r="r" b="b"/>
              <a:pathLst>
                <a:path w="1432" h="359" extrusionOk="0">
                  <a:moveTo>
                    <a:pt x="239" y="1"/>
                  </a:moveTo>
                  <a:lnTo>
                    <a:pt x="40" y="40"/>
                  </a:lnTo>
                  <a:lnTo>
                    <a:pt x="1" y="80"/>
                  </a:lnTo>
                  <a:lnTo>
                    <a:pt x="160" y="239"/>
                  </a:lnTo>
                  <a:lnTo>
                    <a:pt x="319" y="319"/>
                  </a:lnTo>
                  <a:lnTo>
                    <a:pt x="518" y="359"/>
                  </a:lnTo>
                  <a:lnTo>
                    <a:pt x="716" y="319"/>
                  </a:lnTo>
                  <a:lnTo>
                    <a:pt x="1074" y="279"/>
                  </a:lnTo>
                  <a:lnTo>
                    <a:pt x="1432" y="199"/>
                  </a:lnTo>
                  <a:lnTo>
                    <a:pt x="1432" y="160"/>
                  </a:lnTo>
                  <a:lnTo>
                    <a:pt x="1074" y="120"/>
                  </a:lnTo>
                  <a:lnTo>
                    <a:pt x="716" y="80"/>
                  </a:lnTo>
                  <a:lnTo>
                    <a:pt x="557" y="40"/>
                  </a:lnTo>
                  <a:lnTo>
                    <a:pt x="398" y="1"/>
                  </a:lnTo>
                  <a:close/>
                </a:path>
              </a:pathLst>
            </a:custGeom>
            <a:solidFill>
              <a:srgbClr val="F16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756;p77"/>
            <p:cNvSpPr/>
            <p:nvPr/>
          </p:nvSpPr>
          <p:spPr>
            <a:xfrm>
              <a:off x="5807400" y="3820150"/>
              <a:ext cx="34800" cy="13950"/>
            </a:xfrm>
            <a:custGeom>
              <a:avLst/>
              <a:gdLst/>
              <a:ahLst/>
              <a:cxnLst/>
              <a:rect l="l" t="t" r="r" b="b"/>
              <a:pathLst>
                <a:path w="1392" h="558" extrusionOk="0">
                  <a:moveTo>
                    <a:pt x="0" y="1"/>
                  </a:moveTo>
                  <a:lnTo>
                    <a:pt x="0" y="40"/>
                  </a:lnTo>
                  <a:lnTo>
                    <a:pt x="80" y="239"/>
                  </a:lnTo>
                  <a:lnTo>
                    <a:pt x="239" y="359"/>
                  </a:lnTo>
                  <a:lnTo>
                    <a:pt x="438" y="438"/>
                  </a:lnTo>
                  <a:lnTo>
                    <a:pt x="597" y="478"/>
                  </a:lnTo>
                  <a:lnTo>
                    <a:pt x="994" y="557"/>
                  </a:lnTo>
                  <a:lnTo>
                    <a:pt x="1392" y="557"/>
                  </a:lnTo>
                  <a:lnTo>
                    <a:pt x="1392" y="518"/>
                  </a:lnTo>
                  <a:lnTo>
                    <a:pt x="716" y="239"/>
                  </a:lnTo>
                  <a:lnTo>
                    <a:pt x="557" y="160"/>
                  </a:lnTo>
                  <a:lnTo>
                    <a:pt x="398" y="80"/>
                  </a:lnTo>
                  <a:lnTo>
                    <a:pt x="199" y="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16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757;p77"/>
            <p:cNvSpPr/>
            <p:nvPr/>
          </p:nvSpPr>
          <p:spPr>
            <a:xfrm>
              <a:off x="5557900" y="4080575"/>
              <a:ext cx="18925" cy="19900"/>
            </a:xfrm>
            <a:custGeom>
              <a:avLst/>
              <a:gdLst/>
              <a:ahLst/>
              <a:cxnLst/>
              <a:rect l="l" t="t" r="r" b="b"/>
              <a:pathLst>
                <a:path w="757" h="796" extrusionOk="0">
                  <a:moveTo>
                    <a:pt x="1" y="1"/>
                  </a:moveTo>
                  <a:lnTo>
                    <a:pt x="637" y="796"/>
                  </a:lnTo>
                  <a:lnTo>
                    <a:pt x="756" y="71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92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3758;p77"/>
            <p:cNvSpPr/>
            <p:nvPr/>
          </p:nvSpPr>
          <p:spPr>
            <a:xfrm>
              <a:off x="5557900" y="4080575"/>
              <a:ext cx="18925" cy="19900"/>
            </a:xfrm>
            <a:custGeom>
              <a:avLst/>
              <a:gdLst/>
              <a:ahLst/>
              <a:cxnLst/>
              <a:rect l="l" t="t" r="r" b="b"/>
              <a:pathLst>
                <a:path w="757" h="796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637" y="796"/>
                  </a:lnTo>
                  <a:lnTo>
                    <a:pt x="637" y="796"/>
                  </a:lnTo>
                  <a:lnTo>
                    <a:pt x="637" y="796"/>
                  </a:lnTo>
                  <a:lnTo>
                    <a:pt x="756" y="716"/>
                  </a:lnTo>
                  <a:lnTo>
                    <a:pt x="756" y="71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3759;p77"/>
            <p:cNvSpPr/>
            <p:nvPr/>
          </p:nvSpPr>
          <p:spPr>
            <a:xfrm>
              <a:off x="5637425" y="4173025"/>
              <a:ext cx="1025" cy="1000"/>
            </a:xfrm>
            <a:custGeom>
              <a:avLst/>
              <a:gdLst/>
              <a:ahLst/>
              <a:cxnLst/>
              <a:rect l="l" t="t" r="r" b="b"/>
              <a:pathLst>
                <a:path w="41" h="40" extrusionOk="0">
                  <a:moveTo>
                    <a:pt x="40" y="0"/>
                  </a:moveTo>
                  <a:lnTo>
                    <a:pt x="40" y="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B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3760;p77"/>
            <p:cNvSpPr/>
            <p:nvPr/>
          </p:nvSpPr>
          <p:spPr>
            <a:xfrm>
              <a:off x="5638425" y="4173025"/>
              <a:ext cx="25" cy="1000"/>
            </a:xfrm>
            <a:custGeom>
              <a:avLst/>
              <a:gdLst/>
              <a:ahLst/>
              <a:cxnLst/>
              <a:rect l="l" t="t" r="r" b="b"/>
              <a:pathLst>
                <a:path w="1" h="4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3761;p77"/>
            <p:cNvSpPr/>
            <p:nvPr/>
          </p:nvSpPr>
          <p:spPr>
            <a:xfrm>
              <a:off x="5637425" y="4173025"/>
              <a:ext cx="1025" cy="25"/>
            </a:xfrm>
            <a:custGeom>
              <a:avLst/>
              <a:gdLst/>
              <a:ahLst/>
              <a:cxnLst/>
              <a:rect l="l" t="t" r="r" b="b"/>
              <a:pathLst>
                <a:path w="4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3762;p77"/>
            <p:cNvSpPr/>
            <p:nvPr/>
          </p:nvSpPr>
          <p:spPr>
            <a:xfrm>
              <a:off x="5637425" y="4173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3763;p77"/>
            <p:cNvSpPr/>
            <p:nvPr/>
          </p:nvSpPr>
          <p:spPr>
            <a:xfrm>
              <a:off x="5593700" y="4147175"/>
              <a:ext cx="144150" cy="218700"/>
            </a:xfrm>
            <a:custGeom>
              <a:avLst/>
              <a:gdLst/>
              <a:ahLst/>
              <a:cxnLst/>
              <a:rect l="l" t="t" r="r" b="b"/>
              <a:pathLst>
                <a:path w="5766" h="8748" extrusionOk="0">
                  <a:moveTo>
                    <a:pt x="1511" y="0"/>
                  </a:moveTo>
                  <a:lnTo>
                    <a:pt x="1630" y="517"/>
                  </a:lnTo>
                  <a:lnTo>
                    <a:pt x="1789" y="1074"/>
                  </a:lnTo>
                  <a:lnTo>
                    <a:pt x="2664" y="2028"/>
                  </a:lnTo>
                  <a:lnTo>
                    <a:pt x="3141" y="2585"/>
                  </a:lnTo>
                  <a:lnTo>
                    <a:pt x="3618" y="3221"/>
                  </a:lnTo>
                  <a:lnTo>
                    <a:pt x="4055" y="3857"/>
                  </a:lnTo>
                  <a:lnTo>
                    <a:pt x="4254" y="4215"/>
                  </a:lnTo>
                  <a:lnTo>
                    <a:pt x="4413" y="4533"/>
                  </a:lnTo>
                  <a:lnTo>
                    <a:pt x="4572" y="4851"/>
                  </a:lnTo>
                  <a:lnTo>
                    <a:pt x="4652" y="5209"/>
                  </a:lnTo>
                  <a:lnTo>
                    <a:pt x="4731" y="5527"/>
                  </a:lnTo>
                  <a:lnTo>
                    <a:pt x="4731" y="5885"/>
                  </a:lnTo>
                  <a:lnTo>
                    <a:pt x="4731" y="6243"/>
                  </a:lnTo>
                  <a:lnTo>
                    <a:pt x="4652" y="6561"/>
                  </a:lnTo>
                  <a:lnTo>
                    <a:pt x="4493" y="6919"/>
                  </a:lnTo>
                  <a:lnTo>
                    <a:pt x="4254" y="7237"/>
                  </a:lnTo>
                  <a:lnTo>
                    <a:pt x="4095" y="7396"/>
                  </a:lnTo>
                  <a:lnTo>
                    <a:pt x="3936" y="7555"/>
                  </a:lnTo>
                  <a:lnTo>
                    <a:pt x="3737" y="7674"/>
                  </a:lnTo>
                  <a:lnTo>
                    <a:pt x="3539" y="7793"/>
                  </a:lnTo>
                  <a:lnTo>
                    <a:pt x="3300" y="7873"/>
                  </a:lnTo>
                  <a:lnTo>
                    <a:pt x="3062" y="7952"/>
                  </a:lnTo>
                  <a:lnTo>
                    <a:pt x="2823" y="7992"/>
                  </a:lnTo>
                  <a:lnTo>
                    <a:pt x="2266" y="7992"/>
                  </a:lnTo>
                  <a:lnTo>
                    <a:pt x="1948" y="7873"/>
                  </a:lnTo>
                  <a:lnTo>
                    <a:pt x="1670" y="7753"/>
                  </a:lnTo>
                  <a:lnTo>
                    <a:pt x="1431" y="7515"/>
                  </a:lnTo>
                  <a:lnTo>
                    <a:pt x="1312" y="7316"/>
                  </a:lnTo>
                  <a:lnTo>
                    <a:pt x="1193" y="7078"/>
                  </a:lnTo>
                  <a:lnTo>
                    <a:pt x="1113" y="6799"/>
                  </a:lnTo>
                  <a:lnTo>
                    <a:pt x="1074" y="6521"/>
                  </a:lnTo>
                  <a:lnTo>
                    <a:pt x="1113" y="6282"/>
                  </a:lnTo>
                  <a:lnTo>
                    <a:pt x="1153" y="6044"/>
                  </a:lnTo>
                  <a:lnTo>
                    <a:pt x="1312" y="5885"/>
                  </a:lnTo>
                  <a:lnTo>
                    <a:pt x="1471" y="5766"/>
                  </a:lnTo>
                  <a:lnTo>
                    <a:pt x="1749" y="5646"/>
                  </a:lnTo>
                  <a:lnTo>
                    <a:pt x="2147" y="5646"/>
                  </a:lnTo>
                  <a:lnTo>
                    <a:pt x="2306" y="5686"/>
                  </a:lnTo>
                  <a:lnTo>
                    <a:pt x="2664" y="5845"/>
                  </a:lnTo>
                  <a:lnTo>
                    <a:pt x="2982" y="5964"/>
                  </a:lnTo>
                  <a:lnTo>
                    <a:pt x="3141" y="6004"/>
                  </a:lnTo>
                  <a:lnTo>
                    <a:pt x="3340" y="6044"/>
                  </a:lnTo>
                  <a:lnTo>
                    <a:pt x="3380" y="6044"/>
                  </a:lnTo>
                  <a:lnTo>
                    <a:pt x="3539" y="6004"/>
                  </a:lnTo>
                  <a:lnTo>
                    <a:pt x="3618" y="5964"/>
                  </a:lnTo>
                  <a:lnTo>
                    <a:pt x="3658" y="5925"/>
                  </a:lnTo>
                  <a:lnTo>
                    <a:pt x="3698" y="5766"/>
                  </a:lnTo>
                  <a:lnTo>
                    <a:pt x="3658" y="5567"/>
                  </a:lnTo>
                  <a:lnTo>
                    <a:pt x="3539" y="5567"/>
                  </a:lnTo>
                  <a:lnTo>
                    <a:pt x="3419" y="5607"/>
                  </a:lnTo>
                  <a:lnTo>
                    <a:pt x="3221" y="5567"/>
                  </a:lnTo>
                  <a:lnTo>
                    <a:pt x="2942" y="5447"/>
                  </a:lnTo>
                  <a:lnTo>
                    <a:pt x="2346" y="5129"/>
                  </a:lnTo>
                  <a:lnTo>
                    <a:pt x="2028" y="4970"/>
                  </a:lnTo>
                  <a:lnTo>
                    <a:pt x="1869" y="4970"/>
                  </a:lnTo>
                  <a:lnTo>
                    <a:pt x="1670" y="4931"/>
                  </a:lnTo>
                  <a:lnTo>
                    <a:pt x="1431" y="4970"/>
                  </a:lnTo>
                  <a:lnTo>
                    <a:pt x="1153" y="5050"/>
                  </a:lnTo>
                  <a:lnTo>
                    <a:pt x="875" y="5209"/>
                  </a:lnTo>
                  <a:lnTo>
                    <a:pt x="557" y="5447"/>
                  </a:lnTo>
                  <a:lnTo>
                    <a:pt x="358" y="5646"/>
                  </a:lnTo>
                  <a:lnTo>
                    <a:pt x="199" y="5845"/>
                  </a:lnTo>
                  <a:lnTo>
                    <a:pt x="119" y="6084"/>
                  </a:lnTo>
                  <a:lnTo>
                    <a:pt x="40" y="6282"/>
                  </a:lnTo>
                  <a:lnTo>
                    <a:pt x="0" y="6521"/>
                  </a:lnTo>
                  <a:lnTo>
                    <a:pt x="0" y="6760"/>
                  </a:lnTo>
                  <a:lnTo>
                    <a:pt x="40" y="7038"/>
                  </a:lnTo>
                  <a:lnTo>
                    <a:pt x="80" y="7237"/>
                  </a:lnTo>
                  <a:lnTo>
                    <a:pt x="199" y="7475"/>
                  </a:lnTo>
                  <a:lnTo>
                    <a:pt x="318" y="7714"/>
                  </a:lnTo>
                  <a:lnTo>
                    <a:pt x="437" y="7913"/>
                  </a:lnTo>
                  <a:lnTo>
                    <a:pt x="636" y="8111"/>
                  </a:lnTo>
                  <a:lnTo>
                    <a:pt x="835" y="8270"/>
                  </a:lnTo>
                  <a:lnTo>
                    <a:pt x="1034" y="8429"/>
                  </a:lnTo>
                  <a:lnTo>
                    <a:pt x="1272" y="8509"/>
                  </a:lnTo>
                  <a:lnTo>
                    <a:pt x="1551" y="8628"/>
                  </a:lnTo>
                  <a:lnTo>
                    <a:pt x="2147" y="8708"/>
                  </a:lnTo>
                  <a:lnTo>
                    <a:pt x="2743" y="8747"/>
                  </a:lnTo>
                  <a:lnTo>
                    <a:pt x="3101" y="8747"/>
                  </a:lnTo>
                  <a:lnTo>
                    <a:pt x="3499" y="8708"/>
                  </a:lnTo>
                  <a:lnTo>
                    <a:pt x="3857" y="8588"/>
                  </a:lnTo>
                  <a:lnTo>
                    <a:pt x="4215" y="8469"/>
                  </a:lnTo>
                  <a:lnTo>
                    <a:pt x="4533" y="8310"/>
                  </a:lnTo>
                  <a:lnTo>
                    <a:pt x="4811" y="8111"/>
                  </a:lnTo>
                  <a:lnTo>
                    <a:pt x="5049" y="7833"/>
                  </a:lnTo>
                  <a:lnTo>
                    <a:pt x="5288" y="7555"/>
                  </a:lnTo>
                  <a:lnTo>
                    <a:pt x="5487" y="7117"/>
                  </a:lnTo>
                  <a:lnTo>
                    <a:pt x="5646" y="6640"/>
                  </a:lnTo>
                  <a:lnTo>
                    <a:pt x="5725" y="6123"/>
                  </a:lnTo>
                  <a:lnTo>
                    <a:pt x="5765" y="5607"/>
                  </a:lnTo>
                  <a:lnTo>
                    <a:pt x="5725" y="5090"/>
                  </a:lnTo>
                  <a:lnTo>
                    <a:pt x="5646" y="4573"/>
                  </a:lnTo>
                  <a:lnTo>
                    <a:pt x="5487" y="4056"/>
                  </a:lnTo>
                  <a:lnTo>
                    <a:pt x="5288" y="3619"/>
                  </a:lnTo>
                  <a:lnTo>
                    <a:pt x="5049" y="3300"/>
                  </a:lnTo>
                  <a:lnTo>
                    <a:pt x="4771" y="2943"/>
                  </a:lnTo>
                  <a:lnTo>
                    <a:pt x="4374" y="2545"/>
                  </a:lnTo>
                  <a:lnTo>
                    <a:pt x="3896" y="2108"/>
                  </a:lnTo>
                  <a:lnTo>
                    <a:pt x="2743" y="1074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rgbClr val="EA4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3764;p77"/>
            <p:cNvSpPr/>
            <p:nvPr/>
          </p:nvSpPr>
          <p:spPr>
            <a:xfrm>
              <a:off x="5593700" y="4147175"/>
              <a:ext cx="144150" cy="218700"/>
            </a:xfrm>
            <a:custGeom>
              <a:avLst/>
              <a:gdLst/>
              <a:ahLst/>
              <a:cxnLst/>
              <a:rect l="l" t="t" r="r" b="b"/>
              <a:pathLst>
                <a:path w="5766" h="8748" fill="none" extrusionOk="0">
                  <a:moveTo>
                    <a:pt x="1511" y="0"/>
                  </a:moveTo>
                  <a:lnTo>
                    <a:pt x="1511" y="0"/>
                  </a:lnTo>
                  <a:lnTo>
                    <a:pt x="1630" y="517"/>
                  </a:lnTo>
                  <a:lnTo>
                    <a:pt x="1789" y="1074"/>
                  </a:lnTo>
                  <a:lnTo>
                    <a:pt x="1789" y="1074"/>
                  </a:lnTo>
                  <a:lnTo>
                    <a:pt x="1789" y="1074"/>
                  </a:lnTo>
                  <a:lnTo>
                    <a:pt x="2664" y="2028"/>
                  </a:lnTo>
                  <a:lnTo>
                    <a:pt x="3141" y="2585"/>
                  </a:lnTo>
                  <a:lnTo>
                    <a:pt x="3618" y="3221"/>
                  </a:lnTo>
                  <a:lnTo>
                    <a:pt x="4055" y="3857"/>
                  </a:lnTo>
                  <a:lnTo>
                    <a:pt x="4254" y="4215"/>
                  </a:lnTo>
                  <a:lnTo>
                    <a:pt x="4413" y="4533"/>
                  </a:lnTo>
                  <a:lnTo>
                    <a:pt x="4572" y="4851"/>
                  </a:lnTo>
                  <a:lnTo>
                    <a:pt x="4652" y="5209"/>
                  </a:lnTo>
                  <a:lnTo>
                    <a:pt x="4731" y="5527"/>
                  </a:lnTo>
                  <a:lnTo>
                    <a:pt x="4731" y="5885"/>
                  </a:lnTo>
                  <a:lnTo>
                    <a:pt x="4731" y="5885"/>
                  </a:lnTo>
                  <a:lnTo>
                    <a:pt x="4731" y="6243"/>
                  </a:lnTo>
                  <a:lnTo>
                    <a:pt x="4652" y="6561"/>
                  </a:lnTo>
                  <a:lnTo>
                    <a:pt x="4493" y="6919"/>
                  </a:lnTo>
                  <a:lnTo>
                    <a:pt x="4254" y="7237"/>
                  </a:lnTo>
                  <a:lnTo>
                    <a:pt x="4254" y="7237"/>
                  </a:lnTo>
                  <a:lnTo>
                    <a:pt x="4095" y="7396"/>
                  </a:lnTo>
                  <a:lnTo>
                    <a:pt x="3936" y="7555"/>
                  </a:lnTo>
                  <a:lnTo>
                    <a:pt x="3737" y="7674"/>
                  </a:lnTo>
                  <a:lnTo>
                    <a:pt x="3539" y="7793"/>
                  </a:lnTo>
                  <a:lnTo>
                    <a:pt x="3300" y="7873"/>
                  </a:lnTo>
                  <a:lnTo>
                    <a:pt x="3062" y="7952"/>
                  </a:lnTo>
                  <a:lnTo>
                    <a:pt x="2823" y="7992"/>
                  </a:lnTo>
                  <a:lnTo>
                    <a:pt x="2584" y="7992"/>
                  </a:lnTo>
                  <a:lnTo>
                    <a:pt x="2584" y="7992"/>
                  </a:lnTo>
                  <a:lnTo>
                    <a:pt x="2266" y="7992"/>
                  </a:lnTo>
                  <a:lnTo>
                    <a:pt x="1948" y="7873"/>
                  </a:lnTo>
                  <a:lnTo>
                    <a:pt x="1670" y="7753"/>
                  </a:lnTo>
                  <a:lnTo>
                    <a:pt x="1431" y="7515"/>
                  </a:lnTo>
                  <a:lnTo>
                    <a:pt x="1431" y="7515"/>
                  </a:lnTo>
                  <a:lnTo>
                    <a:pt x="1312" y="7316"/>
                  </a:lnTo>
                  <a:lnTo>
                    <a:pt x="1193" y="7078"/>
                  </a:lnTo>
                  <a:lnTo>
                    <a:pt x="1113" y="6799"/>
                  </a:lnTo>
                  <a:lnTo>
                    <a:pt x="1074" y="6521"/>
                  </a:lnTo>
                  <a:lnTo>
                    <a:pt x="1074" y="6521"/>
                  </a:lnTo>
                  <a:lnTo>
                    <a:pt x="1113" y="6282"/>
                  </a:lnTo>
                  <a:lnTo>
                    <a:pt x="1153" y="6044"/>
                  </a:lnTo>
                  <a:lnTo>
                    <a:pt x="1312" y="5885"/>
                  </a:lnTo>
                  <a:lnTo>
                    <a:pt x="1471" y="5766"/>
                  </a:lnTo>
                  <a:lnTo>
                    <a:pt x="1471" y="5766"/>
                  </a:lnTo>
                  <a:lnTo>
                    <a:pt x="1749" y="5646"/>
                  </a:lnTo>
                  <a:lnTo>
                    <a:pt x="1948" y="5646"/>
                  </a:lnTo>
                  <a:lnTo>
                    <a:pt x="1948" y="5646"/>
                  </a:lnTo>
                  <a:lnTo>
                    <a:pt x="2147" y="5646"/>
                  </a:lnTo>
                  <a:lnTo>
                    <a:pt x="2306" y="5686"/>
                  </a:lnTo>
                  <a:lnTo>
                    <a:pt x="2664" y="5845"/>
                  </a:lnTo>
                  <a:lnTo>
                    <a:pt x="2982" y="5964"/>
                  </a:lnTo>
                  <a:lnTo>
                    <a:pt x="3141" y="6004"/>
                  </a:lnTo>
                  <a:lnTo>
                    <a:pt x="3340" y="6044"/>
                  </a:lnTo>
                  <a:lnTo>
                    <a:pt x="3340" y="6044"/>
                  </a:lnTo>
                  <a:lnTo>
                    <a:pt x="3380" y="6044"/>
                  </a:lnTo>
                  <a:lnTo>
                    <a:pt x="3380" y="6044"/>
                  </a:lnTo>
                  <a:lnTo>
                    <a:pt x="3539" y="6004"/>
                  </a:lnTo>
                  <a:lnTo>
                    <a:pt x="3618" y="5964"/>
                  </a:lnTo>
                  <a:lnTo>
                    <a:pt x="3658" y="5925"/>
                  </a:lnTo>
                  <a:lnTo>
                    <a:pt x="3698" y="5766"/>
                  </a:lnTo>
                  <a:lnTo>
                    <a:pt x="3658" y="5567"/>
                  </a:lnTo>
                  <a:lnTo>
                    <a:pt x="3658" y="5567"/>
                  </a:lnTo>
                  <a:lnTo>
                    <a:pt x="3539" y="5567"/>
                  </a:lnTo>
                  <a:lnTo>
                    <a:pt x="3419" y="5607"/>
                  </a:lnTo>
                  <a:lnTo>
                    <a:pt x="3419" y="5607"/>
                  </a:lnTo>
                  <a:lnTo>
                    <a:pt x="3221" y="5567"/>
                  </a:lnTo>
                  <a:lnTo>
                    <a:pt x="2942" y="5447"/>
                  </a:lnTo>
                  <a:lnTo>
                    <a:pt x="2942" y="5447"/>
                  </a:lnTo>
                  <a:lnTo>
                    <a:pt x="2346" y="5129"/>
                  </a:lnTo>
                  <a:lnTo>
                    <a:pt x="2028" y="4970"/>
                  </a:lnTo>
                  <a:lnTo>
                    <a:pt x="1869" y="4970"/>
                  </a:lnTo>
                  <a:lnTo>
                    <a:pt x="1670" y="4931"/>
                  </a:lnTo>
                  <a:lnTo>
                    <a:pt x="1670" y="4931"/>
                  </a:lnTo>
                  <a:lnTo>
                    <a:pt x="1431" y="4970"/>
                  </a:lnTo>
                  <a:lnTo>
                    <a:pt x="1153" y="5050"/>
                  </a:lnTo>
                  <a:lnTo>
                    <a:pt x="875" y="5209"/>
                  </a:lnTo>
                  <a:lnTo>
                    <a:pt x="557" y="5447"/>
                  </a:lnTo>
                  <a:lnTo>
                    <a:pt x="557" y="5447"/>
                  </a:lnTo>
                  <a:lnTo>
                    <a:pt x="358" y="5646"/>
                  </a:lnTo>
                  <a:lnTo>
                    <a:pt x="199" y="5845"/>
                  </a:lnTo>
                  <a:lnTo>
                    <a:pt x="119" y="6084"/>
                  </a:lnTo>
                  <a:lnTo>
                    <a:pt x="40" y="6282"/>
                  </a:lnTo>
                  <a:lnTo>
                    <a:pt x="0" y="6521"/>
                  </a:lnTo>
                  <a:lnTo>
                    <a:pt x="0" y="6760"/>
                  </a:lnTo>
                  <a:lnTo>
                    <a:pt x="40" y="7038"/>
                  </a:lnTo>
                  <a:lnTo>
                    <a:pt x="80" y="7237"/>
                  </a:lnTo>
                  <a:lnTo>
                    <a:pt x="199" y="7475"/>
                  </a:lnTo>
                  <a:lnTo>
                    <a:pt x="318" y="7714"/>
                  </a:lnTo>
                  <a:lnTo>
                    <a:pt x="437" y="7913"/>
                  </a:lnTo>
                  <a:lnTo>
                    <a:pt x="636" y="8111"/>
                  </a:lnTo>
                  <a:lnTo>
                    <a:pt x="835" y="8270"/>
                  </a:lnTo>
                  <a:lnTo>
                    <a:pt x="1034" y="8429"/>
                  </a:lnTo>
                  <a:lnTo>
                    <a:pt x="1272" y="8509"/>
                  </a:lnTo>
                  <a:lnTo>
                    <a:pt x="1551" y="8628"/>
                  </a:lnTo>
                  <a:lnTo>
                    <a:pt x="1551" y="8628"/>
                  </a:lnTo>
                  <a:lnTo>
                    <a:pt x="2147" y="8708"/>
                  </a:lnTo>
                  <a:lnTo>
                    <a:pt x="2743" y="8747"/>
                  </a:lnTo>
                  <a:lnTo>
                    <a:pt x="2743" y="8747"/>
                  </a:lnTo>
                  <a:lnTo>
                    <a:pt x="3101" y="8747"/>
                  </a:lnTo>
                  <a:lnTo>
                    <a:pt x="3499" y="8708"/>
                  </a:lnTo>
                  <a:lnTo>
                    <a:pt x="3857" y="8588"/>
                  </a:lnTo>
                  <a:lnTo>
                    <a:pt x="4215" y="8469"/>
                  </a:lnTo>
                  <a:lnTo>
                    <a:pt x="4533" y="8310"/>
                  </a:lnTo>
                  <a:lnTo>
                    <a:pt x="4811" y="8111"/>
                  </a:lnTo>
                  <a:lnTo>
                    <a:pt x="5049" y="7833"/>
                  </a:lnTo>
                  <a:lnTo>
                    <a:pt x="5288" y="7555"/>
                  </a:lnTo>
                  <a:lnTo>
                    <a:pt x="5288" y="7555"/>
                  </a:lnTo>
                  <a:lnTo>
                    <a:pt x="5487" y="7117"/>
                  </a:lnTo>
                  <a:lnTo>
                    <a:pt x="5646" y="6640"/>
                  </a:lnTo>
                  <a:lnTo>
                    <a:pt x="5725" y="6123"/>
                  </a:lnTo>
                  <a:lnTo>
                    <a:pt x="5765" y="5607"/>
                  </a:lnTo>
                  <a:lnTo>
                    <a:pt x="5725" y="5090"/>
                  </a:lnTo>
                  <a:lnTo>
                    <a:pt x="5646" y="4573"/>
                  </a:lnTo>
                  <a:lnTo>
                    <a:pt x="5487" y="4056"/>
                  </a:lnTo>
                  <a:lnTo>
                    <a:pt x="5288" y="3619"/>
                  </a:lnTo>
                  <a:lnTo>
                    <a:pt x="5288" y="3619"/>
                  </a:lnTo>
                  <a:lnTo>
                    <a:pt x="5049" y="3300"/>
                  </a:lnTo>
                  <a:lnTo>
                    <a:pt x="4771" y="2943"/>
                  </a:lnTo>
                  <a:lnTo>
                    <a:pt x="4374" y="2545"/>
                  </a:lnTo>
                  <a:lnTo>
                    <a:pt x="3896" y="2108"/>
                  </a:lnTo>
                  <a:lnTo>
                    <a:pt x="2743" y="1074"/>
                  </a:lnTo>
                  <a:lnTo>
                    <a:pt x="151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3765;p77"/>
            <p:cNvSpPr/>
            <p:nvPr/>
          </p:nvSpPr>
          <p:spPr>
            <a:xfrm>
              <a:off x="5583750" y="4111400"/>
              <a:ext cx="54700" cy="62625"/>
            </a:xfrm>
            <a:custGeom>
              <a:avLst/>
              <a:gdLst/>
              <a:ahLst/>
              <a:cxnLst/>
              <a:rect l="l" t="t" r="r" b="b"/>
              <a:pathLst>
                <a:path w="2188" h="2505" extrusionOk="0">
                  <a:moveTo>
                    <a:pt x="239" y="0"/>
                  </a:moveTo>
                  <a:lnTo>
                    <a:pt x="0" y="40"/>
                  </a:lnTo>
                  <a:lnTo>
                    <a:pt x="1074" y="1272"/>
                  </a:lnTo>
                  <a:lnTo>
                    <a:pt x="2147" y="2465"/>
                  </a:lnTo>
                  <a:lnTo>
                    <a:pt x="2176" y="2465"/>
                  </a:lnTo>
                  <a:lnTo>
                    <a:pt x="2028" y="1948"/>
                  </a:lnTo>
                  <a:lnTo>
                    <a:pt x="1909" y="1431"/>
                  </a:lnTo>
                  <a:lnTo>
                    <a:pt x="239" y="0"/>
                  </a:lnTo>
                  <a:close/>
                  <a:moveTo>
                    <a:pt x="2176" y="2465"/>
                  </a:moveTo>
                  <a:lnTo>
                    <a:pt x="2187" y="2505"/>
                  </a:lnTo>
                  <a:lnTo>
                    <a:pt x="2187" y="2465"/>
                  </a:lnTo>
                  <a:close/>
                </a:path>
              </a:pathLst>
            </a:custGeom>
            <a:solidFill>
              <a:srgbClr val="F692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3766;p77"/>
            <p:cNvSpPr/>
            <p:nvPr/>
          </p:nvSpPr>
          <p:spPr>
            <a:xfrm>
              <a:off x="5583750" y="4111400"/>
              <a:ext cx="54700" cy="62625"/>
            </a:xfrm>
            <a:custGeom>
              <a:avLst/>
              <a:gdLst/>
              <a:ahLst/>
              <a:cxnLst/>
              <a:rect l="l" t="t" r="r" b="b"/>
              <a:pathLst>
                <a:path w="2188" h="2505" fill="none" extrusionOk="0">
                  <a:moveTo>
                    <a:pt x="239" y="0"/>
                  </a:moveTo>
                  <a:lnTo>
                    <a:pt x="239" y="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1074" y="1272"/>
                  </a:lnTo>
                  <a:lnTo>
                    <a:pt x="2147" y="2465"/>
                  </a:lnTo>
                  <a:lnTo>
                    <a:pt x="2147" y="2465"/>
                  </a:lnTo>
                  <a:lnTo>
                    <a:pt x="2147" y="2465"/>
                  </a:lnTo>
                  <a:lnTo>
                    <a:pt x="2147" y="2465"/>
                  </a:lnTo>
                  <a:lnTo>
                    <a:pt x="2147" y="2465"/>
                  </a:lnTo>
                  <a:lnTo>
                    <a:pt x="2147" y="2465"/>
                  </a:lnTo>
                  <a:lnTo>
                    <a:pt x="2187" y="2465"/>
                  </a:lnTo>
                  <a:lnTo>
                    <a:pt x="2187" y="2465"/>
                  </a:lnTo>
                  <a:lnTo>
                    <a:pt x="2187" y="2465"/>
                  </a:lnTo>
                  <a:lnTo>
                    <a:pt x="2187" y="2465"/>
                  </a:lnTo>
                  <a:lnTo>
                    <a:pt x="2187" y="2505"/>
                  </a:lnTo>
                  <a:lnTo>
                    <a:pt x="2187" y="2505"/>
                  </a:lnTo>
                  <a:lnTo>
                    <a:pt x="2187" y="2505"/>
                  </a:lnTo>
                  <a:lnTo>
                    <a:pt x="2028" y="1948"/>
                  </a:lnTo>
                  <a:lnTo>
                    <a:pt x="1909" y="1431"/>
                  </a:lnTo>
                  <a:lnTo>
                    <a:pt x="1909" y="1431"/>
                  </a:lnTo>
                  <a:lnTo>
                    <a:pt x="23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3767;p77"/>
            <p:cNvSpPr/>
            <p:nvPr/>
          </p:nvSpPr>
          <p:spPr>
            <a:xfrm>
              <a:off x="5573800" y="4098475"/>
              <a:ext cx="15925" cy="13925"/>
            </a:xfrm>
            <a:custGeom>
              <a:avLst/>
              <a:gdLst/>
              <a:ahLst/>
              <a:cxnLst/>
              <a:rect l="l" t="t" r="r" b="b"/>
              <a:pathLst>
                <a:path w="637" h="557" extrusionOk="0">
                  <a:moveTo>
                    <a:pt x="120" y="0"/>
                  </a:moveTo>
                  <a:lnTo>
                    <a:pt x="1" y="80"/>
                  </a:lnTo>
                  <a:lnTo>
                    <a:pt x="398" y="557"/>
                  </a:lnTo>
                  <a:lnTo>
                    <a:pt x="637" y="517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E87E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3768;p77"/>
            <p:cNvSpPr/>
            <p:nvPr/>
          </p:nvSpPr>
          <p:spPr>
            <a:xfrm>
              <a:off x="5573800" y="4098475"/>
              <a:ext cx="15925" cy="13925"/>
            </a:xfrm>
            <a:custGeom>
              <a:avLst/>
              <a:gdLst/>
              <a:ahLst/>
              <a:cxnLst/>
              <a:rect l="l" t="t" r="r" b="b"/>
              <a:pathLst>
                <a:path w="637" h="557" fill="none" extrusionOk="0">
                  <a:moveTo>
                    <a:pt x="120" y="0"/>
                  </a:moveTo>
                  <a:lnTo>
                    <a:pt x="120" y="0"/>
                  </a:lnTo>
                  <a:lnTo>
                    <a:pt x="1" y="80"/>
                  </a:lnTo>
                  <a:lnTo>
                    <a:pt x="1" y="80"/>
                  </a:lnTo>
                  <a:lnTo>
                    <a:pt x="1" y="80"/>
                  </a:lnTo>
                  <a:lnTo>
                    <a:pt x="398" y="557"/>
                  </a:lnTo>
                  <a:lnTo>
                    <a:pt x="398" y="557"/>
                  </a:lnTo>
                  <a:lnTo>
                    <a:pt x="637" y="517"/>
                  </a:lnTo>
                  <a:lnTo>
                    <a:pt x="637" y="517"/>
                  </a:lnTo>
                  <a:lnTo>
                    <a:pt x="1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3769;p77"/>
            <p:cNvSpPr/>
            <p:nvPr/>
          </p:nvSpPr>
          <p:spPr>
            <a:xfrm>
              <a:off x="5800425" y="4094500"/>
              <a:ext cx="41775" cy="35800"/>
            </a:xfrm>
            <a:custGeom>
              <a:avLst/>
              <a:gdLst/>
              <a:ahLst/>
              <a:cxnLst/>
              <a:rect l="l" t="t" r="r" b="b"/>
              <a:pathLst>
                <a:path w="1671" h="1432" extrusionOk="0">
                  <a:moveTo>
                    <a:pt x="1" y="1432"/>
                  </a:moveTo>
                  <a:lnTo>
                    <a:pt x="1" y="1432"/>
                  </a:lnTo>
                  <a:lnTo>
                    <a:pt x="1" y="1432"/>
                  </a:lnTo>
                  <a:lnTo>
                    <a:pt x="1" y="1432"/>
                  </a:lnTo>
                  <a:lnTo>
                    <a:pt x="1" y="1432"/>
                  </a:lnTo>
                  <a:lnTo>
                    <a:pt x="1" y="1432"/>
                  </a:lnTo>
                  <a:close/>
                  <a:moveTo>
                    <a:pt x="478" y="438"/>
                  </a:moveTo>
                  <a:lnTo>
                    <a:pt x="478" y="438"/>
                  </a:lnTo>
                  <a:lnTo>
                    <a:pt x="438" y="875"/>
                  </a:lnTo>
                  <a:lnTo>
                    <a:pt x="399" y="1193"/>
                  </a:lnTo>
                  <a:lnTo>
                    <a:pt x="359" y="1273"/>
                  </a:lnTo>
                  <a:lnTo>
                    <a:pt x="279" y="1352"/>
                  </a:lnTo>
                  <a:lnTo>
                    <a:pt x="160" y="1392"/>
                  </a:lnTo>
                  <a:lnTo>
                    <a:pt x="1" y="1432"/>
                  </a:lnTo>
                  <a:lnTo>
                    <a:pt x="1" y="1432"/>
                  </a:lnTo>
                  <a:lnTo>
                    <a:pt x="160" y="1392"/>
                  </a:lnTo>
                  <a:lnTo>
                    <a:pt x="279" y="1352"/>
                  </a:lnTo>
                  <a:lnTo>
                    <a:pt x="359" y="1273"/>
                  </a:lnTo>
                  <a:lnTo>
                    <a:pt x="399" y="1193"/>
                  </a:lnTo>
                  <a:lnTo>
                    <a:pt x="438" y="875"/>
                  </a:lnTo>
                  <a:lnTo>
                    <a:pt x="478" y="438"/>
                  </a:lnTo>
                  <a:close/>
                  <a:moveTo>
                    <a:pt x="1631" y="239"/>
                  </a:moveTo>
                  <a:lnTo>
                    <a:pt x="1631" y="239"/>
                  </a:lnTo>
                  <a:lnTo>
                    <a:pt x="1671" y="239"/>
                  </a:lnTo>
                  <a:lnTo>
                    <a:pt x="1671" y="239"/>
                  </a:lnTo>
                  <a:lnTo>
                    <a:pt x="1631" y="239"/>
                  </a:lnTo>
                  <a:close/>
                  <a:moveTo>
                    <a:pt x="1631" y="239"/>
                  </a:moveTo>
                  <a:lnTo>
                    <a:pt x="1631" y="239"/>
                  </a:lnTo>
                  <a:lnTo>
                    <a:pt x="1631" y="239"/>
                  </a:lnTo>
                  <a:lnTo>
                    <a:pt x="1631" y="239"/>
                  </a:lnTo>
                  <a:lnTo>
                    <a:pt x="1631" y="239"/>
                  </a:lnTo>
                  <a:close/>
                  <a:moveTo>
                    <a:pt x="1035" y="80"/>
                  </a:moveTo>
                  <a:lnTo>
                    <a:pt x="1035" y="80"/>
                  </a:lnTo>
                  <a:lnTo>
                    <a:pt x="1631" y="239"/>
                  </a:lnTo>
                  <a:lnTo>
                    <a:pt x="1631" y="239"/>
                  </a:lnTo>
                  <a:lnTo>
                    <a:pt x="1035" y="80"/>
                  </a:lnTo>
                  <a:close/>
                  <a:moveTo>
                    <a:pt x="1035" y="40"/>
                  </a:moveTo>
                  <a:lnTo>
                    <a:pt x="1035" y="40"/>
                  </a:lnTo>
                  <a:lnTo>
                    <a:pt x="1035" y="80"/>
                  </a:lnTo>
                  <a:lnTo>
                    <a:pt x="1035" y="80"/>
                  </a:lnTo>
                  <a:lnTo>
                    <a:pt x="1035" y="40"/>
                  </a:lnTo>
                  <a:close/>
                  <a:moveTo>
                    <a:pt x="995" y="40"/>
                  </a:moveTo>
                  <a:lnTo>
                    <a:pt x="995" y="40"/>
                  </a:lnTo>
                  <a:lnTo>
                    <a:pt x="1035" y="40"/>
                  </a:lnTo>
                  <a:lnTo>
                    <a:pt x="1035" y="40"/>
                  </a:lnTo>
                  <a:lnTo>
                    <a:pt x="995" y="40"/>
                  </a:lnTo>
                  <a:close/>
                  <a:moveTo>
                    <a:pt x="995" y="40"/>
                  </a:moveTo>
                  <a:lnTo>
                    <a:pt x="995" y="40"/>
                  </a:lnTo>
                  <a:lnTo>
                    <a:pt x="995" y="40"/>
                  </a:lnTo>
                  <a:lnTo>
                    <a:pt x="995" y="40"/>
                  </a:lnTo>
                  <a:lnTo>
                    <a:pt x="995" y="40"/>
                  </a:lnTo>
                  <a:close/>
                  <a:moveTo>
                    <a:pt x="756" y="0"/>
                  </a:moveTo>
                  <a:lnTo>
                    <a:pt x="756" y="0"/>
                  </a:lnTo>
                  <a:lnTo>
                    <a:pt x="637" y="40"/>
                  </a:lnTo>
                  <a:lnTo>
                    <a:pt x="558" y="120"/>
                  </a:lnTo>
                  <a:lnTo>
                    <a:pt x="478" y="239"/>
                  </a:lnTo>
                  <a:lnTo>
                    <a:pt x="478" y="438"/>
                  </a:lnTo>
                  <a:lnTo>
                    <a:pt x="478" y="438"/>
                  </a:lnTo>
                  <a:lnTo>
                    <a:pt x="478" y="239"/>
                  </a:lnTo>
                  <a:lnTo>
                    <a:pt x="558" y="120"/>
                  </a:lnTo>
                  <a:lnTo>
                    <a:pt x="637" y="40"/>
                  </a:lnTo>
                  <a:lnTo>
                    <a:pt x="756" y="0"/>
                  </a:lnTo>
                  <a:close/>
                  <a:moveTo>
                    <a:pt x="756" y="0"/>
                  </a:moveTo>
                  <a:lnTo>
                    <a:pt x="756" y="0"/>
                  </a:lnTo>
                  <a:lnTo>
                    <a:pt x="756" y="0"/>
                  </a:lnTo>
                  <a:lnTo>
                    <a:pt x="796" y="0"/>
                  </a:lnTo>
                  <a:lnTo>
                    <a:pt x="796" y="0"/>
                  </a:lnTo>
                  <a:lnTo>
                    <a:pt x="756" y="0"/>
                  </a:lnTo>
                  <a:close/>
                </a:path>
              </a:pathLst>
            </a:custGeom>
            <a:solidFill>
              <a:srgbClr val="FFC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3770;p77"/>
            <p:cNvSpPr/>
            <p:nvPr/>
          </p:nvSpPr>
          <p:spPr>
            <a:xfrm>
              <a:off x="5800425" y="4130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3771;p77"/>
            <p:cNvSpPr/>
            <p:nvPr/>
          </p:nvSpPr>
          <p:spPr>
            <a:xfrm>
              <a:off x="5800425" y="4105425"/>
              <a:ext cx="11975" cy="24875"/>
            </a:xfrm>
            <a:custGeom>
              <a:avLst/>
              <a:gdLst/>
              <a:ahLst/>
              <a:cxnLst/>
              <a:rect l="l" t="t" r="r" b="b"/>
              <a:pathLst>
                <a:path w="479" h="995" fill="none" extrusionOk="0">
                  <a:moveTo>
                    <a:pt x="478" y="1"/>
                  </a:moveTo>
                  <a:lnTo>
                    <a:pt x="478" y="1"/>
                  </a:lnTo>
                  <a:lnTo>
                    <a:pt x="438" y="438"/>
                  </a:lnTo>
                  <a:lnTo>
                    <a:pt x="399" y="756"/>
                  </a:lnTo>
                  <a:lnTo>
                    <a:pt x="359" y="836"/>
                  </a:lnTo>
                  <a:lnTo>
                    <a:pt x="279" y="915"/>
                  </a:lnTo>
                  <a:lnTo>
                    <a:pt x="160" y="955"/>
                  </a:lnTo>
                  <a:lnTo>
                    <a:pt x="1" y="995"/>
                  </a:lnTo>
                  <a:lnTo>
                    <a:pt x="1" y="995"/>
                  </a:lnTo>
                  <a:lnTo>
                    <a:pt x="160" y="955"/>
                  </a:lnTo>
                  <a:lnTo>
                    <a:pt x="279" y="915"/>
                  </a:lnTo>
                  <a:lnTo>
                    <a:pt x="359" y="836"/>
                  </a:lnTo>
                  <a:lnTo>
                    <a:pt x="399" y="756"/>
                  </a:lnTo>
                  <a:lnTo>
                    <a:pt x="438" y="438"/>
                  </a:lnTo>
                  <a:lnTo>
                    <a:pt x="47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3772;p77"/>
            <p:cNvSpPr/>
            <p:nvPr/>
          </p:nvSpPr>
          <p:spPr>
            <a:xfrm>
              <a:off x="5841200" y="4100450"/>
              <a:ext cx="1000" cy="25"/>
            </a:xfrm>
            <a:custGeom>
              <a:avLst/>
              <a:gdLst/>
              <a:ahLst/>
              <a:cxnLst/>
              <a:rect l="l" t="t" r="r" b="b"/>
              <a:pathLst>
                <a:path w="40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3773;p77"/>
            <p:cNvSpPr/>
            <p:nvPr/>
          </p:nvSpPr>
          <p:spPr>
            <a:xfrm>
              <a:off x="5841200" y="4100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3774;p77"/>
            <p:cNvSpPr/>
            <p:nvPr/>
          </p:nvSpPr>
          <p:spPr>
            <a:xfrm>
              <a:off x="5826275" y="4096475"/>
              <a:ext cx="14950" cy="4000"/>
            </a:xfrm>
            <a:custGeom>
              <a:avLst/>
              <a:gdLst/>
              <a:ahLst/>
              <a:cxnLst/>
              <a:rect l="l" t="t" r="r" b="b"/>
              <a:pathLst>
                <a:path w="598" h="16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597" y="160"/>
                  </a:lnTo>
                  <a:lnTo>
                    <a:pt x="597" y="16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3775;p77"/>
            <p:cNvSpPr/>
            <p:nvPr/>
          </p:nvSpPr>
          <p:spPr>
            <a:xfrm>
              <a:off x="5826275" y="4095475"/>
              <a:ext cx="25" cy="1025"/>
            </a:xfrm>
            <a:custGeom>
              <a:avLst/>
              <a:gdLst/>
              <a:ahLst/>
              <a:cxnLst/>
              <a:rect l="l" t="t" r="r" b="b"/>
              <a:pathLst>
                <a:path w="1" h="4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"/>
                  </a:lnTo>
                  <a:lnTo>
                    <a:pt x="1" y="4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3776;p77"/>
            <p:cNvSpPr/>
            <p:nvPr/>
          </p:nvSpPr>
          <p:spPr>
            <a:xfrm>
              <a:off x="5825275" y="4095475"/>
              <a:ext cx="1025" cy="25"/>
            </a:xfrm>
            <a:custGeom>
              <a:avLst/>
              <a:gdLst/>
              <a:ahLst/>
              <a:cxnLst/>
              <a:rect l="l" t="t" r="r" b="b"/>
              <a:pathLst>
                <a:path w="4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3777;p77"/>
            <p:cNvSpPr/>
            <p:nvPr/>
          </p:nvSpPr>
          <p:spPr>
            <a:xfrm>
              <a:off x="5825275" y="4095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3778;p77"/>
            <p:cNvSpPr/>
            <p:nvPr/>
          </p:nvSpPr>
          <p:spPr>
            <a:xfrm>
              <a:off x="5812375" y="4094500"/>
              <a:ext cx="6975" cy="10950"/>
            </a:xfrm>
            <a:custGeom>
              <a:avLst/>
              <a:gdLst/>
              <a:ahLst/>
              <a:cxnLst/>
              <a:rect l="l" t="t" r="r" b="b"/>
              <a:pathLst>
                <a:path w="279" h="438" fill="none" extrusionOk="0">
                  <a:moveTo>
                    <a:pt x="278" y="0"/>
                  </a:moveTo>
                  <a:lnTo>
                    <a:pt x="278" y="0"/>
                  </a:lnTo>
                  <a:lnTo>
                    <a:pt x="159" y="40"/>
                  </a:lnTo>
                  <a:lnTo>
                    <a:pt x="80" y="120"/>
                  </a:lnTo>
                  <a:lnTo>
                    <a:pt x="0" y="239"/>
                  </a:lnTo>
                  <a:lnTo>
                    <a:pt x="0" y="438"/>
                  </a:lnTo>
                  <a:lnTo>
                    <a:pt x="0" y="438"/>
                  </a:lnTo>
                  <a:lnTo>
                    <a:pt x="0" y="239"/>
                  </a:lnTo>
                  <a:lnTo>
                    <a:pt x="80" y="120"/>
                  </a:lnTo>
                  <a:lnTo>
                    <a:pt x="159" y="40"/>
                  </a:lnTo>
                  <a:lnTo>
                    <a:pt x="27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3779;p77"/>
            <p:cNvSpPr/>
            <p:nvPr/>
          </p:nvSpPr>
          <p:spPr>
            <a:xfrm>
              <a:off x="5819325" y="4094500"/>
              <a:ext cx="1025" cy="25"/>
            </a:xfrm>
            <a:custGeom>
              <a:avLst/>
              <a:gdLst/>
              <a:ahLst/>
              <a:cxnLst/>
              <a:rect l="l" t="t" r="r" b="b"/>
              <a:pathLst>
                <a:path w="4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3780;p77"/>
            <p:cNvSpPr/>
            <p:nvPr/>
          </p:nvSpPr>
          <p:spPr>
            <a:xfrm>
              <a:off x="5715950" y="4022925"/>
              <a:ext cx="139175" cy="107375"/>
            </a:xfrm>
            <a:custGeom>
              <a:avLst/>
              <a:gdLst/>
              <a:ahLst/>
              <a:cxnLst/>
              <a:rect l="l" t="t" r="r" b="b"/>
              <a:pathLst>
                <a:path w="5567" h="4295" extrusionOk="0">
                  <a:moveTo>
                    <a:pt x="1034" y="1"/>
                  </a:moveTo>
                  <a:lnTo>
                    <a:pt x="676" y="239"/>
                  </a:lnTo>
                  <a:lnTo>
                    <a:pt x="438" y="478"/>
                  </a:lnTo>
                  <a:lnTo>
                    <a:pt x="199" y="676"/>
                  </a:lnTo>
                  <a:lnTo>
                    <a:pt x="120" y="875"/>
                  </a:lnTo>
                  <a:lnTo>
                    <a:pt x="40" y="1114"/>
                  </a:lnTo>
                  <a:lnTo>
                    <a:pt x="0" y="1313"/>
                  </a:lnTo>
                  <a:lnTo>
                    <a:pt x="0" y="1551"/>
                  </a:lnTo>
                  <a:lnTo>
                    <a:pt x="0" y="1829"/>
                  </a:lnTo>
                  <a:lnTo>
                    <a:pt x="40" y="2068"/>
                  </a:lnTo>
                  <a:lnTo>
                    <a:pt x="159" y="2307"/>
                  </a:lnTo>
                  <a:lnTo>
                    <a:pt x="239" y="2545"/>
                  </a:lnTo>
                  <a:lnTo>
                    <a:pt x="398" y="2704"/>
                  </a:lnTo>
                  <a:lnTo>
                    <a:pt x="517" y="2863"/>
                  </a:lnTo>
                  <a:lnTo>
                    <a:pt x="676" y="2943"/>
                  </a:lnTo>
                  <a:lnTo>
                    <a:pt x="875" y="2983"/>
                  </a:lnTo>
                  <a:lnTo>
                    <a:pt x="1114" y="3022"/>
                  </a:lnTo>
                  <a:lnTo>
                    <a:pt x="1392" y="3142"/>
                  </a:lnTo>
                  <a:lnTo>
                    <a:pt x="1710" y="3340"/>
                  </a:lnTo>
                  <a:lnTo>
                    <a:pt x="2028" y="3579"/>
                  </a:lnTo>
                  <a:lnTo>
                    <a:pt x="2625" y="4016"/>
                  </a:lnTo>
                  <a:lnTo>
                    <a:pt x="2903" y="4175"/>
                  </a:lnTo>
                  <a:lnTo>
                    <a:pt x="3141" y="4255"/>
                  </a:lnTo>
                  <a:lnTo>
                    <a:pt x="3380" y="4295"/>
                  </a:lnTo>
                  <a:lnTo>
                    <a:pt x="3539" y="4255"/>
                  </a:lnTo>
                  <a:lnTo>
                    <a:pt x="3658" y="4215"/>
                  </a:lnTo>
                  <a:lnTo>
                    <a:pt x="3738" y="4136"/>
                  </a:lnTo>
                  <a:lnTo>
                    <a:pt x="3778" y="4056"/>
                  </a:lnTo>
                  <a:lnTo>
                    <a:pt x="3817" y="3738"/>
                  </a:lnTo>
                  <a:lnTo>
                    <a:pt x="3857" y="3301"/>
                  </a:lnTo>
                  <a:lnTo>
                    <a:pt x="3857" y="3102"/>
                  </a:lnTo>
                  <a:lnTo>
                    <a:pt x="3937" y="2983"/>
                  </a:lnTo>
                  <a:lnTo>
                    <a:pt x="4016" y="2903"/>
                  </a:lnTo>
                  <a:lnTo>
                    <a:pt x="4135" y="2863"/>
                  </a:lnTo>
                  <a:lnTo>
                    <a:pt x="4175" y="2863"/>
                  </a:lnTo>
                  <a:lnTo>
                    <a:pt x="4374" y="2903"/>
                  </a:lnTo>
                  <a:lnTo>
                    <a:pt x="4414" y="2903"/>
                  </a:lnTo>
                  <a:lnTo>
                    <a:pt x="4414" y="2943"/>
                  </a:lnTo>
                  <a:lnTo>
                    <a:pt x="5010" y="3102"/>
                  </a:lnTo>
                  <a:lnTo>
                    <a:pt x="5169" y="3102"/>
                  </a:lnTo>
                  <a:lnTo>
                    <a:pt x="5328" y="3062"/>
                  </a:lnTo>
                  <a:lnTo>
                    <a:pt x="5447" y="2943"/>
                  </a:lnTo>
                  <a:lnTo>
                    <a:pt x="5527" y="2784"/>
                  </a:lnTo>
                  <a:lnTo>
                    <a:pt x="5567" y="2585"/>
                  </a:lnTo>
                  <a:lnTo>
                    <a:pt x="5487" y="2664"/>
                  </a:lnTo>
                  <a:lnTo>
                    <a:pt x="5408" y="2704"/>
                  </a:lnTo>
                  <a:lnTo>
                    <a:pt x="5328" y="2744"/>
                  </a:lnTo>
                  <a:lnTo>
                    <a:pt x="5209" y="2784"/>
                  </a:lnTo>
                  <a:lnTo>
                    <a:pt x="4891" y="2704"/>
                  </a:lnTo>
                  <a:lnTo>
                    <a:pt x="4533" y="2625"/>
                  </a:lnTo>
                  <a:lnTo>
                    <a:pt x="4135" y="2505"/>
                  </a:lnTo>
                  <a:lnTo>
                    <a:pt x="3778" y="2466"/>
                  </a:lnTo>
                  <a:lnTo>
                    <a:pt x="3579" y="2466"/>
                  </a:lnTo>
                  <a:lnTo>
                    <a:pt x="3459" y="2545"/>
                  </a:lnTo>
                  <a:lnTo>
                    <a:pt x="3420" y="2664"/>
                  </a:lnTo>
                  <a:lnTo>
                    <a:pt x="3380" y="2823"/>
                  </a:lnTo>
                  <a:lnTo>
                    <a:pt x="3380" y="2983"/>
                  </a:lnTo>
                  <a:lnTo>
                    <a:pt x="3340" y="3142"/>
                  </a:lnTo>
                  <a:lnTo>
                    <a:pt x="3261" y="3261"/>
                  </a:lnTo>
                  <a:lnTo>
                    <a:pt x="3102" y="3420"/>
                  </a:lnTo>
                  <a:lnTo>
                    <a:pt x="3102" y="3579"/>
                  </a:lnTo>
                  <a:lnTo>
                    <a:pt x="3062" y="3579"/>
                  </a:lnTo>
                  <a:lnTo>
                    <a:pt x="2943" y="3460"/>
                  </a:lnTo>
                  <a:lnTo>
                    <a:pt x="2903" y="3460"/>
                  </a:lnTo>
                  <a:lnTo>
                    <a:pt x="2704" y="3420"/>
                  </a:lnTo>
                  <a:lnTo>
                    <a:pt x="2466" y="3301"/>
                  </a:lnTo>
                  <a:lnTo>
                    <a:pt x="2227" y="3181"/>
                  </a:lnTo>
                  <a:lnTo>
                    <a:pt x="1988" y="2983"/>
                  </a:lnTo>
                  <a:lnTo>
                    <a:pt x="1551" y="2545"/>
                  </a:lnTo>
                  <a:lnTo>
                    <a:pt x="1114" y="2148"/>
                  </a:lnTo>
                  <a:lnTo>
                    <a:pt x="716" y="1989"/>
                  </a:lnTo>
                  <a:lnTo>
                    <a:pt x="716" y="1949"/>
                  </a:lnTo>
                  <a:lnTo>
                    <a:pt x="994" y="1989"/>
                  </a:lnTo>
                  <a:lnTo>
                    <a:pt x="994" y="1989"/>
                  </a:lnTo>
                  <a:lnTo>
                    <a:pt x="875" y="1869"/>
                  </a:lnTo>
                  <a:lnTo>
                    <a:pt x="796" y="1670"/>
                  </a:lnTo>
                  <a:lnTo>
                    <a:pt x="796" y="1472"/>
                  </a:lnTo>
                  <a:lnTo>
                    <a:pt x="796" y="1233"/>
                  </a:lnTo>
                  <a:lnTo>
                    <a:pt x="597" y="1273"/>
                  </a:lnTo>
                  <a:lnTo>
                    <a:pt x="597" y="1233"/>
                  </a:lnTo>
                  <a:lnTo>
                    <a:pt x="796" y="1154"/>
                  </a:lnTo>
                  <a:lnTo>
                    <a:pt x="835" y="836"/>
                  </a:lnTo>
                  <a:lnTo>
                    <a:pt x="875" y="517"/>
                  </a:lnTo>
                  <a:lnTo>
                    <a:pt x="1034" y="1"/>
                  </a:lnTo>
                  <a:close/>
                </a:path>
              </a:pathLst>
            </a:custGeom>
            <a:solidFill>
              <a:srgbClr val="FF73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3781;p77"/>
            <p:cNvSpPr/>
            <p:nvPr/>
          </p:nvSpPr>
          <p:spPr>
            <a:xfrm>
              <a:off x="5715950" y="4022925"/>
              <a:ext cx="139175" cy="107375"/>
            </a:xfrm>
            <a:custGeom>
              <a:avLst/>
              <a:gdLst/>
              <a:ahLst/>
              <a:cxnLst/>
              <a:rect l="l" t="t" r="r" b="b"/>
              <a:pathLst>
                <a:path w="5567" h="4295" fill="none" extrusionOk="0">
                  <a:moveTo>
                    <a:pt x="1034" y="1"/>
                  </a:moveTo>
                  <a:lnTo>
                    <a:pt x="1034" y="1"/>
                  </a:lnTo>
                  <a:lnTo>
                    <a:pt x="676" y="239"/>
                  </a:lnTo>
                  <a:lnTo>
                    <a:pt x="438" y="478"/>
                  </a:lnTo>
                  <a:lnTo>
                    <a:pt x="199" y="676"/>
                  </a:lnTo>
                  <a:lnTo>
                    <a:pt x="199" y="676"/>
                  </a:lnTo>
                  <a:lnTo>
                    <a:pt x="199" y="676"/>
                  </a:lnTo>
                  <a:lnTo>
                    <a:pt x="120" y="875"/>
                  </a:lnTo>
                  <a:lnTo>
                    <a:pt x="40" y="1114"/>
                  </a:lnTo>
                  <a:lnTo>
                    <a:pt x="0" y="1313"/>
                  </a:lnTo>
                  <a:lnTo>
                    <a:pt x="0" y="1551"/>
                  </a:lnTo>
                  <a:lnTo>
                    <a:pt x="0" y="1551"/>
                  </a:lnTo>
                  <a:lnTo>
                    <a:pt x="0" y="1829"/>
                  </a:lnTo>
                  <a:lnTo>
                    <a:pt x="40" y="2068"/>
                  </a:lnTo>
                  <a:lnTo>
                    <a:pt x="159" y="2307"/>
                  </a:lnTo>
                  <a:lnTo>
                    <a:pt x="239" y="2545"/>
                  </a:lnTo>
                  <a:lnTo>
                    <a:pt x="398" y="2704"/>
                  </a:lnTo>
                  <a:lnTo>
                    <a:pt x="517" y="2863"/>
                  </a:lnTo>
                  <a:lnTo>
                    <a:pt x="676" y="2943"/>
                  </a:lnTo>
                  <a:lnTo>
                    <a:pt x="875" y="2983"/>
                  </a:lnTo>
                  <a:lnTo>
                    <a:pt x="875" y="2983"/>
                  </a:lnTo>
                  <a:lnTo>
                    <a:pt x="1114" y="3022"/>
                  </a:lnTo>
                  <a:lnTo>
                    <a:pt x="1392" y="3142"/>
                  </a:lnTo>
                  <a:lnTo>
                    <a:pt x="1710" y="3340"/>
                  </a:lnTo>
                  <a:lnTo>
                    <a:pt x="2028" y="3579"/>
                  </a:lnTo>
                  <a:lnTo>
                    <a:pt x="2625" y="4016"/>
                  </a:lnTo>
                  <a:lnTo>
                    <a:pt x="2903" y="4175"/>
                  </a:lnTo>
                  <a:lnTo>
                    <a:pt x="3141" y="4255"/>
                  </a:lnTo>
                  <a:lnTo>
                    <a:pt x="3141" y="4255"/>
                  </a:lnTo>
                  <a:lnTo>
                    <a:pt x="3380" y="4295"/>
                  </a:lnTo>
                  <a:lnTo>
                    <a:pt x="3380" y="4295"/>
                  </a:lnTo>
                  <a:lnTo>
                    <a:pt x="3380" y="4295"/>
                  </a:lnTo>
                  <a:lnTo>
                    <a:pt x="3380" y="4295"/>
                  </a:lnTo>
                  <a:lnTo>
                    <a:pt x="3380" y="4295"/>
                  </a:lnTo>
                  <a:lnTo>
                    <a:pt x="3380" y="4295"/>
                  </a:lnTo>
                  <a:lnTo>
                    <a:pt x="3539" y="4255"/>
                  </a:lnTo>
                  <a:lnTo>
                    <a:pt x="3658" y="4215"/>
                  </a:lnTo>
                  <a:lnTo>
                    <a:pt x="3738" y="4136"/>
                  </a:lnTo>
                  <a:lnTo>
                    <a:pt x="3778" y="4056"/>
                  </a:lnTo>
                  <a:lnTo>
                    <a:pt x="3817" y="3738"/>
                  </a:lnTo>
                  <a:lnTo>
                    <a:pt x="3857" y="3301"/>
                  </a:lnTo>
                  <a:lnTo>
                    <a:pt x="3857" y="3301"/>
                  </a:lnTo>
                  <a:lnTo>
                    <a:pt x="3857" y="3301"/>
                  </a:lnTo>
                  <a:lnTo>
                    <a:pt x="3857" y="3301"/>
                  </a:lnTo>
                  <a:lnTo>
                    <a:pt x="3857" y="3102"/>
                  </a:lnTo>
                  <a:lnTo>
                    <a:pt x="3937" y="2983"/>
                  </a:lnTo>
                  <a:lnTo>
                    <a:pt x="4016" y="2903"/>
                  </a:lnTo>
                  <a:lnTo>
                    <a:pt x="4135" y="2863"/>
                  </a:lnTo>
                  <a:lnTo>
                    <a:pt x="4135" y="2863"/>
                  </a:lnTo>
                  <a:lnTo>
                    <a:pt x="4135" y="2863"/>
                  </a:lnTo>
                  <a:lnTo>
                    <a:pt x="4135" y="2863"/>
                  </a:lnTo>
                  <a:lnTo>
                    <a:pt x="4135" y="2863"/>
                  </a:lnTo>
                  <a:lnTo>
                    <a:pt x="4135" y="2863"/>
                  </a:lnTo>
                  <a:lnTo>
                    <a:pt x="4175" y="2863"/>
                  </a:lnTo>
                  <a:lnTo>
                    <a:pt x="4175" y="2863"/>
                  </a:lnTo>
                  <a:lnTo>
                    <a:pt x="4374" y="2903"/>
                  </a:lnTo>
                  <a:lnTo>
                    <a:pt x="4374" y="2903"/>
                  </a:lnTo>
                  <a:lnTo>
                    <a:pt x="4374" y="2903"/>
                  </a:lnTo>
                  <a:lnTo>
                    <a:pt x="4374" y="2903"/>
                  </a:lnTo>
                  <a:lnTo>
                    <a:pt x="4374" y="2903"/>
                  </a:lnTo>
                  <a:lnTo>
                    <a:pt x="4374" y="2903"/>
                  </a:lnTo>
                  <a:lnTo>
                    <a:pt x="4414" y="2903"/>
                  </a:lnTo>
                  <a:lnTo>
                    <a:pt x="4414" y="2903"/>
                  </a:lnTo>
                  <a:lnTo>
                    <a:pt x="4414" y="2903"/>
                  </a:lnTo>
                  <a:lnTo>
                    <a:pt x="4414" y="2903"/>
                  </a:lnTo>
                  <a:lnTo>
                    <a:pt x="4414" y="2943"/>
                  </a:lnTo>
                  <a:lnTo>
                    <a:pt x="4414" y="2943"/>
                  </a:lnTo>
                  <a:lnTo>
                    <a:pt x="4414" y="2943"/>
                  </a:lnTo>
                  <a:lnTo>
                    <a:pt x="4414" y="2943"/>
                  </a:lnTo>
                  <a:lnTo>
                    <a:pt x="5010" y="3102"/>
                  </a:lnTo>
                  <a:lnTo>
                    <a:pt x="5010" y="3102"/>
                  </a:lnTo>
                  <a:lnTo>
                    <a:pt x="5010" y="3102"/>
                  </a:lnTo>
                  <a:lnTo>
                    <a:pt x="5010" y="3102"/>
                  </a:lnTo>
                  <a:lnTo>
                    <a:pt x="5010" y="3102"/>
                  </a:lnTo>
                  <a:lnTo>
                    <a:pt x="5010" y="3102"/>
                  </a:lnTo>
                  <a:lnTo>
                    <a:pt x="5010" y="3102"/>
                  </a:lnTo>
                  <a:lnTo>
                    <a:pt x="5010" y="3102"/>
                  </a:lnTo>
                  <a:lnTo>
                    <a:pt x="5050" y="3102"/>
                  </a:lnTo>
                  <a:lnTo>
                    <a:pt x="5050" y="3102"/>
                  </a:lnTo>
                  <a:lnTo>
                    <a:pt x="5169" y="3102"/>
                  </a:lnTo>
                  <a:lnTo>
                    <a:pt x="5169" y="3102"/>
                  </a:lnTo>
                  <a:lnTo>
                    <a:pt x="5328" y="3062"/>
                  </a:lnTo>
                  <a:lnTo>
                    <a:pt x="5447" y="2943"/>
                  </a:lnTo>
                  <a:lnTo>
                    <a:pt x="5527" y="2784"/>
                  </a:lnTo>
                  <a:lnTo>
                    <a:pt x="5567" y="2585"/>
                  </a:lnTo>
                  <a:lnTo>
                    <a:pt x="5567" y="2585"/>
                  </a:lnTo>
                  <a:lnTo>
                    <a:pt x="5487" y="2664"/>
                  </a:lnTo>
                  <a:lnTo>
                    <a:pt x="5408" y="2704"/>
                  </a:lnTo>
                  <a:lnTo>
                    <a:pt x="5328" y="2744"/>
                  </a:lnTo>
                  <a:lnTo>
                    <a:pt x="5209" y="2784"/>
                  </a:lnTo>
                  <a:lnTo>
                    <a:pt x="5209" y="2784"/>
                  </a:lnTo>
                  <a:lnTo>
                    <a:pt x="4891" y="2704"/>
                  </a:lnTo>
                  <a:lnTo>
                    <a:pt x="4533" y="2625"/>
                  </a:lnTo>
                  <a:lnTo>
                    <a:pt x="4135" y="2505"/>
                  </a:lnTo>
                  <a:lnTo>
                    <a:pt x="3778" y="2466"/>
                  </a:lnTo>
                  <a:lnTo>
                    <a:pt x="3778" y="2466"/>
                  </a:lnTo>
                  <a:lnTo>
                    <a:pt x="3738" y="2466"/>
                  </a:lnTo>
                  <a:lnTo>
                    <a:pt x="3738" y="2466"/>
                  </a:lnTo>
                  <a:lnTo>
                    <a:pt x="3579" y="2466"/>
                  </a:lnTo>
                  <a:lnTo>
                    <a:pt x="3459" y="2545"/>
                  </a:lnTo>
                  <a:lnTo>
                    <a:pt x="3420" y="2664"/>
                  </a:lnTo>
                  <a:lnTo>
                    <a:pt x="3380" y="2823"/>
                  </a:lnTo>
                  <a:lnTo>
                    <a:pt x="3380" y="2983"/>
                  </a:lnTo>
                  <a:lnTo>
                    <a:pt x="3340" y="3142"/>
                  </a:lnTo>
                  <a:lnTo>
                    <a:pt x="3261" y="3261"/>
                  </a:lnTo>
                  <a:lnTo>
                    <a:pt x="3102" y="3420"/>
                  </a:lnTo>
                  <a:lnTo>
                    <a:pt x="3102" y="3420"/>
                  </a:lnTo>
                  <a:lnTo>
                    <a:pt x="3102" y="3420"/>
                  </a:lnTo>
                  <a:lnTo>
                    <a:pt x="3102" y="3420"/>
                  </a:lnTo>
                  <a:lnTo>
                    <a:pt x="3102" y="3579"/>
                  </a:lnTo>
                  <a:lnTo>
                    <a:pt x="3102" y="3579"/>
                  </a:lnTo>
                  <a:lnTo>
                    <a:pt x="3062" y="3579"/>
                  </a:lnTo>
                  <a:lnTo>
                    <a:pt x="3062" y="3579"/>
                  </a:lnTo>
                  <a:lnTo>
                    <a:pt x="2943" y="3460"/>
                  </a:lnTo>
                  <a:lnTo>
                    <a:pt x="2943" y="3460"/>
                  </a:lnTo>
                  <a:lnTo>
                    <a:pt x="2903" y="3460"/>
                  </a:lnTo>
                  <a:lnTo>
                    <a:pt x="2903" y="3460"/>
                  </a:lnTo>
                  <a:lnTo>
                    <a:pt x="2704" y="3420"/>
                  </a:lnTo>
                  <a:lnTo>
                    <a:pt x="2466" y="3301"/>
                  </a:lnTo>
                  <a:lnTo>
                    <a:pt x="2227" y="3181"/>
                  </a:lnTo>
                  <a:lnTo>
                    <a:pt x="1988" y="2983"/>
                  </a:lnTo>
                  <a:lnTo>
                    <a:pt x="1551" y="2545"/>
                  </a:lnTo>
                  <a:lnTo>
                    <a:pt x="1114" y="2148"/>
                  </a:lnTo>
                  <a:lnTo>
                    <a:pt x="1114" y="2148"/>
                  </a:lnTo>
                  <a:lnTo>
                    <a:pt x="716" y="1989"/>
                  </a:lnTo>
                  <a:lnTo>
                    <a:pt x="716" y="1989"/>
                  </a:lnTo>
                  <a:lnTo>
                    <a:pt x="716" y="1949"/>
                  </a:lnTo>
                  <a:lnTo>
                    <a:pt x="716" y="1949"/>
                  </a:lnTo>
                  <a:lnTo>
                    <a:pt x="994" y="1989"/>
                  </a:lnTo>
                  <a:lnTo>
                    <a:pt x="994" y="1989"/>
                  </a:lnTo>
                  <a:lnTo>
                    <a:pt x="875" y="1869"/>
                  </a:lnTo>
                  <a:lnTo>
                    <a:pt x="796" y="1670"/>
                  </a:lnTo>
                  <a:lnTo>
                    <a:pt x="796" y="1472"/>
                  </a:lnTo>
                  <a:lnTo>
                    <a:pt x="796" y="1233"/>
                  </a:lnTo>
                  <a:lnTo>
                    <a:pt x="796" y="1233"/>
                  </a:lnTo>
                  <a:lnTo>
                    <a:pt x="597" y="1273"/>
                  </a:lnTo>
                  <a:lnTo>
                    <a:pt x="597" y="1233"/>
                  </a:lnTo>
                  <a:lnTo>
                    <a:pt x="597" y="1233"/>
                  </a:lnTo>
                  <a:lnTo>
                    <a:pt x="597" y="1233"/>
                  </a:lnTo>
                  <a:lnTo>
                    <a:pt x="796" y="1154"/>
                  </a:lnTo>
                  <a:lnTo>
                    <a:pt x="796" y="1154"/>
                  </a:lnTo>
                  <a:lnTo>
                    <a:pt x="835" y="836"/>
                  </a:lnTo>
                  <a:lnTo>
                    <a:pt x="875" y="517"/>
                  </a:lnTo>
                  <a:lnTo>
                    <a:pt x="103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3782;p77"/>
            <p:cNvSpPr/>
            <p:nvPr/>
          </p:nvSpPr>
          <p:spPr>
            <a:xfrm>
              <a:off x="5733850" y="4071625"/>
              <a:ext cx="59650" cy="40775"/>
            </a:xfrm>
            <a:custGeom>
              <a:avLst/>
              <a:gdLst/>
              <a:ahLst/>
              <a:cxnLst/>
              <a:rect l="l" t="t" r="r" b="b"/>
              <a:pathLst>
                <a:path w="2386" h="1631" extrusionOk="0">
                  <a:moveTo>
                    <a:pt x="0" y="1"/>
                  </a:moveTo>
                  <a:lnTo>
                    <a:pt x="0" y="41"/>
                  </a:lnTo>
                  <a:lnTo>
                    <a:pt x="398" y="200"/>
                  </a:lnTo>
                  <a:lnTo>
                    <a:pt x="278" y="41"/>
                  </a:lnTo>
                  <a:lnTo>
                    <a:pt x="0" y="1"/>
                  </a:lnTo>
                  <a:close/>
                  <a:moveTo>
                    <a:pt x="2386" y="1472"/>
                  </a:moveTo>
                  <a:lnTo>
                    <a:pt x="2227" y="1512"/>
                  </a:lnTo>
                  <a:lnTo>
                    <a:pt x="2346" y="1631"/>
                  </a:lnTo>
                  <a:lnTo>
                    <a:pt x="2386" y="1631"/>
                  </a:lnTo>
                  <a:lnTo>
                    <a:pt x="2386" y="1472"/>
                  </a:lnTo>
                  <a:close/>
                </a:path>
              </a:pathLst>
            </a:custGeom>
            <a:solidFill>
              <a:srgbClr val="F15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3783;p77"/>
            <p:cNvSpPr/>
            <p:nvPr/>
          </p:nvSpPr>
          <p:spPr>
            <a:xfrm>
              <a:off x="5789500" y="4108400"/>
              <a:ext cx="4000" cy="4000"/>
            </a:xfrm>
            <a:custGeom>
              <a:avLst/>
              <a:gdLst/>
              <a:ahLst/>
              <a:cxnLst/>
              <a:rect l="l" t="t" r="r" b="b"/>
              <a:pathLst>
                <a:path w="160" h="160" fill="none" extrusionOk="0">
                  <a:moveTo>
                    <a:pt x="160" y="1"/>
                  </a:moveTo>
                  <a:lnTo>
                    <a:pt x="160" y="1"/>
                  </a:lnTo>
                  <a:lnTo>
                    <a:pt x="1" y="41"/>
                  </a:lnTo>
                  <a:lnTo>
                    <a:pt x="1" y="41"/>
                  </a:lnTo>
                  <a:lnTo>
                    <a:pt x="120" y="160"/>
                  </a:lnTo>
                  <a:lnTo>
                    <a:pt x="160" y="160"/>
                  </a:lnTo>
                  <a:lnTo>
                    <a:pt x="160" y="160"/>
                  </a:lnTo>
                  <a:lnTo>
                    <a:pt x="160" y="160"/>
                  </a:lnTo>
                  <a:lnTo>
                    <a:pt x="1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3784;p77"/>
            <p:cNvSpPr/>
            <p:nvPr/>
          </p:nvSpPr>
          <p:spPr>
            <a:xfrm>
              <a:off x="5733850" y="4071625"/>
              <a:ext cx="9950" cy="5000"/>
            </a:xfrm>
            <a:custGeom>
              <a:avLst/>
              <a:gdLst/>
              <a:ahLst/>
              <a:cxnLst/>
              <a:rect l="l" t="t" r="r" b="b"/>
              <a:pathLst>
                <a:path w="398" h="200" fill="none" extrusionOk="0">
                  <a:moveTo>
                    <a:pt x="0" y="1"/>
                  </a:move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398" y="200"/>
                  </a:lnTo>
                  <a:lnTo>
                    <a:pt x="398" y="200"/>
                  </a:lnTo>
                  <a:lnTo>
                    <a:pt x="278" y="41"/>
                  </a:lnTo>
                  <a:lnTo>
                    <a:pt x="278" y="41"/>
                  </a:lnTo>
                  <a:lnTo>
                    <a:pt x="278" y="41"/>
                  </a:lnTo>
                  <a:lnTo>
                    <a:pt x="278" y="4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3785;p77"/>
            <p:cNvSpPr/>
            <p:nvPr/>
          </p:nvSpPr>
          <p:spPr>
            <a:xfrm>
              <a:off x="5730850" y="4051750"/>
              <a:ext cx="5000" cy="3000"/>
            </a:xfrm>
            <a:custGeom>
              <a:avLst/>
              <a:gdLst/>
              <a:ahLst/>
              <a:cxnLst/>
              <a:rect l="l" t="t" r="r" b="b"/>
              <a:pathLst>
                <a:path w="200" h="120" extrusionOk="0">
                  <a:moveTo>
                    <a:pt x="200" y="1"/>
                  </a:moveTo>
                  <a:lnTo>
                    <a:pt x="1" y="80"/>
                  </a:lnTo>
                  <a:lnTo>
                    <a:pt x="1" y="120"/>
                  </a:lnTo>
                  <a:lnTo>
                    <a:pt x="200" y="80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rgbClr val="F15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3786;p77"/>
            <p:cNvSpPr/>
            <p:nvPr/>
          </p:nvSpPr>
          <p:spPr>
            <a:xfrm>
              <a:off x="5730850" y="4051750"/>
              <a:ext cx="5000" cy="3000"/>
            </a:xfrm>
            <a:custGeom>
              <a:avLst/>
              <a:gdLst/>
              <a:ahLst/>
              <a:cxnLst/>
              <a:rect l="l" t="t" r="r" b="b"/>
              <a:pathLst>
                <a:path w="200" h="120" fill="none" extrusionOk="0">
                  <a:moveTo>
                    <a:pt x="200" y="1"/>
                  </a:moveTo>
                  <a:lnTo>
                    <a:pt x="200" y="1"/>
                  </a:lnTo>
                  <a:lnTo>
                    <a:pt x="1" y="80"/>
                  </a:lnTo>
                  <a:lnTo>
                    <a:pt x="1" y="80"/>
                  </a:lnTo>
                  <a:lnTo>
                    <a:pt x="1" y="120"/>
                  </a:lnTo>
                  <a:lnTo>
                    <a:pt x="1" y="120"/>
                  </a:lnTo>
                  <a:lnTo>
                    <a:pt x="200" y="80"/>
                  </a:lnTo>
                  <a:lnTo>
                    <a:pt x="200" y="80"/>
                  </a:lnTo>
                  <a:lnTo>
                    <a:pt x="20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3787;p77"/>
            <p:cNvSpPr/>
            <p:nvPr/>
          </p:nvSpPr>
          <p:spPr>
            <a:xfrm>
              <a:off x="5767625" y="3881775"/>
              <a:ext cx="16925" cy="51725"/>
            </a:xfrm>
            <a:custGeom>
              <a:avLst/>
              <a:gdLst/>
              <a:ahLst/>
              <a:cxnLst/>
              <a:rect l="l" t="t" r="r" b="b"/>
              <a:pathLst>
                <a:path w="677" h="2069" extrusionOk="0">
                  <a:moveTo>
                    <a:pt x="677" y="1"/>
                  </a:moveTo>
                  <a:lnTo>
                    <a:pt x="677" y="1"/>
                  </a:lnTo>
                  <a:lnTo>
                    <a:pt x="677" y="1"/>
                  </a:lnTo>
                  <a:lnTo>
                    <a:pt x="677" y="1"/>
                  </a:lnTo>
                  <a:lnTo>
                    <a:pt x="677" y="478"/>
                  </a:lnTo>
                  <a:lnTo>
                    <a:pt x="597" y="836"/>
                  </a:lnTo>
                  <a:lnTo>
                    <a:pt x="438" y="1074"/>
                  </a:lnTo>
                  <a:lnTo>
                    <a:pt x="319" y="1273"/>
                  </a:lnTo>
                  <a:lnTo>
                    <a:pt x="160" y="1432"/>
                  </a:lnTo>
                  <a:lnTo>
                    <a:pt x="80" y="1591"/>
                  </a:lnTo>
                  <a:lnTo>
                    <a:pt x="1" y="1790"/>
                  </a:lnTo>
                  <a:lnTo>
                    <a:pt x="41" y="2068"/>
                  </a:lnTo>
                  <a:lnTo>
                    <a:pt x="41" y="2068"/>
                  </a:lnTo>
                  <a:lnTo>
                    <a:pt x="41" y="2068"/>
                  </a:lnTo>
                  <a:lnTo>
                    <a:pt x="41" y="2068"/>
                  </a:lnTo>
                  <a:lnTo>
                    <a:pt x="1" y="1790"/>
                  </a:lnTo>
                  <a:lnTo>
                    <a:pt x="80" y="1591"/>
                  </a:lnTo>
                  <a:lnTo>
                    <a:pt x="160" y="1432"/>
                  </a:lnTo>
                  <a:lnTo>
                    <a:pt x="319" y="1273"/>
                  </a:lnTo>
                  <a:lnTo>
                    <a:pt x="438" y="1074"/>
                  </a:lnTo>
                  <a:lnTo>
                    <a:pt x="597" y="836"/>
                  </a:lnTo>
                  <a:lnTo>
                    <a:pt x="677" y="478"/>
                  </a:lnTo>
                  <a:lnTo>
                    <a:pt x="677" y="1"/>
                  </a:lnTo>
                  <a:lnTo>
                    <a:pt x="677" y="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rgbClr val="EE5A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3788;p77"/>
            <p:cNvSpPr/>
            <p:nvPr/>
          </p:nvSpPr>
          <p:spPr>
            <a:xfrm>
              <a:off x="5767625" y="3881775"/>
              <a:ext cx="16925" cy="51725"/>
            </a:xfrm>
            <a:custGeom>
              <a:avLst/>
              <a:gdLst/>
              <a:ahLst/>
              <a:cxnLst/>
              <a:rect l="l" t="t" r="r" b="b"/>
              <a:pathLst>
                <a:path w="677" h="2069" fill="none" extrusionOk="0">
                  <a:moveTo>
                    <a:pt x="677" y="1"/>
                  </a:moveTo>
                  <a:lnTo>
                    <a:pt x="677" y="1"/>
                  </a:lnTo>
                  <a:lnTo>
                    <a:pt x="677" y="1"/>
                  </a:lnTo>
                  <a:lnTo>
                    <a:pt x="677" y="1"/>
                  </a:lnTo>
                  <a:lnTo>
                    <a:pt x="677" y="478"/>
                  </a:lnTo>
                  <a:lnTo>
                    <a:pt x="597" y="836"/>
                  </a:lnTo>
                  <a:lnTo>
                    <a:pt x="438" y="1074"/>
                  </a:lnTo>
                  <a:lnTo>
                    <a:pt x="319" y="1273"/>
                  </a:lnTo>
                  <a:lnTo>
                    <a:pt x="160" y="1432"/>
                  </a:lnTo>
                  <a:lnTo>
                    <a:pt x="80" y="1591"/>
                  </a:lnTo>
                  <a:lnTo>
                    <a:pt x="1" y="1790"/>
                  </a:lnTo>
                  <a:lnTo>
                    <a:pt x="41" y="2068"/>
                  </a:lnTo>
                  <a:lnTo>
                    <a:pt x="41" y="2068"/>
                  </a:lnTo>
                  <a:lnTo>
                    <a:pt x="41" y="2068"/>
                  </a:lnTo>
                  <a:lnTo>
                    <a:pt x="41" y="2068"/>
                  </a:lnTo>
                  <a:lnTo>
                    <a:pt x="1" y="1790"/>
                  </a:lnTo>
                  <a:lnTo>
                    <a:pt x="80" y="1591"/>
                  </a:lnTo>
                  <a:lnTo>
                    <a:pt x="160" y="1432"/>
                  </a:lnTo>
                  <a:lnTo>
                    <a:pt x="319" y="1273"/>
                  </a:lnTo>
                  <a:lnTo>
                    <a:pt x="438" y="1074"/>
                  </a:lnTo>
                  <a:lnTo>
                    <a:pt x="597" y="836"/>
                  </a:lnTo>
                  <a:lnTo>
                    <a:pt x="677" y="478"/>
                  </a:lnTo>
                  <a:lnTo>
                    <a:pt x="677" y="1"/>
                  </a:lnTo>
                  <a:lnTo>
                    <a:pt x="677" y="1"/>
                  </a:lnTo>
                  <a:lnTo>
                    <a:pt x="6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3789;p77"/>
            <p:cNvSpPr/>
            <p:nvPr/>
          </p:nvSpPr>
          <p:spPr>
            <a:xfrm>
              <a:off x="5669225" y="3991125"/>
              <a:ext cx="58675" cy="18900"/>
            </a:xfrm>
            <a:custGeom>
              <a:avLst/>
              <a:gdLst/>
              <a:ahLst/>
              <a:cxnLst/>
              <a:rect l="l" t="t" r="r" b="b"/>
              <a:pathLst>
                <a:path w="2347" h="756" extrusionOk="0">
                  <a:moveTo>
                    <a:pt x="1313" y="756"/>
                  </a:moveTo>
                  <a:lnTo>
                    <a:pt x="1313" y="756"/>
                  </a:lnTo>
                  <a:lnTo>
                    <a:pt x="1313" y="756"/>
                  </a:lnTo>
                  <a:lnTo>
                    <a:pt x="1313" y="756"/>
                  </a:lnTo>
                  <a:lnTo>
                    <a:pt x="1313" y="756"/>
                  </a:lnTo>
                  <a:lnTo>
                    <a:pt x="1313" y="756"/>
                  </a:lnTo>
                  <a:close/>
                  <a:moveTo>
                    <a:pt x="1" y="120"/>
                  </a:moveTo>
                  <a:lnTo>
                    <a:pt x="1" y="120"/>
                  </a:lnTo>
                  <a:lnTo>
                    <a:pt x="1" y="120"/>
                  </a:lnTo>
                  <a:lnTo>
                    <a:pt x="1" y="120"/>
                  </a:lnTo>
                  <a:lnTo>
                    <a:pt x="1" y="120"/>
                  </a:lnTo>
                  <a:close/>
                  <a:moveTo>
                    <a:pt x="1" y="80"/>
                  </a:moveTo>
                  <a:lnTo>
                    <a:pt x="1" y="80"/>
                  </a:lnTo>
                  <a:lnTo>
                    <a:pt x="1" y="80"/>
                  </a:lnTo>
                  <a:lnTo>
                    <a:pt x="1" y="80"/>
                  </a:lnTo>
                  <a:lnTo>
                    <a:pt x="1" y="80"/>
                  </a:lnTo>
                  <a:close/>
                  <a:moveTo>
                    <a:pt x="2347" y="0"/>
                  </a:moveTo>
                  <a:lnTo>
                    <a:pt x="2347" y="0"/>
                  </a:lnTo>
                  <a:lnTo>
                    <a:pt x="2267" y="159"/>
                  </a:lnTo>
                  <a:lnTo>
                    <a:pt x="2148" y="318"/>
                  </a:lnTo>
                  <a:lnTo>
                    <a:pt x="2068" y="438"/>
                  </a:lnTo>
                  <a:lnTo>
                    <a:pt x="1909" y="557"/>
                  </a:lnTo>
                  <a:lnTo>
                    <a:pt x="1790" y="636"/>
                  </a:lnTo>
                  <a:lnTo>
                    <a:pt x="1631" y="716"/>
                  </a:lnTo>
                  <a:lnTo>
                    <a:pt x="1472" y="756"/>
                  </a:lnTo>
                  <a:lnTo>
                    <a:pt x="1313" y="756"/>
                  </a:lnTo>
                  <a:lnTo>
                    <a:pt x="1313" y="756"/>
                  </a:lnTo>
                  <a:lnTo>
                    <a:pt x="1472" y="756"/>
                  </a:lnTo>
                  <a:lnTo>
                    <a:pt x="1631" y="716"/>
                  </a:lnTo>
                  <a:lnTo>
                    <a:pt x="1790" y="636"/>
                  </a:lnTo>
                  <a:lnTo>
                    <a:pt x="1909" y="557"/>
                  </a:lnTo>
                  <a:lnTo>
                    <a:pt x="2068" y="438"/>
                  </a:lnTo>
                  <a:lnTo>
                    <a:pt x="2148" y="318"/>
                  </a:lnTo>
                  <a:lnTo>
                    <a:pt x="2267" y="159"/>
                  </a:lnTo>
                  <a:lnTo>
                    <a:pt x="2347" y="0"/>
                  </a:lnTo>
                  <a:close/>
                </a:path>
              </a:pathLst>
            </a:custGeom>
            <a:solidFill>
              <a:srgbClr val="E13F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3790;p77"/>
            <p:cNvSpPr/>
            <p:nvPr/>
          </p:nvSpPr>
          <p:spPr>
            <a:xfrm>
              <a:off x="5702025" y="401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3791;p77"/>
            <p:cNvSpPr/>
            <p:nvPr/>
          </p:nvSpPr>
          <p:spPr>
            <a:xfrm>
              <a:off x="5669225" y="3994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3792;p77"/>
            <p:cNvSpPr/>
            <p:nvPr/>
          </p:nvSpPr>
          <p:spPr>
            <a:xfrm>
              <a:off x="5669225" y="3993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3793;p77"/>
            <p:cNvSpPr/>
            <p:nvPr/>
          </p:nvSpPr>
          <p:spPr>
            <a:xfrm>
              <a:off x="5702025" y="3991125"/>
              <a:ext cx="25875" cy="18900"/>
            </a:xfrm>
            <a:custGeom>
              <a:avLst/>
              <a:gdLst/>
              <a:ahLst/>
              <a:cxnLst/>
              <a:rect l="l" t="t" r="r" b="b"/>
              <a:pathLst>
                <a:path w="1035" h="756" fill="none" extrusionOk="0">
                  <a:moveTo>
                    <a:pt x="1035" y="0"/>
                  </a:moveTo>
                  <a:lnTo>
                    <a:pt x="1035" y="0"/>
                  </a:lnTo>
                  <a:lnTo>
                    <a:pt x="955" y="159"/>
                  </a:lnTo>
                  <a:lnTo>
                    <a:pt x="836" y="318"/>
                  </a:lnTo>
                  <a:lnTo>
                    <a:pt x="756" y="438"/>
                  </a:lnTo>
                  <a:lnTo>
                    <a:pt x="597" y="557"/>
                  </a:lnTo>
                  <a:lnTo>
                    <a:pt x="478" y="636"/>
                  </a:lnTo>
                  <a:lnTo>
                    <a:pt x="319" y="716"/>
                  </a:lnTo>
                  <a:lnTo>
                    <a:pt x="160" y="756"/>
                  </a:lnTo>
                  <a:lnTo>
                    <a:pt x="1" y="756"/>
                  </a:lnTo>
                  <a:lnTo>
                    <a:pt x="1" y="756"/>
                  </a:lnTo>
                  <a:lnTo>
                    <a:pt x="160" y="756"/>
                  </a:lnTo>
                  <a:lnTo>
                    <a:pt x="319" y="716"/>
                  </a:lnTo>
                  <a:lnTo>
                    <a:pt x="478" y="636"/>
                  </a:lnTo>
                  <a:lnTo>
                    <a:pt x="597" y="557"/>
                  </a:lnTo>
                  <a:lnTo>
                    <a:pt x="756" y="438"/>
                  </a:lnTo>
                  <a:lnTo>
                    <a:pt x="836" y="318"/>
                  </a:lnTo>
                  <a:lnTo>
                    <a:pt x="955" y="159"/>
                  </a:lnTo>
                  <a:lnTo>
                    <a:pt x="10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3794;p77"/>
            <p:cNvSpPr/>
            <p:nvPr/>
          </p:nvSpPr>
          <p:spPr>
            <a:xfrm>
              <a:off x="5632450" y="3868850"/>
              <a:ext cx="152100" cy="141175"/>
            </a:xfrm>
            <a:custGeom>
              <a:avLst/>
              <a:gdLst/>
              <a:ahLst/>
              <a:cxnLst/>
              <a:rect l="l" t="t" r="r" b="b"/>
              <a:pathLst>
                <a:path w="6084" h="5647" extrusionOk="0">
                  <a:moveTo>
                    <a:pt x="279" y="1"/>
                  </a:moveTo>
                  <a:lnTo>
                    <a:pt x="120" y="279"/>
                  </a:lnTo>
                  <a:lnTo>
                    <a:pt x="1" y="677"/>
                  </a:lnTo>
                  <a:lnTo>
                    <a:pt x="1" y="1074"/>
                  </a:lnTo>
                  <a:lnTo>
                    <a:pt x="40" y="1591"/>
                  </a:lnTo>
                  <a:lnTo>
                    <a:pt x="120" y="2108"/>
                  </a:lnTo>
                  <a:lnTo>
                    <a:pt x="239" y="2625"/>
                  </a:lnTo>
                  <a:lnTo>
                    <a:pt x="438" y="3182"/>
                  </a:lnTo>
                  <a:lnTo>
                    <a:pt x="637" y="3699"/>
                  </a:lnTo>
                  <a:lnTo>
                    <a:pt x="915" y="4176"/>
                  </a:lnTo>
                  <a:lnTo>
                    <a:pt x="1154" y="4573"/>
                  </a:lnTo>
                  <a:lnTo>
                    <a:pt x="1432" y="4931"/>
                  </a:lnTo>
                  <a:lnTo>
                    <a:pt x="1472" y="4971"/>
                  </a:lnTo>
                  <a:lnTo>
                    <a:pt x="1472" y="5011"/>
                  </a:lnTo>
                  <a:lnTo>
                    <a:pt x="1830" y="5289"/>
                  </a:lnTo>
                  <a:lnTo>
                    <a:pt x="2148" y="5488"/>
                  </a:lnTo>
                  <a:lnTo>
                    <a:pt x="2466" y="5607"/>
                  </a:lnTo>
                  <a:lnTo>
                    <a:pt x="2784" y="5647"/>
                  </a:lnTo>
                  <a:lnTo>
                    <a:pt x="2943" y="5647"/>
                  </a:lnTo>
                  <a:lnTo>
                    <a:pt x="3102" y="5607"/>
                  </a:lnTo>
                  <a:lnTo>
                    <a:pt x="3261" y="5527"/>
                  </a:lnTo>
                  <a:lnTo>
                    <a:pt x="3380" y="5448"/>
                  </a:lnTo>
                  <a:lnTo>
                    <a:pt x="3539" y="5329"/>
                  </a:lnTo>
                  <a:lnTo>
                    <a:pt x="3619" y="5209"/>
                  </a:lnTo>
                  <a:lnTo>
                    <a:pt x="3738" y="5050"/>
                  </a:lnTo>
                  <a:lnTo>
                    <a:pt x="3818" y="4891"/>
                  </a:lnTo>
                  <a:lnTo>
                    <a:pt x="3977" y="4335"/>
                  </a:lnTo>
                  <a:lnTo>
                    <a:pt x="4056" y="4176"/>
                  </a:lnTo>
                  <a:lnTo>
                    <a:pt x="4136" y="4096"/>
                  </a:lnTo>
                  <a:lnTo>
                    <a:pt x="4255" y="4017"/>
                  </a:lnTo>
                  <a:lnTo>
                    <a:pt x="4414" y="3977"/>
                  </a:lnTo>
                  <a:lnTo>
                    <a:pt x="4851" y="3858"/>
                  </a:lnTo>
                  <a:lnTo>
                    <a:pt x="5090" y="3778"/>
                  </a:lnTo>
                  <a:lnTo>
                    <a:pt x="5289" y="3699"/>
                  </a:lnTo>
                  <a:lnTo>
                    <a:pt x="5448" y="3579"/>
                  </a:lnTo>
                  <a:lnTo>
                    <a:pt x="5527" y="3460"/>
                  </a:lnTo>
                  <a:lnTo>
                    <a:pt x="5527" y="3301"/>
                  </a:lnTo>
                  <a:lnTo>
                    <a:pt x="5527" y="3102"/>
                  </a:lnTo>
                  <a:lnTo>
                    <a:pt x="5448" y="2585"/>
                  </a:lnTo>
                  <a:lnTo>
                    <a:pt x="5408" y="2307"/>
                  </a:lnTo>
                  <a:lnTo>
                    <a:pt x="5487" y="2108"/>
                  </a:lnTo>
                  <a:lnTo>
                    <a:pt x="5567" y="1949"/>
                  </a:lnTo>
                  <a:lnTo>
                    <a:pt x="5726" y="1790"/>
                  </a:lnTo>
                  <a:lnTo>
                    <a:pt x="5845" y="1591"/>
                  </a:lnTo>
                  <a:lnTo>
                    <a:pt x="6004" y="1353"/>
                  </a:lnTo>
                  <a:lnTo>
                    <a:pt x="6084" y="995"/>
                  </a:lnTo>
                  <a:lnTo>
                    <a:pt x="6084" y="518"/>
                  </a:lnTo>
                  <a:lnTo>
                    <a:pt x="6084" y="359"/>
                  </a:lnTo>
                  <a:lnTo>
                    <a:pt x="6044" y="239"/>
                  </a:lnTo>
                  <a:lnTo>
                    <a:pt x="5965" y="518"/>
                  </a:lnTo>
                  <a:lnTo>
                    <a:pt x="5845" y="796"/>
                  </a:lnTo>
                  <a:lnTo>
                    <a:pt x="5726" y="995"/>
                  </a:lnTo>
                  <a:lnTo>
                    <a:pt x="5607" y="1154"/>
                  </a:lnTo>
                  <a:lnTo>
                    <a:pt x="5448" y="1313"/>
                  </a:lnTo>
                  <a:lnTo>
                    <a:pt x="5249" y="1472"/>
                  </a:lnTo>
                  <a:lnTo>
                    <a:pt x="5050" y="1591"/>
                  </a:lnTo>
                  <a:lnTo>
                    <a:pt x="4931" y="1750"/>
                  </a:lnTo>
                  <a:lnTo>
                    <a:pt x="4851" y="1870"/>
                  </a:lnTo>
                  <a:lnTo>
                    <a:pt x="4851" y="1989"/>
                  </a:lnTo>
                  <a:lnTo>
                    <a:pt x="4812" y="2347"/>
                  </a:lnTo>
                  <a:lnTo>
                    <a:pt x="4772" y="2784"/>
                  </a:lnTo>
                  <a:lnTo>
                    <a:pt x="4732" y="2864"/>
                  </a:lnTo>
                  <a:lnTo>
                    <a:pt x="4772" y="2903"/>
                  </a:lnTo>
                  <a:lnTo>
                    <a:pt x="4772" y="2943"/>
                  </a:lnTo>
                  <a:lnTo>
                    <a:pt x="4692" y="2943"/>
                  </a:lnTo>
                  <a:lnTo>
                    <a:pt x="4613" y="3023"/>
                  </a:lnTo>
                  <a:lnTo>
                    <a:pt x="4454" y="3062"/>
                  </a:lnTo>
                  <a:lnTo>
                    <a:pt x="4334" y="3062"/>
                  </a:lnTo>
                  <a:lnTo>
                    <a:pt x="4175" y="3023"/>
                  </a:lnTo>
                  <a:lnTo>
                    <a:pt x="4016" y="3062"/>
                  </a:lnTo>
                  <a:lnTo>
                    <a:pt x="3857" y="3142"/>
                  </a:lnTo>
                  <a:lnTo>
                    <a:pt x="3698" y="3301"/>
                  </a:lnTo>
                  <a:lnTo>
                    <a:pt x="3539" y="3539"/>
                  </a:lnTo>
                  <a:lnTo>
                    <a:pt x="3340" y="3977"/>
                  </a:lnTo>
                  <a:lnTo>
                    <a:pt x="3102" y="4255"/>
                  </a:lnTo>
                  <a:lnTo>
                    <a:pt x="2903" y="4414"/>
                  </a:lnTo>
                  <a:lnTo>
                    <a:pt x="2665" y="4494"/>
                  </a:lnTo>
                  <a:lnTo>
                    <a:pt x="2824" y="4692"/>
                  </a:lnTo>
                  <a:lnTo>
                    <a:pt x="2824" y="4732"/>
                  </a:lnTo>
                  <a:lnTo>
                    <a:pt x="2625" y="4653"/>
                  </a:lnTo>
                  <a:lnTo>
                    <a:pt x="2426" y="4573"/>
                  </a:lnTo>
                  <a:lnTo>
                    <a:pt x="2148" y="4335"/>
                  </a:lnTo>
                  <a:lnTo>
                    <a:pt x="2108" y="4335"/>
                  </a:lnTo>
                  <a:lnTo>
                    <a:pt x="1869" y="4096"/>
                  </a:lnTo>
                  <a:lnTo>
                    <a:pt x="1671" y="3858"/>
                  </a:lnTo>
                  <a:lnTo>
                    <a:pt x="1273" y="3301"/>
                  </a:lnTo>
                  <a:lnTo>
                    <a:pt x="995" y="2705"/>
                  </a:lnTo>
                  <a:lnTo>
                    <a:pt x="756" y="2108"/>
                  </a:lnTo>
                  <a:lnTo>
                    <a:pt x="557" y="1512"/>
                  </a:lnTo>
                  <a:lnTo>
                    <a:pt x="438" y="915"/>
                  </a:lnTo>
                  <a:lnTo>
                    <a:pt x="279" y="1"/>
                  </a:lnTo>
                  <a:close/>
                </a:path>
              </a:pathLst>
            </a:custGeom>
            <a:solidFill>
              <a:srgbClr val="CE2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3795;p77"/>
            <p:cNvSpPr/>
            <p:nvPr/>
          </p:nvSpPr>
          <p:spPr>
            <a:xfrm>
              <a:off x="5632450" y="3868850"/>
              <a:ext cx="152100" cy="141175"/>
            </a:xfrm>
            <a:custGeom>
              <a:avLst/>
              <a:gdLst/>
              <a:ahLst/>
              <a:cxnLst/>
              <a:rect l="l" t="t" r="r" b="b"/>
              <a:pathLst>
                <a:path w="6084" h="5647" fill="none" extrusionOk="0">
                  <a:moveTo>
                    <a:pt x="279" y="1"/>
                  </a:moveTo>
                  <a:lnTo>
                    <a:pt x="279" y="1"/>
                  </a:lnTo>
                  <a:lnTo>
                    <a:pt x="120" y="279"/>
                  </a:lnTo>
                  <a:lnTo>
                    <a:pt x="120" y="279"/>
                  </a:lnTo>
                  <a:lnTo>
                    <a:pt x="120" y="279"/>
                  </a:lnTo>
                  <a:lnTo>
                    <a:pt x="1" y="677"/>
                  </a:lnTo>
                  <a:lnTo>
                    <a:pt x="1" y="1074"/>
                  </a:lnTo>
                  <a:lnTo>
                    <a:pt x="1" y="1074"/>
                  </a:lnTo>
                  <a:lnTo>
                    <a:pt x="40" y="1591"/>
                  </a:lnTo>
                  <a:lnTo>
                    <a:pt x="120" y="2108"/>
                  </a:lnTo>
                  <a:lnTo>
                    <a:pt x="239" y="2625"/>
                  </a:lnTo>
                  <a:lnTo>
                    <a:pt x="438" y="3182"/>
                  </a:lnTo>
                  <a:lnTo>
                    <a:pt x="637" y="3699"/>
                  </a:lnTo>
                  <a:lnTo>
                    <a:pt x="915" y="4176"/>
                  </a:lnTo>
                  <a:lnTo>
                    <a:pt x="1154" y="4573"/>
                  </a:lnTo>
                  <a:lnTo>
                    <a:pt x="1432" y="4931"/>
                  </a:lnTo>
                  <a:lnTo>
                    <a:pt x="1432" y="4931"/>
                  </a:lnTo>
                  <a:lnTo>
                    <a:pt x="1472" y="4971"/>
                  </a:lnTo>
                  <a:lnTo>
                    <a:pt x="1472" y="4971"/>
                  </a:lnTo>
                  <a:lnTo>
                    <a:pt x="1472" y="4971"/>
                  </a:lnTo>
                  <a:lnTo>
                    <a:pt x="1472" y="4971"/>
                  </a:lnTo>
                  <a:lnTo>
                    <a:pt x="1472" y="5011"/>
                  </a:lnTo>
                  <a:lnTo>
                    <a:pt x="1472" y="5011"/>
                  </a:lnTo>
                  <a:lnTo>
                    <a:pt x="1472" y="5011"/>
                  </a:lnTo>
                  <a:lnTo>
                    <a:pt x="1472" y="5011"/>
                  </a:lnTo>
                  <a:lnTo>
                    <a:pt x="1830" y="5289"/>
                  </a:lnTo>
                  <a:lnTo>
                    <a:pt x="2148" y="5488"/>
                  </a:lnTo>
                  <a:lnTo>
                    <a:pt x="2466" y="5607"/>
                  </a:lnTo>
                  <a:lnTo>
                    <a:pt x="2784" y="5647"/>
                  </a:lnTo>
                  <a:lnTo>
                    <a:pt x="2784" y="5647"/>
                  </a:lnTo>
                  <a:lnTo>
                    <a:pt x="2784" y="5647"/>
                  </a:lnTo>
                  <a:lnTo>
                    <a:pt x="2784" y="5647"/>
                  </a:lnTo>
                  <a:lnTo>
                    <a:pt x="2784" y="5647"/>
                  </a:lnTo>
                  <a:lnTo>
                    <a:pt x="2784" y="5647"/>
                  </a:lnTo>
                  <a:lnTo>
                    <a:pt x="2943" y="5647"/>
                  </a:lnTo>
                  <a:lnTo>
                    <a:pt x="3102" y="5607"/>
                  </a:lnTo>
                  <a:lnTo>
                    <a:pt x="3261" y="5527"/>
                  </a:lnTo>
                  <a:lnTo>
                    <a:pt x="3380" y="5448"/>
                  </a:lnTo>
                  <a:lnTo>
                    <a:pt x="3539" y="5329"/>
                  </a:lnTo>
                  <a:lnTo>
                    <a:pt x="3619" y="5209"/>
                  </a:lnTo>
                  <a:lnTo>
                    <a:pt x="3738" y="5050"/>
                  </a:lnTo>
                  <a:lnTo>
                    <a:pt x="3818" y="4891"/>
                  </a:lnTo>
                  <a:lnTo>
                    <a:pt x="3818" y="4891"/>
                  </a:lnTo>
                  <a:lnTo>
                    <a:pt x="3818" y="4891"/>
                  </a:lnTo>
                  <a:lnTo>
                    <a:pt x="3977" y="4335"/>
                  </a:lnTo>
                  <a:lnTo>
                    <a:pt x="4056" y="4176"/>
                  </a:lnTo>
                  <a:lnTo>
                    <a:pt x="4136" y="4096"/>
                  </a:lnTo>
                  <a:lnTo>
                    <a:pt x="4255" y="4017"/>
                  </a:lnTo>
                  <a:lnTo>
                    <a:pt x="4414" y="3977"/>
                  </a:lnTo>
                  <a:lnTo>
                    <a:pt x="4851" y="3858"/>
                  </a:lnTo>
                  <a:lnTo>
                    <a:pt x="4851" y="3858"/>
                  </a:lnTo>
                  <a:lnTo>
                    <a:pt x="5090" y="3778"/>
                  </a:lnTo>
                  <a:lnTo>
                    <a:pt x="5289" y="3699"/>
                  </a:lnTo>
                  <a:lnTo>
                    <a:pt x="5448" y="3579"/>
                  </a:lnTo>
                  <a:lnTo>
                    <a:pt x="5527" y="3460"/>
                  </a:lnTo>
                  <a:lnTo>
                    <a:pt x="5527" y="3301"/>
                  </a:lnTo>
                  <a:lnTo>
                    <a:pt x="5527" y="3102"/>
                  </a:lnTo>
                  <a:lnTo>
                    <a:pt x="5448" y="2585"/>
                  </a:lnTo>
                  <a:lnTo>
                    <a:pt x="5448" y="2585"/>
                  </a:lnTo>
                  <a:lnTo>
                    <a:pt x="5448" y="2585"/>
                  </a:lnTo>
                  <a:lnTo>
                    <a:pt x="5408" y="2307"/>
                  </a:lnTo>
                  <a:lnTo>
                    <a:pt x="5487" y="2108"/>
                  </a:lnTo>
                  <a:lnTo>
                    <a:pt x="5567" y="1949"/>
                  </a:lnTo>
                  <a:lnTo>
                    <a:pt x="5726" y="1790"/>
                  </a:lnTo>
                  <a:lnTo>
                    <a:pt x="5845" y="1591"/>
                  </a:lnTo>
                  <a:lnTo>
                    <a:pt x="6004" y="1353"/>
                  </a:lnTo>
                  <a:lnTo>
                    <a:pt x="6084" y="995"/>
                  </a:lnTo>
                  <a:lnTo>
                    <a:pt x="6084" y="518"/>
                  </a:lnTo>
                  <a:lnTo>
                    <a:pt x="6084" y="518"/>
                  </a:lnTo>
                  <a:lnTo>
                    <a:pt x="6084" y="518"/>
                  </a:lnTo>
                  <a:lnTo>
                    <a:pt x="6084" y="518"/>
                  </a:lnTo>
                  <a:lnTo>
                    <a:pt x="6084" y="359"/>
                  </a:lnTo>
                  <a:lnTo>
                    <a:pt x="6044" y="239"/>
                  </a:lnTo>
                  <a:lnTo>
                    <a:pt x="6044" y="239"/>
                  </a:lnTo>
                  <a:lnTo>
                    <a:pt x="5965" y="518"/>
                  </a:lnTo>
                  <a:lnTo>
                    <a:pt x="5845" y="796"/>
                  </a:lnTo>
                  <a:lnTo>
                    <a:pt x="5726" y="995"/>
                  </a:lnTo>
                  <a:lnTo>
                    <a:pt x="5607" y="1154"/>
                  </a:lnTo>
                  <a:lnTo>
                    <a:pt x="5448" y="1313"/>
                  </a:lnTo>
                  <a:lnTo>
                    <a:pt x="5249" y="1472"/>
                  </a:lnTo>
                  <a:lnTo>
                    <a:pt x="5249" y="1472"/>
                  </a:lnTo>
                  <a:lnTo>
                    <a:pt x="5050" y="1591"/>
                  </a:lnTo>
                  <a:lnTo>
                    <a:pt x="4931" y="1750"/>
                  </a:lnTo>
                  <a:lnTo>
                    <a:pt x="4851" y="1870"/>
                  </a:lnTo>
                  <a:lnTo>
                    <a:pt x="4851" y="1989"/>
                  </a:lnTo>
                  <a:lnTo>
                    <a:pt x="4812" y="2347"/>
                  </a:lnTo>
                  <a:lnTo>
                    <a:pt x="4772" y="2784"/>
                  </a:lnTo>
                  <a:lnTo>
                    <a:pt x="4772" y="2784"/>
                  </a:lnTo>
                  <a:lnTo>
                    <a:pt x="4732" y="2864"/>
                  </a:lnTo>
                  <a:lnTo>
                    <a:pt x="4732" y="2864"/>
                  </a:lnTo>
                  <a:lnTo>
                    <a:pt x="4772" y="2903"/>
                  </a:lnTo>
                  <a:lnTo>
                    <a:pt x="4772" y="2943"/>
                  </a:lnTo>
                  <a:lnTo>
                    <a:pt x="4772" y="2943"/>
                  </a:lnTo>
                  <a:lnTo>
                    <a:pt x="4772" y="2943"/>
                  </a:lnTo>
                  <a:lnTo>
                    <a:pt x="4732" y="2943"/>
                  </a:lnTo>
                  <a:lnTo>
                    <a:pt x="4732" y="2943"/>
                  </a:lnTo>
                  <a:lnTo>
                    <a:pt x="4692" y="2943"/>
                  </a:lnTo>
                  <a:lnTo>
                    <a:pt x="4692" y="2943"/>
                  </a:lnTo>
                  <a:lnTo>
                    <a:pt x="4613" y="3023"/>
                  </a:lnTo>
                  <a:lnTo>
                    <a:pt x="4454" y="3062"/>
                  </a:lnTo>
                  <a:lnTo>
                    <a:pt x="4454" y="3062"/>
                  </a:lnTo>
                  <a:lnTo>
                    <a:pt x="4334" y="3062"/>
                  </a:lnTo>
                  <a:lnTo>
                    <a:pt x="4334" y="3062"/>
                  </a:lnTo>
                  <a:lnTo>
                    <a:pt x="4175" y="3023"/>
                  </a:lnTo>
                  <a:lnTo>
                    <a:pt x="4175" y="3023"/>
                  </a:lnTo>
                  <a:lnTo>
                    <a:pt x="4016" y="3062"/>
                  </a:lnTo>
                  <a:lnTo>
                    <a:pt x="3857" y="3142"/>
                  </a:lnTo>
                  <a:lnTo>
                    <a:pt x="3698" y="3301"/>
                  </a:lnTo>
                  <a:lnTo>
                    <a:pt x="3539" y="3539"/>
                  </a:lnTo>
                  <a:lnTo>
                    <a:pt x="3539" y="3539"/>
                  </a:lnTo>
                  <a:lnTo>
                    <a:pt x="3340" y="3977"/>
                  </a:lnTo>
                  <a:lnTo>
                    <a:pt x="3102" y="4255"/>
                  </a:lnTo>
                  <a:lnTo>
                    <a:pt x="2903" y="4414"/>
                  </a:lnTo>
                  <a:lnTo>
                    <a:pt x="2665" y="4494"/>
                  </a:lnTo>
                  <a:lnTo>
                    <a:pt x="2665" y="4494"/>
                  </a:lnTo>
                  <a:lnTo>
                    <a:pt x="2824" y="4692"/>
                  </a:lnTo>
                  <a:lnTo>
                    <a:pt x="2824" y="4732"/>
                  </a:lnTo>
                  <a:lnTo>
                    <a:pt x="2824" y="4732"/>
                  </a:lnTo>
                  <a:lnTo>
                    <a:pt x="2824" y="4732"/>
                  </a:lnTo>
                  <a:lnTo>
                    <a:pt x="2625" y="4653"/>
                  </a:lnTo>
                  <a:lnTo>
                    <a:pt x="2426" y="4573"/>
                  </a:lnTo>
                  <a:lnTo>
                    <a:pt x="2148" y="4335"/>
                  </a:lnTo>
                  <a:lnTo>
                    <a:pt x="2148" y="4335"/>
                  </a:lnTo>
                  <a:lnTo>
                    <a:pt x="2108" y="4335"/>
                  </a:lnTo>
                  <a:lnTo>
                    <a:pt x="2108" y="4335"/>
                  </a:lnTo>
                  <a:lnTo>
                    <a:pt x="1869" y="4096"/>
                  </a:lnTo>
                  <a:lnTo>
                    <a:pt x="1671" y="3858"/>
                  </a:lnTo>
                  <a:lnTo>
                    <a:pt x="1273" y="3301"/>
                  </a:lnTo>
                  <a:lnTo>
                    <a:pt x="995" y="2705"/>
                  </a:lnTo>
                  <a:lnTo>
                    <a:pt x="756" y="2108"/>
                  </a:lnTo>
                  <a:lnTo>
                    <a:pt x="557" y="1512"/>
                  </a:lnTo>
                  <a:lnTo>
                    <a:pt x="438" y="915"/>
                  </a:lnTo>
                  <a:lnTo>
                    <a:pt x="27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3796;p77"/>
            <p:cNvSpPr/>
            <p:nvPr/>
          </p:nvSpPr>
          <p:spPr>
            <a:xfrm>
              <a:off x="5749750" y="3940425"/>
              <a:ext cx="2000" cy="2025"/>
            </a:xfrm>
            <a:custGeom>
              <a:avLst/>
              <a:gdLst/>
              <a:ahLst/>
              <a:cxnLst/>
              <a:rect l="l" t="t" r="r" b="b"/>
              <a:pathLst>
                <a:path w="80" h="81" extrusionOk="0">
                  <a:moveTo>
                    <a:pt x="40" y="1"/>
                  </a:moveTo>
                  <a:lnTo>
                    <a:pt x="0" y="80"/>
                  </a:lnTo>
                  <a:lnTo>
                    <a:pt x="80" y="80"/>
                  </a:lnTo>
                  <a:lnTo>
                    <a:pt x="80" y="40"/>
                  </a:lnTo>
                  <a:lnTo>
                    <a:pt x="40" y="1"/>
                  </a:lnTo>
                  <a:close/>
                </a:path>
              </a:pathLst>
            </a:custGeom>
            <a:solidFill>
              <a:srgbClr val="E13F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3797;p77"/>
            <p:cNvSpPr/>
            <p:nvPr/>
          </p:nvSpPr>
          <p:spPr>
            <a:xfrm>
              <a:off x="5749750" y="3940425"/>
              <a:ext cx="2000" cy="2025"/>
            </a:xfrm>
            <a:custGeom>
              <a:avLst/>
              <a:gdLst/>
              <a:ahLst/>
              <a:cxnLst/>
              <a:rect l="l" t="t" r="r" b="b"/>
              <a:pathLst>
                <a:path w="80" h="81" fill="none" extrusionOk="0">
                  <a:moveTo>
                    <a:pt x="40" y="1"/>
                  </a:moveTo>
                  <a:lnTo>
                    <a:pt x="40" y="1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40" y="80"/>
                  </a:lnTo>
                  <a:lnTo>
                    <a:pt x="40" y="80"/>
                  </a:lnTo>
                  <a:lnTo>
                    <a:pt x="80" y="80"/>
                  </a:lnTo>
                  <a:lnTo>
                    <a:pt x="80" y="80"/>
                  </a:lnTo>
                  <a:lnTo>
                    <a:pt x="80" y="40"/>
                  </a:lnTo>
                  <a:lnTo>
                    <a:pt x="80" y="40"/>
                  </a:lnTo>
                  <a:lnTo>
                    <a:pt x="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3798;p77"/>
            <p:cNvSpPr/>
            <p:nvPr/>
          </p:nvSpPr>
          <p:spPr>
            <a:xfrm>
              <a:off x="5686125" y="3977200"/>
              <a:ext cx="16925" cy="9975"/>
            </a:xfrm>
            <a:custGeom>
              <a:avLst/>
              <a:gdLst/>
              <a:ahLst/>
              <a:cxnLst/>
              <a:rect l="l" t="t" r="r" b="b"/>
              <a:pathLst>
                <a:path w="677" h="399" extrusionOk="0">
                  <a:moveTo>
                    <a:pt x="1" y="1"/>
                  </a:moveTo>
                  <a:lnTo>
                    <a:pt x="279" y="239"/>
                  </a:lnTo>
                  <a:lnTo>
                    <a:pt x="478" y="319"/>
                  </a:lnTo>
                  <a:lnTo>
                    <a:pt x="677" y="398"/>
                  </a:lnTo>
                  <a:lnTo>
                    <a:pt x="677" y="358"/>
                  </a:lnTo>
                  <a:lnTo>
                    <a:pt x="518" y="160"/>
                  </a:lnTo>
                  <a:lnTo>
                    <a:pt x="398" y="160"/>
                  </a:lnTo>
                  <a:lnTo>
                    <a:pt x="199" y="1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3F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3799;p77"/>
            <p:cNvSpPr/>
            <p:nvPr/>
          </p:nvSpPr>
          <p:spPr>
            <a:xfrm>
              <a:off x="5685125" y="3977200"/>
              <a:ext cx="17925" cy="9975"/>
            </a:xfrm>
            <a:custGeom>
              <a:avLst/>
              <a:gdLst/>
              <a:ahLst/>
              <a:cxnLst/>
              <a:rect l="l" t="t" r="r" b="b"/>
              <a:pathLst>
                <a:path w="717" h="39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319" y="239"/>
                  </a:lnTo>
                  <a:lnTo>
                    <a:pt x="518" y="319"/>
                  </a:lnTo>
                  <a:lnTo>
                    <a:pt x="717" y="398"/>
                  </a:lnTo>
                  <a:lnTo>
                    <a:pt x="717" y="398"/>
                  </a:lnTo>
                  <a:lnTo>
                    <a:pt x="717" y="358"/>
                  </a:lnTo>
                  <a:lnTo>
                    <a:pt x="717" y="358"/>
                  </a:lnTo>
                  <a:lnTo>
                    <a:pt x="558" y="160"/>
                  </a:lnTo>
                  <a:lnTo>
                    <a:pt x="558" y="160"/>
                  </a:lnTo>
                  <a:lnTo>
                    <a:pt x="438" y="160"/>
                  </a:lnTo>
                  <a:lnTo>
                    <a:pt x="438" y="160"/>
                  </a:lnTo>
                  <a:lnTo>
                    <a:pt x="239" y="120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3800;p77"/>
            <p:cNvSpPr/>
            <p:nvPr/>
          </p:nvSpPr>
          <p:spPr>
            <a:xfrm>
              <a:off x="5649350" y="3723750"/>
              <a:ext cx="35800" cy="41750"/>
            </a:xfrm>
            <a:custGeom>
              <a:avLst/>
              <a:gdLst/>
              <a:ahLst/>
              <a:cxnLst/>
              <a:rect l="l" t="t" r="r" b="b"/>
              <a:pathLst>
                <a:path w="1432" h="1670" extrusionOk="0">
                  <a:moveTo>
                    <a:pt x="319" y="1431"/>
                  </a:moveTo>
                  <a:lnTo>
                    <a:pt x="319" y="1431"/>
                  </a:lnTo>
                  <a:lnTo>
                    <a:pt x="40" y="1670"/>
                  </a:lnTo>
                  <a:lnTo>
                    <a:pt x="40" y="1670"/>
                  </a:lnTo>
                  <a:lnTo>
                    <a:pt x="40" y="1670"/>
                  </a:lnTo>
                  <a:lnTo>
                    <a:pt x="40" y="1670"/>
                  </a:lnTo>
                  <a:lnTo>
                    <a:pt x="319" y="1431"/>
                  </a:lnTo>
                  <a:close/>
                  <a:moveTo>
                    <a:pt x="1" y="159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59"/>
                  </a:lnTo>
                  <a:lnTo>
                    <a:pt x="1" y="159"/>
                  </a:lnTo>
                  <a:close/>
                  <a:moveTo>
                    <a:pt x="1" y="159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59"/>
                  </a:lnTo>
                  <a:lnTo>
                    <a:pt x="1" y="159"/>
                  </a:lnTo>
                  <a:close/>
                  <a:moveTo>
                    <a:pt x="40" y="119"/>
                  </a:moveTo>
                  <a:lnTo>
                    <a:pt x="40" y="119"/>
                  </a:lnTo>
                  <a:lnTo>
                    <a:pt x="1" y="119"/>
                  </a:lnTo>
                  <a:lnTo>
                    <a:pt x="1" y="119"/>
                  </a:lnTo>
                  <a:lnTo>
                    <a:pt x="40" y="119"/>
                  </a:lnTo>
                  <a:close/>
                  <a:moveTo>
                    <a:pt x="40" y="119"/>
                  </a:moveTo>
                  <a:lnTo>
                    <a:pt x="40" y="119"/>
                  </a:lnTo>
                  <a:lnTo>
                    <a:pt x="40" y="119"/>
                  </a:lnTo>
                  <a:lnTo>
                    <a:pt x="40" y="119"/>
                  </a:lnTo>
                  <a:lnTo>
                    <a:pt x="40" y="119"/>
                  </a:lnTo>
                  <a:close/>
                  <a:moveTo>
                    <a:pt x="80" y="80"/>
                  </a:moveTo>
                  <a:lnTo>
                    <a:pt x="80" y="80"/>
                  </a:lnTo>
                  <a:lnTo>
                    <a:pt x="40" y="119"/>
                  </a:lnTo>
                  <a:lnTo>
                    <a:pt x="40" y="119"/>
                  </a:lnTo>
                  <a:lnTo>
                    <a:pt x="80" y="80"/>
                  </a:lnTo>
                  <a:close/>
                  <a:moveTo>
                    <a:pt x="80" y="80"/>
                  </a:moveTo>
                  <a:lnTo>
                    <a:pt x="80" y="80"/>
                  </a:lnTo>
                  <a:lnTo>
                    <a:pt x="80" y="80"/>
                  </a:lnTo>
                  <a:lnTo>
                    <a:pt x="80" y="80"/>
                  </a:lnTo>
                  <a:lnTo>
                    <a:pt x="80" y="80"/>
                  </a:lnTo>
                  <a:close/>
                  <a:moveTo>
                    <a:pt x="80" y="80"/>
                  </a:moveTo>
                  <a:lnTo>
                    <a:pt x="80" y="80"/>
                  </a:lnTo>
                  <a:lnTo>
                    <a:pt x="80" y="80"/>
                  </a:lnTo>
                  <a:lnTo>
                    <a:pt x="80" y="80"/>
                  </a:lnTo>
                  <a:lnTo>
                    <a:pt x="80" y="80"/>
                  </a:lnTo>
                  <a:close/>
                  <a:moveTo>
                    <a:pt x="80" y="80"/>
                  </a:moveTo>
                  <a:lnTo>
                    <a:pt x="80" y="80"/>
                  </a:lnTo>
                  <a:lnTo>
                    <a:pt x="80" y="80"/>
                  </a:lnTo>
                  <a:lnTo>
                    <a:pt x="80" y="80"/>
                  </a:lnTo>
                  <a:lnTo>
                    <a:pt x="80" y="80"/>
                  </a:lnTo>
                  <a:close/>
                  <a:moveTo>
                    <a:pt x="1313" y="0"/>
                  </a:moveTo>
                  <a:lnTo>
                    <a:pt x="1313" y="0"/>
                  </a:lnTo>
                  <a:lnTo>
                    <a:pt x="1392" y="119"/>
                  </a:lnTo>
                  <a:lnTo>
                    <a:pt x="1432" y="239"/>
                  </a:lnTo>
                  <a:lnTo>
                    <a:pt x="1392" y="358"/>
                  </a:lnTo>
                  <a:lnTo>
                    <a:pt x="1352" y="477"/>
                  </a:lnTo>
                  <a:lnTo>
                    <a:pt x="1233" y="636"/>
                  </a:lnTo>
                  <a:lnTo>
                    <a:pt x="1114" y="795"/>
                  </a:lnTo>
                  <a:lnTo>
                    <a:pt x="716" y="1153"/>
                  </a:lnTo>
                  <a:lnTo>
                    <a:pt x="716" y="1153"/>
                  </a:lnTo>
                  <a:lnTo>
                    <a:pt x="716" y="1153"/>
                  </a:lnTo>
                  <a:lnTo>
                    <a:pt x="716" y="1153"/>
                  </a:lnTo>
                  <a:lnTo>
                    <a:pt x="1114" y="795"/>
                  </a:lnTo>
                  <a:lnTo>
                    <a:pt x="1233" y="636"/>
                  </a:lnTo>
                  <a:lnTo>
                    <a:pt x="1352" y="477"/>
                  </a:lnTo>
                  <a:lnTo>
                    <a:pt x="1392" y="358"/>
                  </a:lnTo>
                  <a:lnTo>
                    <a:pt x="1432" y="239"/>
                  </a:lnTo>
                  <a:lnTo>
                    <a:pt x="1392" y="119"/>
                  </a:lnTo>
                  <a:lnTo>
                    <a:pt x="1313" y="0"/>
                  </a:lnTo>
                  <a:close/>
                  <a:moveTo>
                    <a:pt x="1313" y="0"/>
                  </a:moveTo>
                  <a:lnTo>
                    <a:pt x="1313" y="0"/>
                  </a:lnTo>
                  <a:lnTo>
                    <a:pt x="1313" y="0"/>
                  </a:lnTo>
                  <a:lnTo>
                    <a:pt x="1313" y="0"/>
                  </a:lnTo>
                  <a:lnTo>
                    <a:pt x="1313" y="0"/>
                  </a:lnTo>
                  <a:close/>
                </a:path>
              </a:pathLst>
            </a:custGeom>
            <a:solidFill>
              <a:srgbClr val="F8B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3801;p77"/>
            <p:cNvSpPr/>
            <p:nvPr/>
          </p:nvSpPr>
          <p:spPr>
            <a:xfrm>
              <a:off x="5650350" y="3759525"/>
              <a:ext cx="6975" cy="5975"/>
            </a:xfrm>
            <a:custGeom>
              <a:avLst/>
              <a:gdLst/>
              <a:ahLst/>
              <a:cxnLst/>
              <a:rect l="l" t="t" r="r" b="b"/>
              <a:pathLst>
                <a:path w="279" h="239" fill="none" extrusionOk="0">
                  <a:moveTo>
                    <a:pt x="279" y="0"/>
                  </a:moveTo>
                  <a:lnTo>
                    <a:pt x="279" y="0"/>
                  </a:lnTo>
                  <a:lnTo>
                    <a:pt x="0" y="239"/>
                  </a:lnTo>
                  <a:lnTo>
                    <a:pt x="0" y="239"/>
                  </a:lnTo>
                  <a:lnTo>
                    <a:pt x="0" y="239"/>
                  </a:lnTo>
                  <a:lnTo>
                    <a:pt x="0" y="239"/>
                  </a:lnTo>
                  <a:lnTo>
                    <a:pt x="2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3802;p77"/>
            <p:cNvSpPr/>
            <p:nvPr/>
          </p:nvSpPr>
          <p:spPr>
            <a:xfrm>
              <a:off x="5649350" y="3727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3803;p77"/>
            <p:cNvSpPr/>
            <p:nvPr/>
          </p:nvSpPr>
          <p:spPr>
            <a:xfrm>
              <a:off x="5649350" y="3727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3804;p77"/>
            <p:cNvSpPr/>
            <p:nvPr/>
          </p:nvSpPr>
          <p:spPr>
            <a:xfrm>
              <a:off x="5649350" y="3726725"/>
              <a:ext cx="1025" cy="25"/>
            </a:xfrm>
            <a:custGeom>
              <a:avLst/>
              <a:gdLst/>
              <a:ahLst/>
              <a:cxnLst/>
              <a:rect l="l" t="t" r="r" b="b"/>
              <a:pathLst>
                <a:path w="41" h="1" fill="none" extrusionOk="0">
                  <a:moveTo>
                    <a:pt x="40" y="0"/>
                  </a:moveTo>
                  <a:lnTo>
                    <a:pt x="4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3805;p77"/>
            <p:cNvSpPr/>
            <p:nvPr/>
          </p:nvSpPr>
          <p:spPr>
            <a:xfrm>
              <a:off x="5650350" y="3726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3806;p77"/>
            <p:cNvSpPr/>
            <p:nvPr/>
          </p:nvSpPr>
          <p:spPr>
            <a:xfrm>
              <a:off x="5650350" y="3725725"/>
              <a:ext cx="1025" cy="1025"/>
            </a:xfrm>
            <a:custGeom>
              <a:avLst/>
              <a:gdLst/>
              <a:ahLst/>
              <a:cxnLst/>
              <a:rect l="l" t="t" r="r" b="b"/>
              <a:pathLst>
                <a:path w="41" h="41" fill="none" extrusionOk="0">
                  <a:moveTo>
                    <a:pt x="40" y="1"/>
                  </a:moveTo>
                  <a:lnTo>
                    <a:pt x="40" y="1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3807;p77"/>
            <p:cNvSpPr/>
            <p:nvPr/>
          </p:nvSpPr>
          <p:spPr>
            <a:xfrm>
              <a:off x="5651350" y="3725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3808;p77"/>
            <p:cNvSpPr/>
            <p:nvPr/>
          </p:nvSpPr>
          <p:spPr>
            <a:xfrm>
              <a:off x="5651350" y="3725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3809;p77"/>
            <p:cNvSpPr/>
            <p:nvPr/>
          </p:nvSpPr>
          <p:spPr>
            <a:xfrm>
              <a:off x="5651350" y="3725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3810;p77"/>
            <p:cNvSpPr/>
            <p:nvPr/>
          </p:nvSpPr>
          <p:spPr>
            <a:xfrm>
              <a:off x="5667250" y="3723750"/>
              <a:ext cx="17900" cy="28850"/>
            </a:xfrm>
            <a:custGeom>
              <a:avLst/>
              <a:gdLst/>
              <a:ahLst/>
              <a:cxnLst/>
              <a:rect l="l" t="t" r="r" b="b"/>
              <a:pathLst>
                <a:path w="716" h="1154" fill="none" extrusionOk="0">
                  <a:moveTo>
                    <a:pt x="597" y="0"/>
                  </a:moveTo>
                  <a:lnTo>
                    <a:pt x="597" y="0"/>
                  </a:lnTo>
                  <a:lnTo>
                    <a:pt x="676" y="119"/>
                  </a:lnTo>
                  <a:lnTo>
                    <a:pt x="716" y="239"/>
                  </a:lnTo>
                  <a:lnTo>
                    <a:pt x="676" y="358"/>
                  </a:lnTo>
                  <a:lnTo>
                    <a:pt x="636" y="477"/>
                  </a:lnTo>
                  <a:lnTo>
                    <a:pt x="517" y="636"/>
                  </a:lnTo>
                  <a:lnTo>
                    <a:pt x="398" y="795"/>
                  </a:lnTo>
                  <a:lnTo>
                    <a:pt x="0" y="1153"/>
                  </a:lnTo>
                  <a:lnTo>
                    <a:pt x="0" y="1153"/>
                  </a:lnTo>
                  <a:lnTo>
                    <a:pt x="0" y="1153"/>
                  </a:lnTo>
                  <a:lnTo>
                    <a:pt x="0" y="1153"/>
                  </a:lnTo>
                  <a:lnTo>
                    <a:pt x="398" y="795"/>
                  </a:lnTo>
                  <a:lnTo>
                    <a:pt x="517" y="636"/>
                  </a:lnTo>
                  <a:lnTo>
                    <a:pt x="636" y="477"/>
                  </a:lnTo>
                  <a:lnTo>
                    <a:pt x="676" y="358"/>
                  </a:lnTo>
                  <a:lnTo>
                    <a:pt x="716" y="239"/>
                  </a:lnTo>
                  <a:lnTo>
                    <a:pt x="676" y="119"/>
                  </a:lnTo>
                  <a:lnTo>
                    <a:pt x="5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3811;p77"/>
            <p:cNvSpPr/>
            <p:nvPr/>
          </p:nvSpPr>
          <p:spPr>
            <a:xfrm>
              <a:off x="5682150" y="3723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3812;p77"/>
            <p:cNvSpPr/>
            <p:nvPr/>
          </p:nvSpPr>
          <p:spPr>
            <a:xfrm>
              <a:off x="5469450" y="3693925"/>
              <a:ext cx="239575" cy="89475"/>
            </a:xfrm>
            <a:custGeom>
              <a:avLst/>
              <a:gdLst/>
              <a:ahLst/>
              <a:cxnLst/>
              <a:rect l="l" t="t" r="r" b="b"/>
              <a:pathLst>
                <a:path w="9583" h="3579" extrusionOk="0">
                  <a:moveTo>
                    <a:pt x="8270" y="0"/>
                  </a:moveTo>
                  <a:lnTo>
                    <a:pt x="7992" y="40"/>
                  </a:lnTo>
                  <a:lnTo>
                    <a:pt x="7872" y="120"/>
                  </a:lnTo>
                  <a:lnTo>
                    <a:pt x="7753" y="199"/>
                  </a:lnTo>
                  <a:lnTo>
                    <a:pt x="7395" y="438"/>
                  </a:lnTo>
                  <a:lnTo>
                    <a:pt x="6958" y="636"/>
                  </a:lnTo>
                  <a:lnTo>
                    <a:pt x="6719" y="716"/>
                  </a:lnTo>
                  <a:lnTo>
                    <a:pt x="6441" y="795"/>
                  </a:lnTo>
                  <a:lnTo>
                    <a:pt x="6163" y="835"/>
                  </a:lnTo>
                  <a:lnTo>
                    <a:pt x="5368" y="835"/>
                  </a:lnTo>
                  <a:lnTo>
                    <a:pt x="4851" y="716"/>
                  </a:lnTo>
                  <a:lnTo>
                    <a:pt x="4493" y="676"/>
                  </a:lnTo>
                  <a:lnTo>
                    <a:pt x="4254" y="716"/>
                  </a:lnTo>
                  <a:lnTo>
                    <a:pt x="4016" y="756"/>
                  </a:lnTo>
                  <a:lnTo>
                    <a:pt x="3499" y="915"/>
                  </a:lnTo>
                  <a:lnTo>
                    <a:pt x="3022" y="1153"/>
                  </a:lnTo>
                  <a:lnTo>
                    <a:pt x="2584" y="1471"/>
                  </a:lnTo>
                  <a:lnTo>
                    <a:pt x="2147" y="1829"/>
                  </a:lnTo>
                  <a:lnTo>
                    <a:pt x="1750" y="2147"/>
                  </a:lnTo>
                  <a:lnTo>
                    <a:pt x="1431" y="2505"/>
                  </a:lnTo>
                  <a:lnTo>
                    <a:pt x="1153" y="2823"/>
                  </a:lnTo>
                  <a:lnTo>
                    <a:pt x="994" y="2982"/>
                  </a:lnTo>
                  <a:lnTo>
                    <a:pt x="835" y="3102"/>
                  </a:lnTo>
                  <a:lnTo>
                    <a:pt x="636" y="3181"/>
                  </a:lnTo>
                  <a:lnTo>
                    <a:pt x="239" y="3181"/>
                  </a:lnTo>
                  <a:lnTo>
                    <a:pt x="0" y="3102"/>
                  </a:lnTo>
                  <a:lnTo>
                    <a:pt x="199" y="3300"/>
                  </a:lnTo>
                  <a:lnTo>
                    <a:pt x="437" y="3459"/>
                  </a:lnTo>
                  <a:lnTo>
                    <a:pt x="636" y="3539"/>
                  </a:lnTo>
                  <a:lnTo>
                    <a:pt x="875" y="3579"/>
                  </a:lnTo>
                  <a:lnTo>
                    <a:pt x="1034" y="3579"/>
                  </a:lnTo>
                  <a:lnTo>
                    <a:pt x="1193" y="3539"/>
                  </a:lnTo>
                  <a:lnTo>
                    <a:pt x="1352" y="3420"/>
                  </a:lnTo>
                  <a:lnTo>
                    <a:pt x="1471" y="3300"/>
                  </a:lnTo>
                  <a:lnTo>
                    <a:pt x="2028" y="2783"/>
                  </a:lnTo>
                  <a:lnTo>
                    <a:pt x="2624" y="2267"/>
                  </a:lnTo>
                  <a:lnTo>
                    <a:pt x="2903" y="1988"/>
                  </a:lnTo>
                  <a:lnTo>
                    <a:pt x="3340" y="1670"/>
                  </a:lnTo>
                  <a:lnTo>
                    <a:pt x="3738" y="1392"/>
                  </a:lnTo>
                  <a:lnTo>
                    <a:pt x="3936" y="1312"/>
                  </a:lnTo>
                  <a:lnTo>
                    <a:pt x="4135" y="1273"/>
                  </a:lnTo>
                  <a:lnTo>
                    <a:pt x="4175" y="1273"/>
                  </a:lnTo>
                  <a:lnTo>
                    <a:pt x="4334" y="1312"/>
                  </a:lnTo>
                  <a:lnTo>
                    <a:pt x="4453" y="1392"/>
                  </a:lnTo>
                  <a:lnTo>
                    <a:pt x="4771" y="1511"/>
                  </a:lnTo>
                  <a:lnTo>
                    <a:pt x="5050" y="1591"/>
                  </a:lnTo>
                  <a:lnTo>
                    <a:pt x="5368" y="1670"/>
                  </a:lnTo>
                  <a:lnTo>
                    <a:pt x="6083" y="1670"/>
                  </a:lnTo>
                  <a:lnTo>
                    <a:pt x="6481" y="1591"/>
                  </a:lnTo>
                  <a:lnTo>
                    <a:pt x="6839" y="1471"/>
                  </a:lnTo>
                  <a:lnTo>
                    <a:pt x="7157" y="1352"/>
                  </a:lnTo>
                  <a:lnTo>
                    <a:pt x="7197" y="1352"/>
                  </a:lnTo>
                  <a:lnTo>
                    <a:pt x="7197" y="1312"/>
                  </a:lnTo>
                  <a:lnTo>
                    <a:pt x="7236" y="1312"/>
                  </a:lnTo>
                  <a:lnTo>
                    <a:pt x="7276" y="1273"/>
                  </a:lnTo>
                  <a:lnTo>
                    <a:pt x="7674" y="1074"/>
                  </a:lnTo>
                  <a:lnTo>
                    <a:pt x="7833" y="994"/>
                  </a:lnTo>
                  <a:lnTo>
                    <a:pt x="8032" y="955"/>
                  </a:lnTo>
                  <a:lnTo>
                    <a:pt x="8191" y="955"/>
                  </a:lnTo>
                  <a:lnTo>
                    <a:pt x="8310" y="1034"/>
                  </a:lnTo>
                  <a:lnTo>
                    <a:pt x="8509" y="1193"/>
                  </a:lnTo>
                  <a:lnTo>
                    <a:pt x="8588" y="1312"/>
                  </a:lnTo>
                  <a:lnTo>
                    <a:pt x="8628" y="1432"/>
                  </a:lnTo>
                  <a:lnTo>
                    <a:pt x="8588" y="1551"/>
                  </a:lnTo>
                  <a:lnTo>
                    <a:pt x="8548" y="1670"/>
                  </a:lnTo>
                  <a:lnTo>
                    <a:pt x="8429" y="1829"/>
                  </a:lnTo>
                  <a:lnTo>
                    <a:pt x="8310" y="1988"/>
                  </a:lnTo>
                  <a:lnTo>
                    <a:pt x="7912" y="2346"/>
                  </a:lnTo>
                  <a:lnTo>
                    <a:pt x="7833" y="2465"/>
                  </a:lnTo>
                  <a:lnTo>
                    <a:pt x="7634" y="2744"/>
                  </a:lnTo>
                  <a:lnTo>
                    <a:pt x="8230" y="2505"/>
                  </a:lnTo>
                  <a:lnTo>
                    <a:pt x="8668" y="2267"/>
                  </a:lnTo>
                  <a:lnTo>
                    <a:pt x="9025" y="2028"/>
                  </a:lnTo>
                  <a:lnTo>
                    <a:pt x="9304" y="1789"/>
                  </a:lnTo>
                  <a:lnTo>
                    <a:pt x="9463" y="1551"/>
                  </a:lnTo>
                  <a:lnTo>
                    <a:pt x="9542" y="1312"/>
                  </a:lnTo>
                  <a:lnTo>
                    <a:pt x="9582" y="1074"/>
                  </a:lnTo>
                  <a:lnTo>
                    <a:pt x="9582" y="875"/>
                  </a:lnTo>
                  <a:lnTo>
                    <a:pt x="9503" y="716"/>
                  </a:lnTo>
                  <a:lnTo>
                    <a:pt x="9383" y="557"/>
                  </a:lnTo>
                  <a:lnTo>
                    <a:pt x="9264" y="398"/>
                  </a:lnTo>
                  <a:lnTo>
                    <a:pt x="9105" y="279"/>
                  </a:lnTo>
                  <a:lnTo>
                    <a:pt x="8906" y="159"/>
                  </a:lnTo>
                  <a:lnTo>
                    <a:pt x="8707" y="80"/>
                  </a:lnTo>
                  <a:lnTo>
                    <a:pt x="8469" y="40"/>
                  </a:lnTo>
                  <a:lnTo>
                    <a:pt x="8270" y="0"/>
                  </a:lnTo>
                  <a:close/>
                </a:path>
              </a:pathLst>
            </a:custGeom>
            <a:solidFill>
              <a:srgbClr val="EA4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3813;p77"/>
            <p:cNvSpPr/>
            <p:nvPr/>
          </p:nvSpPr>
          <p:spPr>
            <a:xfrm>
              <a:off x="5469450" y="3693925"/>
              <a:ext cx="239575" cy="89475"/>
            </a:xfrm>
            <a:custGeom>
              <a:avLst/>
              <a:gdLst/>
              <a:ahLst/>
              <a:cxnLst/>
              <a:rect l="l" t="t" r="r" b="b"/>
              <a:pathLst>
                <a:path w="9583" h="3579" fill="none" extrusionOk="0">
                  <a:moveTo>
                    <a:pt x="8270" y="0"/>
                  </a:moveTo>
                  <a:lnTo>
                    <a:pt x="8270" y="0"/>
                  </a:lnTo>
                  <a:lnTo>
                    <a:pt x="7992" y="40"/>
                  </a:lnTo>
                  <a:lnTo>
                    <a:pt x="7872" y="120"/>
                  </a:lnTo>
                  <a:lnTo>
                    <a:pt x="7753" y="199"/>
                  </a:lnTo>
                  <a:lnTo>
                    <a:pt x="7753" y="199"/>
                  </a:lnTo>
                  <a:lnTo>
                    <a:pt x="7395" y="438"/>
                  </a:lnTo>
                  <a:lnTo>
                    <a:pt x="6958" y="636"/>
                  </a:lnTo>
                  <a:lnTo>
                    <a:pt x="6719" y="716"/>
                  </a:lnTo>
                  <a:lnTo>
                    <a:pt x="6441" y="795"/>
                  </a:lnTo>
                  <a:lnTo>
                    <a:pt x="6163" y="835"/>
                  </a:lnTo>
                  <a:lnTo>
                    <a:pt x="5845" y="835"/>
                  </a:lnTo>
                  <a:lnTo>
                    <a:pt x="5845" y="835"/>
                  </a:lnTo>
                  <a:lnTo>
                    <a:pt x="5368" y="835"/>
                  </a:lnTo>
                  <a:lnTo>
                    <a:pt x="4851" y="716"/>
                  </a:lnTo>
                  <a:lnTo>
                    <a:pt x="4851" y="716"/>
                  </a:lnTo>
                  <a:lnTo>
                    <a:pt x="4493" y="676"/>
                  </a:lnTo>
                  <a:lnTo>
                    <a:pt x="4493" y="676"/>
                  </a:lnTo>
                  <a:lnTo>
                    <a:pt x="4254" y="716"/>
                  </a:lnTo>
                  <a:lnTo>
                    <a:pt x="4016" y="756"/>
                  </a:lnTo>
                  <a:lnTo>
                    <a:pt x="3499" y="915"/>
                  </a:lnTo>
                  <a:lnTo>
                    <a:pt x="3022" y="1153"/>
                  </a:lnTo>
                  <a:lnTo>
                    <a:pt x="2584" y="1471"/>
                  </a:lnTo>
                  <a:lnTo>
                    <a:pt x="2147" y="1829"/>
                  </a:lnTo>
                  <a:lnTo>
                    <a:pt x="1750" y="2147"/>
                  </a:lnTo>
                  <a:lnTo>
                    <a:pt x="1431" y="2505"/>
                  </a:lnTo>
                  <a:lnTo>
                    <a:pt x="1153" y="2823"/>
                  </a:lnTo>
                  <a:lnTo>
                    <a:pt x="1153" y="2823"/>
                  </a:lnTo>
                  <a:lnTo>
                    <a:pt x="994" y="2982"/>
                  </a:lnTo>
                  <a:lnTo>
                    <a:pt x="835" y="3102"/>
                  </a:lnTo>
                  <a:lnTo>
                    <a:pt x="636" y="3181"/>
                  </a:lnTo>
                  <a:lnTo>
                    <a:pt x="477" y="3181"/>
                  </a:lnTo>
                  <a:lnTo>
                    <a:pt x="477" y="3181"/>
                  </a:lnTo>
                  <a:lnTo>
                    <a:pt x="239" y="3181"/>
                  </a:lnTo>
                  <a:lnTo>
                    <a:pt x="0" y="3102"/>
                  </a:lnTo>
                  <a:lnTo>
                    <a:pt x="0" y="3102"/>
                  </a:lnTo>
                  <a:lnTo>
                    <a:pt x="199" y="3300"/>
                  </a:lnTo>
                  <a:lnTo>
                    <a:pt x="437" y="3459"/>
                  </a:lnTo>
                  <a:lnTo>
                    <a:pt x="636" y="3539"/>
                  </a:lnTo>
                  <a:lnTo>
                    <a:pt x="875" y="3579"/>
                  </a:lnTo>
                  <a:lnTo>
                    <a:pt x="875" y="3579"/>
                  </a:lnTo>
                  <a:lnTo>
                    <a:pt x="1034" y="3579"/>
                  </a:lnTo>
                  <a:lnTo>
                    <a:pt x="1193" y="3539"/>
                  </a:lnTo>
                  <a:lnTo>
                    <a:pt x="1352" y="3420"/>
                  </a:lnTo>
                  <a:lnTo>
                    <a:pt x="1471" y="3300"/>
                  </a:lnTo>
                  <a:lnTo>
                    <a:pt x="1471" y="3300"/>
                  </a:lnTo>
                  <a:lnTo>
                    <a:pt x="2028" y="2783"/>
                  </a:lnTo>
                  <a:lnTo>
                    <a:pt x="2624" y="2267"/>
                  </a:lnTo>
                  <a:lnTo>
                    <a:pt x="2624" y="2267"/>
                  </a:lnTo>
                  <a:lnTo>
                    <a:pt x="2903" y="1988"/>
                  </a:lnTo>
                  <a:lnTo>
                    <a:pt x="3340" y="1670"/>
                  </a:lnTo>
                  <a:lnTo>
                    <a:pt x="3738" y="1392"/>
                  </a:lnTo>
                  <a:lnTo>
                    <a:pt x="3936" y="1312"/>
                  </a:lnTo>
                  <a:lnTo>
                    <a:pt x="4135" y="1273"/>
                  </a:lnTo>
                  <a:lnTo>
                    <a:pt x="4135" y="1273"/>
                  </a:lnTo>
                  <a:lnTo>
                    <a:pt x="4175" y="1273"/>
                  </a:lnTo>
                  <a:lnTo>
                    <a:pt x="4175" y="1273"/>
                  </a:lnTo>
                  <a:lnTo>
                    <a:pt x="4334" y="1312"/>
                  </a:lnTo>
                  <a:lnTo>
                    <a:pt x="4453" y="1392"/>
                  </a:lnTo>
                  <a:lnTo>
                    <a:pt x="4453" y="1392"/>
                  </a:lnTo>
                  <a:lnTo>
                    <a:pt x="4771" y="1511"/>
                  </a:lnTo>
                  <a:lnTo>
                    <a:pt x="5050" y="1591"/>
                  </a:lnTo>
                  <a:lnTo>
                    <a:pt x="5368" y="1670"/>
                  </a:lnTo>
                  <a:lnTo>
                    <a:pt x="5725" y="1670"/>
                  </a:lnTo>
                  <a:lnTo>
                    <a:pt x="5725" y="1670"/>
                  </a:lnTo>
                  <a:lnTo>
                    <a:pt x="6083" y="1670"/>
                  </a:lnTo>
                  <a:lnTo>
                    <a:pt x="6481" y="1591"/>
                  </a:lnTo>
                  <a:lnTo>
                    <a:pt x="6839" y="1471"/>
                  </a:lnTo>
                  <a:lnTo>
                    <a:pt x="7157" y="1352"/>
                  </a:lnTo>
                  <a:lnTo>
                    <a:pt x="7157" y="1352"/>
                  </a:lnTo>
                  <a:lnTo>
                    <a:pt x="7197" y="1352"/>
                  </a:lnTo>
                  <a:lnTo>
                    <a:pt x="7197" y="1352"/>
                  </a:lnTo>
                  <a:lnTo>
                    <a:pt x="7197" y="1352"/>
                  </a:lnTo>
                  <a:lnTo>
                    <a:pt x="7197" y="1352"/>
                  </a:lnTo>
                  <a:lnTo>
                    <a:pt x="7197" y="1352"/>
                  </a:lnTo>
                  <a:lnTo>
                    <a:pt x="7197" y="1352"/>
                  </a:lnTo>
                  <a:lnTo>
                    <a:pt x="7197" y="1352"/>
                  </a:lnTo>
                  <a:lnTo>
                    <a:pt x="7197" y="1352"/>
                  </a:lnTo>
                  <a:lnTo>
                    <a:pt x="7197" y="1312"/>
                  </a:lnTo>
                  <a:lnTo>
                    <a:pt x="7197" y="1312"/>
                  </a:lnTo>
                  <a:lnTo>
                    <a:pt x="7236" y="1312"/>
                  </a:lnTo>
                  <a:lnTo>
                    <a:pt x="7236" y="1312"/>
                  </a:lnTo>
                  <a:lnTo>
                    <a:pt x="7236" y="1312"/>
                  </a:lnTo>
                  <a:lnTo>
                    <a:pt x="7236" y="1312"/>
                  </a:lnTo>
                  <a:lnTo>
                    <a:pt x="7236" y="1312"/>
                  </a:lnTo>
                  <a:lnTo>
                    <a:pt x="7236" y="1312"/>
                  </a:lnTo>
                  <a:lnTo>
                    <a:pt x="7236" y="1312"/>
                  </a:lnTo>
                  <a:lnTo>
                    <a:pt x="7236" y="1312"/>
                  </a:lnTo>
                  <a:lnTo>
                    <a:pt x="7276" y="1273"/>
                  </a:lnTo>
                  <a:lnTo>
                    <a:pt x="7276" y="1273"/>
                  </a:lnTo>
                  <a:lnTo>
                    <a:pt x="7276" y="1273"/>
                  </a:lnTo>
                  <a:lnTo>
                    <a:pt x="7276" y="1273"/>
                  </a:lnTo>
                  <a:lnTo>
                    <a:pt x="7276" y="1273"/>
                  </a:lnTo>
                  <a:lnTo>
                    <a:pt x="7276" y="1273"/>
                  </a:lnTo>
                  <a:lnTo>
                    <a:pt x="7276" y="1273"/>
                  </a:lnTo>
                  <a:lnTo>
                    <a:pt x="7276" y="1273"/>
                  </a:lnTo>
                  <a:lnTo>
                    <a:pt x="7276" y="1273"/>
                  </a:lnTo>
                  <a:lnTo>
                    <a:pt x="7276" y="1273"/>
                  </a:lnTo>
                  <a:lnTo>
                    <a:pt x="7276" y="1273"/>
                  </a:lnTo>
                  <a:lnTo>
                    <a:pt x="7276" y="1273"/>
                  </a:lnTo>
                  <a:lnTo>
                    <a:pt x="7276" y="1273"/>
                  </a:lnTo>
                  <a:lnTo>
                    <a:pt x="7276" y="1273"/>
                  </a:lnTo>
                  <a:lnTo>
                    <a:pt x="7674" y="1074"/>
                  </a:lnTo>
                  <a:lnTo>
                    <a:pt x="7833" y="994"/>
                  </a:lnTo>
                  <a:lnTo>
                    <a:pt x="8032" y="955"/>
                  </a:lnTo>
                  <a:lnTo>
                    <a:pt x="8032" y="955"/>
                  </a:lnTo>
                  <a:lnTo>
                    <a:pt x="8191" y="955"/>
                  </a:lnTo>
                  <a:lnTo>
                    <a:pt x="8310" y="1034"/>
                  </a:lnTo>
                  <a:lnTo>
                    <a:pt x="8310" y="1034"/>
                  </a:lnTo>
                  <a:lnTo>
                    <a:pt x="8509" y="1193"/>
                  </a:lnTo>
                  <a:lnTo>
                    <a:pt x="8509" y="1193"/>
                  </a:lnTo>
                  <a:lnTo>
                    <a:pt x="8509" y="1193"/>
                  </a:lnTo>
                  <a:lnTo>
                    <a:pt x="8509" y="1193"/>
                  </a:lnTo>
                  <a:lnTo>
                    <a:pt x="8509" y="1193"/>
                  </a:lnTo>
                  <a:lnTo>
                    <a:pt x="8509" y="1193"/>
                  </a:lnTo>
                  <a:lnTo>
                    <a:pt x="8588" y="1312"/>
                  </a:lnTo>
                  <a:lnTo>
                    <a:pt x="8628" y="1432"/>
                  </a:lnTo>
                  <a:lnTo>
                    <a:pt x="8588" y="1551"/>
                  </a:lnTo>
                  <a:lnTo>
                    <a:pt x="8548" y="1670"/>
                  </a:lnTo>
                  <a:lnTo>
                    <a:pt x="8429" y="1829"/>
                  </a:lnTo>
                  <a:lnTo>
                    <a:pt x="8310" y="1988"/>
                  </a:lnTo>
                  <a:lnTo>
                    <a:pt x="7912" y="2346"/>
                  </a:lnTo>
                  <a:lnTo>
                    <a:pt x="7912" y="2346"/>
                  </a:lnTo>
                  <a:lnTo>
                    <a:pt x="7833" y="2465"/>
                  </a:lnTo>
                  <a:lnTo>
                    <a:pt x="7634" y="2744"/>
                  </a:lnTo>
                  <a:lnTo>
                    <a:pt x="7634" y="2744"/>
                  </a:lnTo>
                  <a:lnTo>
                    <a:pt x="8230" y="2505"/>
                  </a:lnTo>
                  <a:lnTo>
                    <a:pt x="8668" y="2267"/>
                  </a:lnTo>
                  <a:lnTo>
                    <a:pt x="9025" y="2028"/>
                  </a:lnTo>
                  <a:lnTo>
                    <a:pt x="9304" y="1789"/>
                  </a:lnTo>
                  <a:lnTo>
                    <a:pt x="9463" y="1551"/>
                  </a:lnTo>
                  <a:lnTo>
                    <a:pt x="9542" y="1312"/>
                  </a:lnTo>
                  <a:lnTo>
                    <a:pt x="9582" y="1074"/>
                  </a:lnTo>
                  <a:lnTo>
                    <a:pt x="9582" y="875"/>
                  </a:lnTo>
                  <a:lnTo>
                    <a:pt x="9582" y="875"/>
                  </a:lnTo>
                  <a:lnTo>
                    <a:pt x="9503" y="716"/>
                  </a:lnTo>
                  <a:lnTo>
                    <a:pt x="9383" y="557"/>
                  </a:lnTo>
                  <a:lnTo>
                    <a:pt x="9264" y="398"/>
                  </a:lnTo>
                  <a:lnTo>
                    <a:pt x="9105" y="279"/>
                  </a:lnTo>
                  <a:lnTo>
                    <a:pt x="8906" y="159"/>
                  </a:lnTo>
                  <a:lnTo>
                    <a:pt x="8707" y="80"/>
                  </a:lnTo>
                  <a:lnTo>
                    <a:pt x="8469" y="40"/>
                  </a:lnTo>
                  <a:lnTo>
                    <a:pt x="827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3814;p77"/>
            <p:cNvSpPr/>
            <p:nvPr/>
          </p:nvSpPr>
          <p:spPr>
            <a:xfrm>
              <a:off x="5650350" y="3752575"/>
              <a:ext cx="16925" cy="12925"/>
            </a:xfrm>
            <a:custGeom>
              <a:avLst/>
              <a:gdLst/>
              <a:ahLst/>
              <a:cxnLst/>
              <a:rect l="l" t="t" r="r" b="b"/>
              <a:pathLst>
                <a:path w="677" h="517" extrusionOk="0">
                  <a:moveTo>
                    <a:pt x="676" y="0"/>
                  </a:moveTo>
                  <a:lnTo>
                    <a:pt x="279" y="278"/>
                  </a:lnTo>
                  <a:lnTo>
                    <a:pt x="0" y="517"/>
                  </a:lnTo>
                  <a:lnTo>
                    <a:pt x="398" y="398"/>
                  </a:lnTo>
                  <a:lnTo>
                    <a:pt x="597" y="119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F692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3815;p77"/>
            <p:cNvSpPr/>
            <p:nvPr/>
          </p:nvSpPr>
          <p:spPr>
            <a:xfrm>
              <a:off x="5650350" y="3752575"/>
              <a:ext cx="16925" cy="12925"/>
            </a:xfrm>
            <a:custGeom>
              <a:avLst/>
              <a:gdLst/>
              <a:ahLst/>
              <a:cxnLst/>
              <a:rect l="l" t="t" r="r" b="b"/>
              <a:pathLst>
                <a:path w="677" h="517" fill="none" extrusionOk="0">
                  <a:moveTo>
                    <a:pt x="676" y="0"/>
                  </a:moveTo>
                  <a:lnTo>
                    <a:pt x="676" y="0"/>
                  </a:lnTo>
                  <a:lnTo>
                    <a:pt x="279" y="278"/>
                  </a:lnTo>
                  <a:lnTo>
                    <a:pt x="279" y="278"/>
                  </a:lnTo>
                  <a:lnTo>
                    <a:pt x="0" y="517"/>
                  </a:lnTo>
                  <a:lnTo>
                    <a:pt x="0" y="517"/>
                  </a:lnTo>
                  <a:lnTo>
                    <a:pt x="398" y="398"/>
                  </a:lnTo>
                  <a:lnTo>
                    <a:pt x="398" y="398"/>
                  </a:lnTo>
                  <a:lnTo>
                    <a:pt x="597" y="119"/>
                  </a:lnTo>
                  <a:lnTo>
                    <a:pt x="676" y="0"/>
                  </a:lnTo>
                  <a:lnTo>
                    <a:pt x="676" y="0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3816;p77"/>
            <p:cNvSpPr/>
            <p:nvPr/>
          </p:nvSpPr>
          <p:spPr>
            <a:xfrm>
              <a:off x="5660275" y="3557750"/>
              <a:ext cx="111350" cy="46725"/>
            </a:xfrm>
            <a:custGeom>
              <a:avLst/>
              <a:gdLst/>
              <a:ahLst/>
              <a:cxnLst/>
              <a:rect l="l" t="t" r="r" b="b"/>
              <a:pathLst>
                <a:path w="4454" h="1869" extrusionOk="0">
                  <a:moveTo>
                    <a:pt x="876" y="0"/>
                  </a:moveTo>
                  <a:lnTo>
                    <a:pt x="399" y="40"/>
                  </a:lnTo>
                  <a:lnTo>
                    <a:pt x="200" y="80"/>
                  </a:lnTo>
                  <a:lnTo>
                    <a:pt x="41" y="199"/>
                  </a:lnTo>
                  <a:lnTo>
                    <a:pt x="1" y="279"/>
                  </a:lnTo>
                  <a:lnTo>
                    <a:pt x="1" y="358"/>
                  </a:lnTo>
                  <a:lnTo>
                    <a:pt x="1" y="438"/>
                  </a:lnTo>
                  <a:lnTo>
                    <a:pt x="80" y="477"/>
                  </a:lnTo>
                  <a:lnTo>
                    <a:pt x="239" y="636"/>
                  </a:lnTo>
                  <a:lnTo>
                    <a:pt x="438" y="716"/>
                  </a:lnTo>
                  <a:lnTo>
                    <a:pt x="915" y="875"/>
                  </a:lnTo>
                  <a:lnTo>
                    <a:pt x="1273" y="955"/>
                  </a:lnTo>
                  <a:lnTo>
                    <a:pt x="1750" y="1034"/>
                  </a:lnTo>
                  <a:lnTo>
                    <a:pt x="2188" y="1153"/>
                  </a:lnTo>
                  <a:lnTo>
                    <a:pt x="2585" y="1312"/>
                  </a:lnTo>
                  <a:lnTo>
                    <a:pt x="2903" y="1471"/>
                  </a:lnTo>
                  <a:lnTo>
                    <a:pt x="3420" y="1710"/>
                  </a:lnTo>
                  <a:lnTo>
                    <a:pt x="3619" y="1829"/>
                  </a:lnTo>
                  <a:lnTo>
                    <a:pt x="3778" y="1869"/>
                  </a:lnTo>
                  <a:lnTo>
                    <a:pt x="3858" y="1869"/>
                  </a:lnTo>
                  <a:lnTo>
                    <a:pt x="3977" y="1829"/>
                  </a:lnTo>
                  <a:lnTo>
                    <a:pt x="4136" y="1789"/>
                  </a:lnTo>
                  <a:lnTo>
                    <a:pt x="4295" y="1710"/>
                  </a:lnTo>
                  <a:lnTo>
                    <a:pt x="4374" y="1630"/>
                  </a:lnTo>
                  <a:lnTo>
                    <a:pt x="4454" y="1471"/>
                  </a:lnTo>
                  <a:lnTo>
                    <a:pt x="4414" y="1312"/>
                  </a:lnTo>
                  <a:lnTo>
                    <a:pt x="4335" y="1153"/>
                  </a:lnTo>
                  <a:lnTo>
                    <a:pt x="4136" y="915"/>
                  </a:lnTo>
                  <a:lnTo>
                    <a:pt x="3858" y="716"/>
                  </a:lnTo>
                  <a:lnTo>
                    <a:pt x="3539" y="517"/>
                  </a:lnTo>
                  <a:lnTo>
                    <a:pt x="3221" y="358"/>
                  </a:lnTo>
                  <a:lnTo>
                    <a:pt x="2864" y="239"/>
                  </a:lnTo>
                  <a:lnTo>
                    <a:pt x="2506" y="159"/>
                  </a:lnTo>
                  <a:lnTo>
                    <a:pt x="2148" y="80"/>
                  </a:lnTo>
                  <a:lnTo>
                    <a:pt x="1432" y="0"/>
                  </a:lnTo>
                  <a:close/>
                </a:path>
              </a:pathLst>
            </a:custGeom>
            <a:solidFill>
              <a:srgbClr val="F58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3817;p77"/>
            <p:cNvSpPr/>
            <p:nvPr/>
          </p:nvSpPr>
          <p:spPr>
            <a:xfrm>
              <a:off x="5660275" y="3557750"/>
              <a:ext cx="111350" cy="46725"/>
            </a:xfrm>
            <a:custGeom>
              <a:avLst/>
              <a:gdLst/>
              <a:ahLst/>
              <a:cxnLst/>
              <a:rect l="l" t="t" r="r" b="b"/>
              <a:pathLst>
                <a:path w="4454" h="1869" fill="none" extrusionOk="0">
                  <a:moveTo>
                    <a:pt x="876" y="0"/>
                  </a:moveTo>
                  <a:lnTo>
                    <a:pt x="876" y="0"/>
                  </a:lnTo>
                  <a:lnTo>
                    <a:pt x="399" y="40"/>
                  </a:lnTo>
                  <a:lnTo>
                    <a:pt x="399" y="40"/>
                  </a:lnTo>
                  <a:lnTo>
                    <a:pt x="200" y="80"/>
                  </a:lnTo>
                  <a:lnTo>
                    <a:pt x="41" y="199"/>
                  </a:lnTo>
                  <a:lnTo>
                    <a:pt x="41" y="199"/>
                  </a:lnTo>
                  <a:lnTo>
                    <a:pt x="1" y="279"/>
                  </a:lnTo>
                  <a:lnTo>
                    <a:pt x="1" y="358"/>
                  </a:lnTo>
                  <a:lnTo>
                    <a:pt x="1" y="438"/>
                  </a:lnTo>
                  <a:lnTo>
                    <a:pt x="80" y="477"/>
                  </a:lnTo>
                  <a:lnTo>
                    <a:pt x="239" y="636"/>
                  </a:lnTo>
                  <a:lnTo>
                    <a:pt x="438" y="716"/>
                  </a:lnTo>
                  <a:lnTo>
                    <a:pt x="915" y="875"/>
                  </a:lnTo>
                  <a:lnTo>
                    <a:pt x="1273" y="955"/>
                  </a:lnTo>
                  <a:lnTo>
                    <a:pt x="1273" y="955"/>
                  </a:lnTo>
                  <a:lnTo>
                    <a:pt x="1750" y="1034"/>
                  </a:lnTo>
                  <a:lnTo>
                    <a:pt x="2188" y="1153"/>
                  </a:lnTo>
                  <a:lnTo>
                    <a:pt x="2585" y="1312"/>
                  </a:lnTo>
                  <a:lnTo>
                    <a:pt x="2903" y="1471"/>
                  </a:lnTo>
                  <a:lnTo>
                    <a:pt x="3420" y="1710"/>
                  </a:lnTo>
                  <a:lnTo>
                    <a:pt x="3619" y="1829"/>
                  </a:lnTo>
                  <a:lnTo>
                    <a:pt x="3778" y="1869"/>
                  </a:lnTo>
                  <a:lnTo>
                    <a:pt x="3778" y="1869"/>
                  </a:lnTo>
                  <a:lnTo>
                    <a:pt x="3858" y="1869"/>
                  </a:lnTo>
                  <a:lnTo>
                    <a:pt x="3858" y="1869"/>
                  </a:lnTo>
                  <a:lnTo>
                    <a:pt x="3977" y="1829"/>
                  </a:lnTo>
                  <a:lnTo>
                    <a:pt x="4136" y="1789"/>
                  </a:lnTo>
                  <a:lnTo>
                    <a:pt x="4295" y="1710"/>
                  </a:lnTo>
                  <a:lnTo>
                    <a:pt x="4374" y="1630"/>
                  </a:lnTo>
                  <a:lnTo>
                    <a:pt x="4454" y="1471"/>
                  </a:lnTo>
                  <a:lnTo>
                    <a:pt x="4414" y="1312"/>
                  </a:lnTo>
                  <a:lnTo>
                    <a:pt x="4335" y="1153"/>
                  </a:lnTo>
                  <a:lnTo>
                    <a:pt x="4136" y="915"/>
                  </a:lnTo>
                  <a:lnTo>
                    <a:pt x="4136" y="915"/>
                  </a:lnTo>
                  <a:lnTo>
                    <a:pt x="3858" y="716"/>
                  </a:lnTo>
                  <a:lnTo>
                    <a:pt x="3539" y="517"/>
                  </a:lnTo>
                  <a:lnTo>
                    <a:pt x="3221" y="358"/>
                  </a:lnTo>
                  <a:lnTo>
                    <a:pt x="2864" y="239"/>
                  </a:lnTo>
                  <a:lnTo>
                    <a:pt x="2506" y="159"/>
                  </a:lnTo>
                  <a:lnTo>
                    <a:pt x="2148" y="80"/>
                  </a:lnTo>
                  <a:lnTo>
                    <a:pt x="1432" y="0"/>
                  </a:lnTo>
                  <a:lnTo>
                    <a:pt x="1432" y="0"/>
                  </a:lnTo>
                  <a:lnTo>
                    <a:pt x="8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3818;p77"/>
            <p:cNvSpPr/>
            <p:nvPr/>
          </p:nvSpPr>
          <p:spPr>
            <a:xfrm>
              <a:off x="5775575" y="3601475"/>
              <a:ext cx="30850" cy="30850"/>
            </a:xfrm>
            <a:custGeom>
              <a:avLst/>
              <a:gdLst/>
              <a:ahLst/>
              <a:cxnLst/>
              <a:rect l="l" t="t" r="r" b="b"/>
              <a:pathLst>
                <a:path w="1234" h="1234" extrusionOk="0">
                  <a:moveTo>
                    <a:pt x="319" y="1"/>
                  </a:moveTo>
                  <a:lnTo>
                    <a:pt x="160" y="80"/>
                  </a:lnTo>
                  <a:lnTo>
                    <a:pt x="41" y="160"/>
                  </a:lnTo>
                  <a:lnTo>
                    <a:pt x="1" y="279"/>
                  </a:lnTo>
                  <a:lnTo>
                    <a:pt x="1" y="438"/>
                  </a:lnTo>
                  <a:lnTo>
                    <a:pt x="1" y="597"/>
                  </a:lnTo>
                  <a:lnTo>
                    <a:pt x="81" y="716"/>
                  </a:lnTo>
                  <a:lnTo>
                    <a:pt x="160" y="875"/>
                  </a:lnTo>
                  <a:lnTo>
                    <a:pt x="240" y="955"/>
                  </a:lnTo>
                  <a:lnTo>
                    <a:pt x="478" y="1154"/>
                  </a:lnTo>
                  <a:lnTo>
                    <a:pt x="637" y="1193"/>
                  </a:lnTo>
                  <a:lnTo>
                    <a:pt x="756" y="1233"/>
                  </a:lnTo>
                  <a:lnTo>
                    <a:pt x="915" y="1193"/>
                  </a:lnTo>
                  <a:lnTo>
                    <a:pt x="1074" y="1074"/>
                  </a:lnTo>
                  <a:lnTo>
                    <a:pt x="1194" y="955"/>
                  </a:lnTo>
                  <a:lnTo>
                    <a:pt x="1234" y="796"/>
                  </a:lnTo>
                  <a:lnTo>
                    <a:pt x="1234" y="677"/>
                  </a:lnTo>
                  <a:lnTo>
                    <a:pt x="1154" y="557"/>
                  </a:lnTo>
                  <a:lnTo>
                    <a:pt x="1074" y="398"/>
                  </a:lnTo>
                  <a:lnTo>
                    <a:pt x="955" y="279"/>
                  </a:lnTo>
                  <a:lnTo>
                    <a:pt x="796" y="160"/>
                  </a:lnTo>
                  <a:lnTo>
                    <a:pt x="677" y="80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rgbClr val="F58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3819;p77"/>
            <p:cNvSpPr/>
            <p:nvPr/>
          </p:nvSpPr>
          <p:spPr>
            <a:xfrm>
              <a:off x="5775575" y="3601475"/>
              <a:ext cx="30850" cy="30850"/>
            </a:xfrm>
            <a:custGeom>
              <a:avLst/>
              <a:gdLst/>
              <a:ahLst/>
              <a:cxnLst/>
              <a:rect l="l" t="t" r="r" b="b"/>
              <a:pathLst>
                <a:path w="1234" h="1234" fill="none" extrusionOk="0">
                  <a:moveTo>
                    <a:pt x="399" y="1"/>
                  </a:moveTo>
                  <a:lnTo>
                    <a:pt x="399" y="1"/>
                  </a:lnTo>
                  <a:lnTo>
                    <a:pt x="319" y="1"/>
                  </a:lnTo>
                  <a:lnTo>
                    <a:pt x="319" y="1"/>
                  </a:lnTo>
                  <a:lnTo>
                    <a:pt x="160" y="80"/>
                  </a:lnTo>
                  <a:lnTo>
                    <a:pt x="41" y="160"/>
                  </a:lnTo>
                  <a:lnTo>
                    <a:pt x="1" y="279"/>
                  </a:lnTo>
                  <a:lnTo>
                    <a:pt x="1" y="438"/>
                  </a:lnTo>
                  <a:lnTo>
                    <a:pt x="1" y="597"/>
                  </a:lnTo>
                  <a:lnTo>
                    <a:pt x="81" y="716"/>
                  </a:lnTo>
                  <a:lnTo>
                    <a:pt x="160" y="875"/>
                  </a:lnTo>
                  <a:lnTo>
                    <a:pt x="240" y="955"/>
                  </a:lnTo>
                  <a:lnTo>
                    <a:pt x="240" y="955"/>
                  </a:lnTo>
                  <a:lnTo>
                    <a:pt x="478" y="1154"/>
                  </a:lnTo>
                  <a:lnTo>
                    <a:pt x="637" y="1193"/>
                  </a:lnTo>
                  <a:lnTo>
                    <a:pt x="756" y="1233"/>
                  </a:lnTo>
                  <a:lnTo>
                    <a:pt x="756" y="1233"/>
                  </a:lnTo>
                  <a:lnTo>
                    <a:pt x="915" y="1193"/>
                  </a:lnTo>
                  <a:lnTo>
                    <a:pt x="915" y="1193"/>
                  </a:lnTo>
                  <a:lnTo>
                    <a:pt x="1074" y="1074"/>
                  </a:lnTo>
                  <a:lnTo>
                    <a:pt x="1074" y="1074"/>
                  </a:lnTo>
                  <a:lnTo>
                    <a:pt x="1194" y="955"/>
                  </a:lnTo>
                  <a:lnTo>
                    <a:pt x="1234" y="796"/>
                  </a:lnTo>
                  <a:lnTo>
                    <a:pt x="1234" y="796"/>
                  </a:lnTo>
                  <a:lnTo>
                    <a:pt x="1234" y="677"/>
                  </a:lnTo>
                  <a:lnTo>
                    <a:pt x="1154" y="557"/>
                  </a:lnTo>
                  <a:lnTo>
                    <a:pt x="1074" y="398"/>
                  </a:lnTo>
                  <a:lnTo>
                    <a:pt x="955" y="279"/>
                  </a:lnTo>
                  <a:lnTo>
                    <a:pt x="796" y="160"/>
                  </a:lnTo>
                  <a:lnTo>
                    <a:pt x="677" y="80"/>
                  </a:lnTo>
                  <a:lnTo>
                    <a:pt x="518" y="1"/>
                  </a:lnTo>
                  <a:lnTo>
                    <a:pt x="3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7" name="Picture 2" descr="Happy Beach Sticker by Hooray Studio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324" y="4990167"/>
            <a:ext cx="2481299" cy="248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" name="Picture 2" descr="Coral Reef Sea Sticke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18" y="3809730"/>
            <a:ext cx="2370442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35D945F-BF64-494F-B613-C8D329F883A2}"/>
              </a:ext>
            </a:extLst>
          </p:cNvPr>
          <p:cNvSpPr/>
          <p:nvPr/>
        </p:nvSpPr>
        <p:spPr>
          <a:xfrm>
            <a:off x="2835816" y="2521315"/>
            <a:ext cx="754974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Bài 3: Đại dương trong mắt em</a:t>
            </a:r>
          </a:p>
          <a:p>
            <a:pPr algn="ctr"/>
            <a:r>
              <a:rPr lang="vi-VN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Tiết 2</a:t>
            </a:r>
            <a:endParaRPr lang="vi-VN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l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D97F0E-C82E-4599-9D95-86E752379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8073" y="942459"/>
            <a:ext cx="9419079" cy="913431"/>
          </a:xfrm>
        </p:spPr>
        <p:txBody>
          <a:bodyPr>
            <a:prstTxWarp prst="textWave2">
              <a:avLst/>
            </a:prstTxWarp>
            <a:normAutofit/>
          </a:bodyPr>
          <a:lstStyle/>
          <a:p>
            <a:pPr algn="ctr"/>
            <a:r>
              <a:rPr lang="vi-VN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Chủ đề 1: Đại dương mênh mông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009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517">
        <p14:gallery dir="l"/>
      </p:transition>
    </mc:Choice>
    <mc:Fallback xmlns="">
      <p:transition spd="slow" advTm="65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47741" y="1936347"/>
            <a:ext cx="8525814" cy="1325563"/>
          </a:xfrm>
        </p:spPr>
        <p:txBody>
          <a:bodyPr/>
          <a:lstStyle/>
          <a:p>
            <a:r>
              <a:rPr lang="en-US"/>
              <a:t/>
            </a:r>
            <a:br>
              <a:rPr lang="en-US"/>
            </a:br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33E721-7858-48DE-A8D8-5FB94EF8D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2"/>
            <a:ext cx="12192000" cy="686785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047741" y="1936347"/>
            <a:ext cx="8343168" cy="3025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vi-VN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 cách cắt dán và tạo ra sản phẩm mĩ thuật.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vi-VN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 đầu biết tạo hình con vật từ các vật liệu khác, trang trí thêm hình ảnh khác cho sản phẩm sinh động hơn.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vi-VN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êu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</a:t>
            </a:r>
            <a:r>
              <a:rPr lang="vi-VN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ích môn Mĩ thuật, biết chia sẻ cùng mọi người sản phẩm của mình.</a:t>
            </a:r>
            <a:endParaRPr lang="vi-VN" sz="28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70EF321-E4C6-4BD0-92D0-3601CD6F9BD5}"/>
              </a:ext>
            </a:extLst>
          </p:cNvPr>
          <p:cNvSpPr/>
          <p:nvPr/>
        </p:nvSpPr>
        <p:spPr>
          <a:xfrm flipH="1" flipV="1">
            <a:off x="6700058" y="1599746"/>
            <a:ext cx="324198" cy="489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E0FC2D9-1BE2-4165-A638-0CECBAFCF10B}"/>
              </a:ext>
            </a:extLst>
          </p:cNvPr>
          <p:cNvSpPr/>
          <p:nvPr/>
        </p:nvSpPr>
        <p:spPr>
          <a:xfrm>
            <a:off x="374073" y="236210"/>
            <a:ext cx="2784764" cy="164869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FF"/>
                </a:solidFill>
                <a:latin typeface="+mj-lt"/>
              </a:rPr>
              <a:t>Yêu</a:t>
            </a:r>
            <a:r>
              <a:rPr lang="en-US" sz="32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+mj-lt"/>
              </a:rPr>
              <a:t>cầu</a:t>
            </a:r>
            <a:r>
              <a:rPr lang="en-US" sz="32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+mj-lt"/>
              </a:rPr>
              <a:t>cần</a:t>
            </a:r>
            <a:r>
              <a:rPr lang="en-US" sz="32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+mj-lt"/>
              </a:rPr>
              <a:t>đạt</a:t>
            </a:r>
            <a:endParaRPr lang="en-US" sz="3200" b="1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2887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4006">
        <p14:reveal/>
      </p:transition>
    </mc:Choice>
    <mc:Fallback xmlns="">
      <p:transition spd="slow" advTm="3400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42811" y="8991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90" y="57755"/>
            <a:ext cx="11951594" cy="65484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38" name="Rounded Rectangle 37"/>
          <p:cNvSpPr/>
          <p:nvPr/>
        </p:nvSpPr>
        <p:spPr>
          <a:xfrm>
            <a:off x="6096000" y="4326746"/>
            <a:ext cx="5881480" cy="200134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vi-VN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1: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làm bằng vật liệu gì?</a:t>
            </a:r>
          </a:p>
          <a:p>
            <a:pPr marL="342900" indent="-342900">
              <a:buFontTx/>
              <a:buChar char="-"/>
            </a:pPr>
            <a:r>
              <a:rPr lang="vi-VN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2, 3, 4: Bức tranh làm từ vật liệu gì?</a:t>
            </a:r>
          </a:p>
          <a:p>
            <a:pPr marL="342900" indent="-342900">
              <a:buFontTx/>
              <a:buChar char="-"/>
            </a:pPr>
            <a:r>
              <a:rPr lang="vi-VN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 các con vật, bức tranh có những hình ảnh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vi-VN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048000" y="2946560"/>
            <a:ext cx="6096000" cy="3850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D01480-A863-4412-AEEF-20EFF7E443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859" y="1581052"/>
            <a:ext cx="3633178" cy="26608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DC8DE8-2E57-458B-B7C4-E2297913ED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76" y="1599543"/>
            <a:ext cx="2916382" cy="269403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DBCFE886-0B4A-43FB-8855-3470C3B6B1CE}"/>
              </a:ext>
            </a:extLst>
          </p:cNvPr>
          <p:cNvSpPr/>
          <p:nvPr/>
        </p:nvSpPr>
        <p:spPr>
          <a:xfrm>
            <a:off x="1939636" y="59505"/>
            <a:ext cx="7563135" cy="1321622"/>
          </a:xfrm>
          <a:prstGeom prst="ellipse">
            <a:avLst/>
          </a:prstGeom>
          <a:solidFill>
            <a:srgbClr val="002060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vi-V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+mj-lt"/>
              </a:rPr>
              <a:t>HĐ1: Khám phá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+mj-lt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9448FF4-959D-4951-AF99-0CAF797028B8}"/>
              </a:ext>
            </a:extLst>
          </p:cNvPr>
          <p:cNvSpPr/>
          <p:nvPr/>
        </p:nvSpPr>
        <p:spPr>
          <a:xfrm>
            <a:off x="2852703" y="3749945"/>
            <a:ext cx="615162" cy="4919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A72DE3-499A-4F8D-861B-E16CA7810C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276" y="1611864"/>
            <a:ext cx="2660865" cy="2660865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62441392-86A3-4369-9AB4-FAD63C7F939D}"/>
              </a:ext>
            </a:extLst>
          </p:cNvPr>
          <p:cNvSpPr/>
          <p:nvPr/>
        </p:nvSpPr>
        <p:spPr>
          <a:xfrm>
            <a:off x="4849091" y="3834773"/>
            <a:ext cx="1078702" cy="4919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vi-VN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18D10EA-4278-4A83-9A3A-51DE26BC8448}"/>
              </a:ext>
            </a:extLst>
          </p:cNvPr>
          <p:cNvSpPr/>
          <p:nvPr/>
        </p:nvSpPr>
        <p:spPr>
          <a:xfrm flipH="1">
            <a:off x="10893736" y="3749945"/>
            <a:ext cx="494700" cy="56000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C3C23D-FE81-45F8-A921-7B5C6A33F6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76" y="4557482"/>
            <a:ext cx="4657988" cy="184847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586478-2CEC-497E-B0FA-E59611E1CB6E}"/>
              </a:ext>
            </a:extLst>
          </p:cNvPr>
          <p:cNvSpPr txBox="1"/>
          <p:nvPr/>
        </p:nvSpPr>
        <p:spPr>
          <a:xfrm>
            <a:off x="3020291" y="5885930"/>
            <a:ext cx="804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4</a:t>
            </a:r>
            <a:endParaRPr lang="en-US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4479858"/>
      </p:ext>
    </p:extLst>
  </p:cSld>
  <p:clrMapOvr>
    <a:masterClrMapping/>
  </p:clrMapOvr>
  <p:transition spd="slow" advTm="41625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55" y="23288"/>
            <a:ext cx="11912545" cy="67752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1D5D9C-344F-4332-AD2D-2F8988D661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452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5B7CC8-1DC3-4310-945D-85556D9192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184" y="-210481"/>
            <a:ext cx="12382184" cy="71600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98EC0D-B7D4-4EC3-8804-E7F8360489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767" y="-4593332"/>
            <a:ext cx="8441514" cy="9305568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735494" y="-1048742"/>
            <a:ext cx="8534132" cy="716005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thể tạo hình các con vật dưới nước từ nhiều vật liệu khác nhau.</a:t>
            </a:r>
          </a:p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Chúng ta có thể sử dụng vật liệu tái chế (như đĩa giấy, lá cây, ống hút, vỏ hộp...)</a:t>
            </a:r>
          </a:p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Ngoài các con vật, chúng ta nên tạo hình rong rêu, bóng nước.. cho sinh động.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836F37-B437-4727-B48D-1744526B6FC2}"/>
              </a:ext>
            </a:extLst>
          </p:cNvPr>
          <p:cNvSpPr txBox="1"/>
          <p:nvPr/>
        </p:nvSpPr>
        <p:spPr>
          <a:xfrm>
            <a:off x="4349728" y="285019"/>
            <a:ext cx="28395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 err="1">
                <a:solidFill>
                  <a:srgbClr val="FFFF00"/>
                </a:solidFill>
                <a:latin typeface="+mj-lt"/>
              </a:rPr>
              <a:t>Ghi</a:t>
            </a:r>
            <a:r>
              <a:rPr lang="en-US" sz="54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+mj-lt"/>
              </a:rPr>
              <a:t>nhớ</a:t>
            </a:r>
            <a:endParaRPr lang="vi-VN" sz="5400" b="1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4573562"/>
      </p:ext>
    </p:extLst>
  </p:cSld>
  <p:clrMapOvr>
    <a:masterClrMapping/>
  </p:clrMapOvr>
  <p:transition spd="slow" advTm="113029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accent1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9E11E4-6072-4ABE-BBE0-C805171363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68"/>
          <a:stretch/>
        </p:blipFill>
        <p:spPr>
          <a:xfrm>
            <a:off x="778727" y="1251284"/>
            <a:ext cx="10627210" cy="539014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59E66F9-FFC5-400D-B2D3-EE926F94871E}"/>
              </a:ext>
            </a:extLst>
          </p:cNvPr>
          <p:cNvSpPr/>
          <p:nvPr/>
        </p:nvSpPr>
        <p:spPr>
          <a:xfrm>
            <a:off x="1568458" y="216569"/>
            <a:ext cx="904774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HĐ 2: KIẾN TẠO KIẾN THỨC- KĨ NĂNG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86D9EF-7EA2-42A9-926A-D426D5116204}"/>
              </a:ext>
            </a:extLst>
          </p:cNvPr>
          <p:cNvSpPr txBox="1"/>
          <p:nvPr/>
        </p:nvSpPr>
        <p:spPr>
          <a:xfrm>
            <a:off x="1023858" y="3198167"/>
            <a:ext cx="4700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B1: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Vẽ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1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hình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tam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giác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trên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đĩa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99CCBB-634A-4DB4-89F2-2C529FD10BA4}"/>
              </a:ext>
            </a:extLst>
          </p:cNvPr>
          <p:cNvSpPr txBox="1"/>
          <p:nvPr/>
        </p:nvSpPr>
        <p:spPr>
          <a:xfrm>
            <a:off x="7291137" y="3056021"/>
            <a:ext cx="4122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B2: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Cắt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rời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hình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tam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giác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(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làm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miệng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cá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743F36-5D71-4611-97FA-D11B691B9633}"/>
              </a:ext>
            </a:extLst>
          </p:cNvPr>
          <p:cNvSpPr txBox="1"/>
          <p:nvPr/>
        </p:nvSpPr>
        <p:spPr>
          <a:xfrm>
            <a:off x="1391994" y="5486400"/>
            <a:ext cx="4700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B3: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Dán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phần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vừa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cắt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làm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đuôi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cá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3BC227-2E6A-4074-BD11-929EAE0F36EF}"/>
              </a:ext>
            </a:extLst>
          </p:cNvPr>
          <p:cNvSpPr txBox="1"/>
          <p:nvPr/>
        </p:nvSpPr>
        <p:spPr>
          <a:xfrm>
            <a:off x="6099672" y="5486400"/>
            <a:ext cx="5306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B4: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Vẽ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thêm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chi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tiết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mắt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vây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vảy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..)</a:t>
            </a:r>
          </a:p>
        </p:txBody>
      </p:sp>
    </p:spTree>
    <p:extLst>
      <p:ext uri="{BB962C8B-B14F-4D97-AF65-F5344CB8AC3E}">
        <p14:creationId xmlns:p14="http://schemas.microsoft.com/office/powerpoint/2010/main" val="87997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75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E3A15C-2A9D-4FFF-924A-0CC95A10A021}"/>
              </a:ext>
            </a:extLst>
          </p:cNvPr>
          <p:cNvSpPr/>
          <p:nvPr/>
        </p:nvSpPr>
        <p:spPr>
          <a:xfrm>
            <a:off x="1101437" y="196425"/>
            <a:ext cx="998912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Aachen" panose="02020500000000000000"/>
              </a:rPr>
              <a:t>HĐ2: KIẾN TẠO KIẾN THỨC- KĨ NĂNG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9B2C7F-77A8-4A38-9847-AC40A4B7D2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5252"/>
          <a:stretch/>
        </p:blipFill>
        <p:spPr>
          <a:xfrm>
            <a:off x="6531279" y="2029691"/>
            <a:ext cx="5003767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C58E38-42A5-4560-9DF5-5F2859978D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37" y="2055401"/>
            <a:ext cx="5003768" cy="3555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4496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3DF9EA-A2C4-487F-848C-18851F784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281" y="0"/>
            <a:ext cx="12159177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671128" y="223935"/>
            <a:ext cx="2485623" cy="9603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10800000" flipV="1">
            <a:off x="2660072" y="2161309"/>
            <a:ext cx="6622473" cy="629392"/>
          </a:xfrm>
        </p:spPr>
        <p:txBody>
          <a:bodyPr>
            <a:noAutofit/>
          </a:bodyPr>
          <a:lstStyle/>
          <a:p>
            <a:pPr lvl="0" algn="ctr"/>
            <a:r>
              <a:rPr 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/>
            </a:r>
            <a:b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</a:b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endParaRPr lang="vi-VN" sz="2800" b="1" i="1" dirty="0">
              <a:solidFill>
                <a:srgbClr val="4E2D7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968D1D-B968-48C6-88DF-FED235134B3B}"/>
              </a:ext>
            </a:extLst>
          </p:cNvPr>
          <p:cNvSpPr txBox="1"/>
          <p:nvPr/>
        </p:nvSpPr>
        <p:spPr>
          <a:xfrm>
            <a:off x="2909455" y="2476004"/>
            <a:ext cx="63730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Bước 1: Vẽ tạo hình con cá</a:t>
            </a:r>
          </a:p>
          <a:p>
            <a:r>
              <a:rPr lang="vi-VN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Bước 2: Cắt hình miệng cá</a:t>
            </a:r>
          </a:p>
          <a:p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Bước 3: Dán phần đuôi, vây cá</a:t>
            </a:r>
          </a:p>
          <a:p>
            <a:r>
              <a:rPr lang="vi-VN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Bước 4: Vẽ chi tiết, trang trí thêm cho sinh động. </a:t>
            </a:r>
            <a:endParaRPr lang="en-US" sz="3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18453"/>
      </p:ext>
    </p:extLst>
  </p:cSld>
  <p:clrMapOvr>
    <a:masterClrMapping/>
  </p:clrMapOvr>
  <p:transition spd="slow" advTm="34059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0.9|0.8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1.3|0.9|0.8"/>
</p:tagLst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1733</TotalTime>
  <Words>458</Words>
  <Application>Microsoft Office PowerPoint</Application>
  <PresentationFormat>Widescreen</PresentationFormat>
  <Paragraphs>58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.VnMystical</vt:lpstr>
      <vt:lpstr>.VnTime</vt:lpstr>
      <vt:lpstr>Aachen</vt:lpstr>
      <vt:lpstr>Cambria</vt:lpstr>
      <vt:lpstr>Century Gothic</vt:lpstr>
      <vt:lpstr>Nunito</vt:lpstr>
      <vt:lpstr>Sitka Display</vt:lpstr>
      <vt:lpstr>Tahoma</vt:lpstr>
      <vt:lpstr>Times New Roman</vt:lpstr>
      <vt:lpstr>Wingdings 3</vt:lpstr>
      <vt:lpstr>Slice</vt:lpstr>
      <vt:lpstr> CHÀO MỪNG CÁC EM HỌC SINH ĐẾN VỚI TIẾT HỌC MĨ THUẬT LỚP 2 GIÁO VIÊN : Nguyễn thu hiền </vt:lpstr>
      <vt:lpstr>Chuẩn bị đồ dùng học tập</vt:lpstr>
      <vt:lpstr>Chủ đề 1: Đại dương mênh mông</vt:lpstr>
      <vt:lpstr> </vt:lpstr>
      <vt:lpstr>PowerPoint Presentation</vt:lpstr>
      <vt:lpstr>PowerPoint Presentation</vt:lpstr>
      <vt:lpstr>PowerPoint Presentation</vt:lpstr>
      <vt:lpstr>PowerPoint Presentation</vt:lpstr>
      <vt:lpstr> Các bước thực hiện    </vt:lpstr>
      <vt:lpstr>PowerPoint Presentation</vt:lpstr>
      <vt:lpstr>PowerPoint Presentation</vt:lpstr>
      <vt:lpstr>PowerPoint Presentation</vt:lpstr>
      <vt:lpstr>PowerPoint Presentation</vt:lpstr>
      <vt:lpstr>            DẶN DÒ</vt:lpstr>
      <vt:lpstr>XIN CHÀO VÀ HẸN GẶP LẠI CÁC EM 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98</cp:revision>
  <dcterms:created xsi:type="dcterms:W3CDTF">2021-09-05T14:47:09Z</dcterms:created>
  <dcterms:modified xsi:type="dcterms:W3CDTF">2021-10-29T08:37:19Z</dcterms:modified>
</cp:coreProperties>
</file>