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3" r:id="rId6"/>
    <p:sldId id="264" r:id="rId7"/>
    <p:sldId id="267" r:id="rId8"/>
    <p:sldId id="268" r:id="rId9"/>
    <p:sldId id="269" r:id="rId10"/>
  </p:sldIdLst>
  <p:sldSz cx="18288000" cy="10287000"/>
  <p:notesSz cx="6858000" cy="9144000"/>
  <p:embeddedFontLst>
    <p:embeddedFont>
      <p:font typeface="Livvic Bold" charset="-93"/>
      <p:regular r:id="rId12"/>
    </p:embeddedFont>
    <p:embeddedFont>
      <p:font typeface="Be Vietnam Bold" charset="-93"/>
      <p:regular r:id="rId13"/>
    </p:embeddedFont>
    <p:embeddedFont>
      <p:font typeface="Bahnschrift" pitchFamily="34" charset="0"/>
      <p:regular r:id="rId14"/>
      <p:bold r:id="rId15"/>
    </p:embeddedFont>
    <p:embeddedFont>
      <p:font typeface="IreneFlorentina" charset="0"/>
      <p:regular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Livvic" charset="-93"/>
      <p:regular r:id="rId21"/>
    </p:embeddedFont>
    <p:embeddedFont>
      <p:font typeface="Livvic Bold Bold" charset="-9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-552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2861A-5E78-4D5A-B35D-5A63251F2F0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B8CE5-D59C-4B47-B364-4C62291A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B8CE5-D59C-4B47-B364-4C62291AD8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1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8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16.png"/><Relationship Id="rId17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15.png"/><Relationship Id="rId19" Type="http://schemas.openxmlformats.org/officeDocument/2006/relationships/image" Target="../media/image44.svg"/><Relationship Id="rId4" Type="http://schemas.openxmlformats.org/officeDocument/2006/relationships/image" Target="../media/image12.png"/><Relationship Id="rId9" Type="http://schemas.openxmlformats.org/officeDocument/2006/relationships/image" Target="../media/image34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48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63.svg"/><Relationship Id="rId18" Type="http://schemas.openxmlformats.org/officeDocument/2006/relationships/image" Target="../media/image34.png"/><Relationship Id="rId3" Type="http://schemas.openxmlformats.org/officeDocument/2006/relationships/image" Target="../media/image13.svg"/><Relationship Id="rId21" Type="http://schemas.openxmlformats.org/officeDocument/2006/relationships/image" Target="../media/image8.svg"/><Relationship Id="rId7" Type="http://schemas.openxmlformats.org/officeDocument/2006/relationships/image" Target="../media/image57.svg"/><Relationship Id="rId12" Type="http://schemas.openxmlformats.org/officeDocument/2006/relationships/image" Target="../media/image31.png"/><Relationship Id="rId17" Type="http://schemas.openxmlformats.org/officeDocument/2006/relationships/image" Target="../media/image66.svg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1.svg"/><Relationship Id="rId24" Type="http://schemas.openxmlformats.org/officeDocument/2006/relationships/image" Target="../media/image35.png"/><Relationship Id="rId5" Type="http://schemas.openxmlformats.org/officeDocument/2006/relationships/image" Target="../media/image55.svg"/><Relationship Id="rId15" Type="http://schemas.openxmlformats.org/officeDocument/2006/relationships/image" Target="../media/image6.svg"/><Relationship Id="rId23" Type="http://schemas.openxmlformats.org/officeDocument/2006/relationships/image" Target="../media/image15.svg"/><Relationship Id="rId10" Type="http://schemas.openxmlformats.org/officeDocument/2006/relationships/image" Target="../media/image30.png"/><Relationship Id="rId19" Type="http://schemas.openxmlformats.org/officeDocument/2006/relationships/image" Target="../media/image68.svg"/><Relationship Id="rId4" Type="http://schemas.openxmlformats.org/officeDocument/2006/relationships/image" Target="../media/image27.png"/><Relationship Id="rId9" Type="http://schemas.openxmlformats.org/officeDocument/2006/relationships/image" Target="../media/image59.svg"/><Relationship Id="rId14" Type="http://schemas.openxmlformats.org/officeDocument/2006/relationships/image" Target="../media/image32.png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9.svg"/><Relationship Id="rId3" Type="http://schemas.openxmlformats.org/officeDocument/2006/relationships/image" Target="../media/image101.sv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2.svg"/><Relationship Id="rId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openxmlformats.org/officeDocument/2006/relationships/image" Target="../media/image10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12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3.png"/><Relationship Id="rId5" Type="http://schemas.openxmlformats.org/officeDocument/2006/relationships/image" Target="../media/image63.sv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5.svg"/><Relationship Id="rId3" Type="http://schemas.openxmlformats.org/officeDocument/2006/relationships/image" Target="../media/image127.svg"/><Relationship Id="rId7" Type="http://schemas.openxmlformats.org/officeDocument/2006/relationships/image" Target="../media/image131.svg"/><Relationship Id="rId12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33.svg"/><Relationship Id="rId5" Type="http://schemas.openxmlformats.org/officeDocument/2006/relationships/image" Target="../media/image129.sv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svg"/><Relationship Id="rId7" Type="http://schemas.openxmlformats.org/officeDocument/2006/relationships/image" Target="../media/image1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43.svg"/><Relationship Id="rId5" Type="http://schemas.openxmlformats.org/officeDocument/2006/relationships/image" Target="../media/image137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1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31.svg"/><Relationship Id="rId3" Type="http://schemas.openxmlformats.org/officeDocument/2006/relationships/image" Target="../media/image10.svg"/><Relationship Id="rId7" Type="http://schemas.openxmlformats.org/officeDocument/2006/relationships/image" Target="../media/image127.svg"/><Relationship Id="rId12" Type="http://schemas.openxmlformats.org/officeDocument/2006/relationships/image" Target="../media/image48.png"/><Relationship Id="rId17" Type="http://schemas.openxmlformats.org/officeDocument/2006/relationships/image" Target="../media/image63.svg"/><Relationship Id="rId2" Type="http://schemas.openxmlformats.org/officeDocument/2006/relationships/image" Target="../media/image5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29.svg"/><Relationship Id="rId5" Type="http://schemas.openxmlformats.org/officeDocument/2006/relationships/image" Target="../media/image146.svg"/><Relationship Id="rId15" Type="http://schemas.openxmlformats.org/officeDocument/2006/relationships/image" Target="../media/image150.svg"/><Relationship Id="rId10" Type="http://schemas.openxmlformats.org/officeDocument/2006/relationships/image" Target="../media/image47.png"/><Relationship Id="rId4" Type="http://schemas.openxmlformats.org/officeDocument/2006/relationships/image" Target="../media/image56.png"/><Relationship Id="rId9" Type="http://schemas.openxmlformats.org/officeDocument/2006/relationships/image" Target="../media/image148.sv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9306" y="342900"/>
            <a:ext cx="16455694" cy="61297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7082">
            <a:off x="4273835" y="4578809"/>
            <a:ext cx="9499149" cy="14248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10200" y="6522890"/>
            <a:ext cx="3888358" cy="304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702837" y="8562366"/>
            <a:ext cx="1070648" cy="96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68999" y="6988362"/>
            <a:ext cx="1953216" cy="176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44000" y="8357564"/>
            <a:ext cx="3211917" cy="1276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3268430" y="7810500"/>
            <a:ext cx="1819170" cy="15053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594527" y="8112914"/>
            <a:ext cx="1384368" cy="1373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95375" y="3390900"/>
            <a:ext cx="15832110" cy="81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Chủ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đề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2: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Chúng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em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với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thế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giới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động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vật</a:t>
            </a:r>
            <a:endParaRPr lang="en-US" sz="6068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35860" y="4991100"/>
            <a:ext cx="8816280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Tiết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2: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Xé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dán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động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 smtClean="0">
                <a:solidFill>
                  <a:schemeClr val="bg1"/>
                </a:solidFill>
                <a:latin typeface="Livvic Bold"/>
              </a:rPr>
              <a:t>vật</a:t>
            </a:r>
            <a:endParaRPr lang="en-US" sz="4500" dirty="0" smtClean="0">
              <a:solidFill>
                <a:schemeClr val="bg1"/>
              </a:solidFill>
              <a:latin typeface="Livvic Bold"/>
            </a:endParaRPr>
          </a:p>
          <a:p>
            <a:pPr algn="ctr">
              <a:lnSpc>
                <a:spcPts val="4500"/>
              </a:lnSpc>
            </a:pPr>
            <a:endParaRPr lang="en-US" sz="4500" dirty="0">
              <a:solidFill>
                <a:schemeClr val="bg1"/>
              </a:solidFill>
              <a:latin typeface="Livvic Bold"/>
            </a:endParaRPr>
          </a:p>
          <a:p>
            <a:pPr algn="ctr">
              <a:lnSpc>
                <a:spcPts val="4500"/>
              </a:lnSpc>
            </a:pPr>
            <a:r>
              <a:rPr lang="en-US" sz="3200" dirty="0" smtClean="0">
                <a:latin typeface="Livvic Bold"/>
              </a:rPr>
              <a:t>GIÁO VIÊN : NGUYỄN THU HIỀN</a:t>
            </a:r>
            <a:endParaRPr lang="en-US" sz="3200" dirty="0">
              <a:latin typeface="Livvic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72540" y="1790700"/>
            <a:ext cx="10542920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Mĩ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thuật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lớp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4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V="1">
            <a:off x="-895602" y="9123217"/>
            <a:ext cx="20289600" cy="978291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581400" y="801681"/>
            <a:ext cx="113355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3462" b="1" dirty="0" smtClean="0">
                <a:solidFill>
                  <a:srgbClr val="00206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TRƯỜNG TIỂU HỌC GIA QUẤT</a:t>
            </a:r>
            <a:endParaRPr lang="en-US" sz="3462" b="1" dirty="0">
              <a:solidFill>
                <a:srgbClr val="00206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02774" y="448853"/>
            <a:ext cx="9682452" cy="3606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9391" y="3863797"/>
            <a:ext cx="3300119" cy="28504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3429756" y="6657126"/>
            <a:ext cx="3300119" cy="28504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79618" y="5247858"/>
            <a:ext cx="3300119" cy="28504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1495925" y="6518881"/>
            <a:ext cx="3300119" cy="2850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19391" y="3534550"/>
            <a:ext cx="3300119" cy="28504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3628" y="2652237"/>
            <a:ext cx="2801868" cy="2693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6333" y="2498988"/>
            <a:ext cx="1928229" cy="2484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946009" y="5534763"/>
            <a:ext cx="1487907" cy="19691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874823" y="2135369"/>
            <a:ext cx="2098816" cy="262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9804" y="4557000"/>
            <a:ext cx="1799645" cy="21946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145985" y="6776221"/>
            <a:ext cx="1530414" cy="1530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757080" y="5955134"/>
            <a:ext cx="2354443" cy="23515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81514" y="1365750"/>
            <a:ext cx="9277277" cy="135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>
                <a:solidFill>
                  <a:srgbClr val="772794"/>
                </a:solidFill>
                <a:latin typeface="Livvic Bold Bold"/>
              </a:rPr>
              <a:t>Chuẩn bị đồ dùng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7080" y="8502029"/>
            <a:ext cx="2510485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Kéo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9391" y="5402683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, </a:t>
            </a:r>
          </a:p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màu</a:t>
            </a:r>
            <a:endParaRPr lang="en-US" sz="3500" dirty="0">
              <a:solidFill>
                <a:srgbClr val="772794"/>
              </a:solidFill>
              <a:latin typeface="Be Vietnam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4928" y="8468560"/>
            <a:ext cx="3042113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Bút chì , tẩy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1871" y="7092762"/>
            <a:ext cx="2377578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Hồ dán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48394" y="5182659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sáp, </a:t>
            </a:r>
          </a:p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dạ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72707"/>
            <a:ext cx="16230600" cy="89415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44247" y="1767841"/>
            <a:ext cx="9799506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9"/>
              </a:lnSpc>
            </a:pPr>
            <a:r>
              <a:rPr lang="en-US" sz="5899" dirty="0">
                <a:solidFill>
                  <a:srgbClr val="772794"/>
                </a:solidFill>
                <a:latin typeface="Livvic Bold Bold"/>
              </a:rPr>
              <a:t>MỤC TIÊU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613271" y="834632"/>
            <a:ext cx="2646029" cy="32024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1025" y="6603616"/>
            <a:ext cx="3013728" cy="27236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5414" y="3563374"/>
            <a:ext cx="13334449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biết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đặc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điểm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môi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trường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một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Thể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hiện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bằng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thức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Giới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thiệu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cảm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sản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phẩm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19994" y="6882711"/>
            <a:ext cx="1986457" cy="1643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0414" y="223990"/>
            <a:ext cx="6775130" cy="60360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43588" y="1388110"/>
            <a:ext cx="6751956" cy="173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Hoạt động 1 : </a:t>
            </a:r>
          </a:p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Khám phá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3704" y="3226741"/>
            <a:ext cx="6267518" cy="15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772794"/>
                </a:solidFill>
                <a:latin typeface="IreneFlorentina"/>
              </a:rPr>
              <a:t>Em hãy tìm con vật có môi trường sống khác với những con vật còn lại nhé !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53629" y="1782463"/>
            <a:ext cx="4344142" cy="33965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21222" y="6260015"/>
            <a:ext cx="2246643" cy="32950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80530" y="832384"/>
            <a:ext cx="3191401" cy="15877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206451" y="3582954"/>
            <a:ext cx="2359184" cy="2117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655599" y="6935280"/>
            <a:ext cx="2400800" cy="2382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4828588" y="6882711"/>
            <a:ext cx="2430712" cy="191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88438" y="6620117"/>
            <a:ext cx="530800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91809" y="7153603"/>
            <a:ext cx="7667491" cy="3047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45357" y="-1245399"/>
            <a:ext cx="3706082" cy="32207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4358" y="905882"/>
            <a:ext cx="17079284" cy="6362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33121" y="7153603"/>
            <a:ext cx="3481586" cy="2743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69552" y="686807"/>
            <a:ext cx="13748896" cy="189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Ghi</a:t>
            </a:r>
            <a:r>
              <a:rPr lang="en-US" sz="11000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nhớ</a:t>
            </a:r>
            <a:endParaRPr lang="en-US" sz="11000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65667" y="2706418"/>
            <a:ext cx="10956666" cy="393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Mỗi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môi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trường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sống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vẻ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đẹp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riêng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,…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nhiều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thức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sản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phẩm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với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chất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liệu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nhau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cần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chú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ý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đến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của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</a:t>
            </a:r>
          </a:p>
          <a:p>
            <a:pPr>
              <a:lnSpc>
                <a:spcPts val="392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1350" y="6569526"/>
            <a:ext cx="3353726" cy="29878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61842" y="7582932"/>
            <a:ext cx="29493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1"/>
              </a:lnSpc>
            </a:pP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1: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phác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1203" y="6640787"/>
            <a:ext cx="3283225" cy="29250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59530" y="7737986"/>
            <a:ext cx="27673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2: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vật</a:t>
            </a:r>
            <a:endParaRPr lang="en-US" sz="2072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53600" y="6569526"/>
            <a:ext cx="3249069" cy="28946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963868" y="7498649"/>
            <a:ext cx="2738572" cy="103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3: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Sắp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xếp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tạo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thành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.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trên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nền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694" y="987462"/>
            <a:ext cx="1097516" cy="6859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69086" y="988802"/>
            <a:ext cx="12205138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772794"/>
                </a:solidFill>
                <a:latin typeface="Livvic Bold Bold"/>
              </a:rPr>
              <a:t>Kiến tạo kiến thức kĩ năng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2131" y="6559319"/>
            <a:ext cx="3249069" cy="28946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237783" y="7507493"/>
            <a:ext cx="27385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4: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hoặc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khác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cây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cỏ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hoa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lá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...)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bài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sinh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động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076" y="2075200"/>
            <a:ext cx="3429000" cy="5113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6768" y="2075201"/>
            <a:ext cx="3542432" cy="5114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459" y="2075201"/>
            <a:ext cx="3524395" cy="511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84586" y="2075199"/>
            <a:ext cx="3444967" cy="51135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27883" y="1851548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3652" y="1587282"/>
            <a:ext cx="15560696" cy="57963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1931" y="5959108"/>
            <a:ext cx="3831077" cy="3909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78349">
            <a:off x="3936569" y="7041936"/>
            <a:ext cx="2890527" cy="23557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17347" y="2881217"/>
            <a:ext cx="13453306" cy="85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772794"/>
                </a:solidFill>
                <a:latin typeface="Livvic Bold Bold"/>
              </a:rPr>
              <a:t>Hoạt động 3: Luyện tập sáng tạo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9240" y="4940371"/>
            <a:ext cx="12179023" cy="6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4599">
                <a:solidFill>
                  <a:srgbClr val="772794"/>
                </a:solidFill>
                <a:latin typeface="Livvic Bold Bold"/>
              </a:rPr>
              <a:t>Tạo hình con vật bằng cách vẽ, xé/cắt dán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7822" y="625348"/>
            <a:ext cx="14872356" cy="5539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44300" y="5848937"/>
            <a:ext cx="57150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85256" flipH="1" flipV="1">
            <a:off x="4331942" y="6869948"/>
            <a:ext cx="3328192" cy="21521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2479">
            <a:off x="943928" y="6203365"/>
            <a:ext cx="3180302" cy="34059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69552" y="791582"/>
            <a:ext cx="13748896" cy="215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Hoạt động 4: </a:t>
            </a:r>
          </a:p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Phân tích đánh giá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69552" y="3804899"/>
            <a:ext cx="13748896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772794"/>
                </a:solidFill>
                <a:latin typeface="Livvic Bold"/>
              </a:rPr>
              <a:t>Hãy chia sẻ sản phẩm của mình với bố mẹ và </a:t>
            </a: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772794"/>
                </a:solidFill>
                <a:latin typeface="Livvic Bold"/>
              </a:rPr>
              <a:t>người thân trong gia đình nhé!</a:t>
            </a:r>
          </a:p>
        </p:txBody>
      </p:sp>
      <p:sp>
        <p:nvSpPr>
          <p:cNvPr id="9" name="TextBox 9"/>
          <p:cNvSpPr txBox="1"/>
          <p:nvPr/>
        </p:nvSpPr>
        <p:spPr>
          <a:xfrm rot="730339">
            <a:off x="4519332" y="7279272"/>
            <a:ext cx="2961336" cy="968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9"/>
              </a:lnSpc>
            </a:pPr>
            <a:r>
              <a:rPr lang="en-US" sz="1842">
                <a:solidFill>
                  <a:srgbClr val="772794"/>
                </a:solidFill>
                <a:latin typeface="IreneFlorentina"/>
              </a:rPr>
              <a:t>Ba mẹ có thể quay hình lại và </a:t>
            </a:r>
          </a:p>
          <a:p>
            <a:pPr algn="ctr">
              <a:lnSpc>
                <a:spcPts val="2579"/>
              </a:lnSpc>
              <a:spcBef>
                <a:spcPct val="0"/>
              </a:spcBef>
            </a:pPr>
            <a:r>
              <a:rPr lang="en-US" sz="1842">
                <a:solidFill>
                  <a:srgbClr val="772794"/>
                </a:solidFill>
                <a:latin typeface="IreneFlorentina"/>
              </a:rPr>
              <a:t>chia sẻ cho cô giáo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41996" y="1028700"/>
            <a:ext cx="455302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5225">
            <a:off x="13963869" y="4478526"/>
            <a:ext cx="3462313" cy="41589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30221" y="8185536"/>
            <a:ext cx="3678473" cy="1618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0735" y="899256"/>
            <a:ext cx="9826796" cy="87547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5222" y="2269355"/>
            <a:ext cx="9017822" cy="133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6"/>
              </a:lnSpc>
            </a:pP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Dặn</a:t>
            </a:r>
            <a:r>
              <a:rPr lang="en-US" sz="10016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Dò</a:t>
            </a:r>
            <a:endParaRPr lang="en-US" sz="10016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55856" y="4036582"/>
            <a:ext cx="8474366" cy="235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4"/>
              </a:lnSpc>
            </a:pP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-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Sưu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tầm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và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chuẩn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bị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các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nguyên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vật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liệu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có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thể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tái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chế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buổi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sau</a:t>
            </a: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  <a:p>
            <a:pPr>
              <a:lnSpc>
                <a:spcPts val="4674"/>
              </a:lnSpc>
            </a:pP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  <a:p>
            <a:pPr>
              <a:lnSpc>
                <a:spcPts val="4674"/>
              </a:lnSpc>
            </a:pP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-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Chụp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bài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và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gửi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bài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qua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zalo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cô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giáo</a:t>
            </a: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358</Words>
  <Application>Microsoft Office PowerPoint</Application>
  <PresentationFormat>Custom</PresentationFormat>
  <Paragraphs>52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Livvic Bold</vt:lpstr>
      <vt:lpstr>Be Vietnam Bold</vt:lpstr>
      <vt:lpstr>Bahnschrift</vt:lpstr>
      <vt:lpstr>IreneFlorentina</vt:lpstr>
      <vt:lpstr>Times New Roman</vt:lpstr>
      <vt:lpstr>Calibri</vt:lpstr>
      <vt:lpstr>Livvic</vt:lpstr>
      <vt:lpstr>Livvic 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dc:creator>Admin</dc:creator>
  <cp:lastModifiedBy>PC_ASUS</cp:lastModifiedBy>
  <cp:revision>27</cp:revision>
  <dcterms:created xsi:type="dcterms:W3CDTF">2006-08-16T00:00:00Z</dcterms:created>
  <dcterms:modified xsi:type="dcterms:W3CDTF">2021-12-15T17:12:07Z</dcterms:modified>
  <dc:identifier>DAEqFiQNdMA</dc:identifier>
</cp:coreProperties>
</file>