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85" r:id="rId2"/>
    <p:sldId id="286" r:id="rId3"/>
    <p:sldId id="257" r:id="rId4"/>
    <p:sldId id="262" r:id="rId5"/>
    <p:sldId id="386" r:id="rId6"/>
    <p:sldId id="259" r:id="rId7"/>
    <p:sldId id="269" r:id="rId8"/>
    <p:sldId id="296" r:id="rId9"/>
    <p:sldId id="299" r:id="rId10"/>
    <p:sldId id="297" r:id="rId11"/>
    <p:sldId id="301" r:id="rId12"/>
    <p:sldId id="302" r:id="rId13"/>
    <p:sldId id="293" r:id="rId14"/>
    <p:sldId id="292" r:id="rId15"/>
    <p:sldId id="278" r:id="rId16"/>
    <p:sldId id="295" r:id="rId17"/>
    <p:sldId id="279" r:id="rId18"/>
  </p:sldIdLst>
  <p:sldSz cx="12192000" cy="6858000"/>
  <p:notesSz cx="6858000" cy="9144000"/>
  <p:embeddedFontLst>
    <p:embeddedFont>
      <p:font typeface="锐字工房洪荒之光中黑简1.0" panose="020B0604020202020204" charset="-122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字体管家棉花糖" panose="020B0604020202020204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宋体" panose="02010600030101010101" pitchFamily="2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E38"/>
    <a:srgbClr val="FFE305"/>
    <a:srgbClr val="FFDE05"/>
    <a:srgbClr val="FEEF05"/>
    <a:srgbClr val="FFF473"/>
    <a:srgbClr val="81FFB4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03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37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85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3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922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4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17" Type="http://schemas.openxmlformats.org/officeDocument/2006/relationships/image" Target="../media/image14.jpg"/><Relationship Id="rId2" Type="http://schemas.openxmlformats.org/officeDocument/2006/relationships/audio" Target="../media/media2.m4a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6.jp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5.jpe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media7.m4a"/><Relationship Id="rId7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4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dre Mignon Et Drôle Avec La Bande Dessinée De Paysage Illustration de  Vecteur - Illustration du retrait, ballon: 129995233">
            <a:extLst>
              <a:ext uri="{FF2B5EF4-FFF2-40B4-BE49-F238E27FC236}">
                <a16:creationId xmlns:a16="http://schemas.microsoft.com/office/drawing/2014/main" id="{82902F21-7561-43ED-814F-FF55E28D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22578" y="-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FB51487-ACAF-47BD-AFD6-AFCBC4EAAB04}"/>
              </a:ext>
            </a:extLst>
          </p:cNvPr>
          <p:cNvSpPr/>
          <p:nvPr/>
        </p:nvSpPr>
        <p:spPr>
          <a:xfrm>
            <a:off x="4040978" y="1676400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Hộp Văn bản 1">
            <a:extLst>
              <a:ext uri="{FF2B5EF4-FFF2-40B4-BE49-F238E27FC236}">
                <a16:creationId xmlns:a16="http://schemas.microsoft.com/office/drawing/2014/main" id="{F6821669-3ED6-4A41-A5CE-27C7F9AF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30314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 QUẤT</a:t>
            </a:r>
            <a:endParaRPr lang="en-GB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140B989-1B24-431B-9AA6-0B9D59A862B9}"/>
              </a:ext>
            </a:extLst>
          </p:cNvPr>
          <p:cNvSpPr/>
          <p:nvPr/>
        </p:nvSpPr>
        <p:spPr>
          <a:xfrm>
            <a:off x="1802674" y="2384286"/>
            <a:ext cx="9470572" cy="13542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vi-VN" sz="32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NGÀY HỘI HÓA TRANG</a:t>
            </a:r>
            <a:r>
              <a:rPr lang="vi-VN" sz="32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vi-VN" sz="32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2: Tạo hình mặt nạ bằng các chất </a:t>
            </a:r>
            <a:r>
              <a:rPr lang="vi-VN" sz="32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</a:p>
          <a:p>
            <a:pPr algn="ctr">
              <a:defRPr/>
            </a:pPr>
            <a:r>
              <a:rPr lang="vi-VN" b="1" dirty="0" smtClean="0">
                <a:ln w="50800"/>
                <a:latin typeface="Times New Roman" pitchFamily="18" charset="0"/>
                <a:cs typeface="Times New Roman" pitchFamily="18" charset="0"/>
              </a:rPr>
              <a:t>GIÁO VIÊN : NGUYỄN THU HIỀN</a:t>
            </a:r>
            <a:endParaRPr lang="en-US" b="1" dirty="0">
              <a:ln w="5080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8">
            <a:extLst>
              <a:ext uri="{FF2B5EF4-FFF2-40B4-BE49-F238E27FC236}">
                <a16:creationId xmlns:a16="http://schemas.microsoft.com/office/drawing/2014/main" id="{5CCBE56C-F82A-4386-9723-6E3D206DF5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889" y="3987801"/>
            <a:ext cx="4899378" cy="2386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5072263-507C-4BE8-AE9D-2959D06F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42CB953-D93D-4E93-88B2-7D1FC4B6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94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36513"/>
            <a:ext cx="11305309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2632363" y="350983"/>
            <a:ext cx="681643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Cách thực hiện: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Bước 1:</a:t>
            </a: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Vẽ và cắt các chi tiết mắt...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Bước 2:</a:t>
            </a: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Vẽ hoặc làm thêm các chi tiết mũi miệng...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Bước 3:</a:t>
            </a: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Vẽ, cắt dán, tô màu và trang trí thêm để sản phẩm hoàn chỉnh.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DE58DB7-855D-45A4-8D90-F4EE5A12A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08723"/>
      </p:ext>
    </p:extLst>
  </p:cSld>
  <p:clrMapOvr>
    <a:masterClrMapping/>
  </p:clrMapOvr>
  <p:transition spd="slow" advTm="990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599" y="-581891"/>
            <a:ext cx="3315855" cy="48213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 rot="9461601" flipV="1">
            <a:off x="526473" y="1582242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6" y="134439"/>
            <a:ext cx="7202311" cy="65891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B89D645-772C-4BA1-A307-5727E0959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1898">
        <p14:warp dir="in"/>
      </p:transition>
    </mc:Choice>
    <mc:Fallback xmlns="">
      <p:transition spd="slow" advTm="11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1" y="1730390"/>
            <a:ext cx="3596302" cy="33972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80" y="1116495"/>
            <a:ext cx="6969839" cy="462500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9CDAEA2-C3AA-46DF-8386-A310FA4F5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726">
        <p14:warp dir="in"/>
      </p:transition>
    </mc:Choice>
    <mc:Fallback xmlns="">
      <p:transition spd="slow" advTm="2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178290"/>
            <a:ext cx="7459501" cy="650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7B7C745-769E-4718-8905-03B0B0BA1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900">
        <p14:warp dir="in"/>
      </p:transition>
    </mc:Choice>
    <mc:Fallback xmlns="">
      <p:transition spd="slow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 một mặt nạ bằng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đĩa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nhựa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đĩa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giấy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hoặc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chất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liệu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khác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605793B-128D-44A7-8520-756DAA1C8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482">
        <p14:doors dir="vert"/>
      </p:transition>
    </mc:Choice>
    <mc:Fallback xmlns="">
      <p:transition spd="slow" advTm="10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9614" y="2408665"/>
            <a:ext cx="11591815" cy="3758615"/>
            <a:chOff x="4600" y="-120"/>
            <a:chExt cx="14949" cy="639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20"/>
              <a:ext cx="14949" cy="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altLang="zh-CN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altLang="zh-CN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altLang="zh-CN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altLang="zh-CN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altLang="zh-CN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giá:</a:t>
              </a:r>
            </a:p>
            <a:p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- Em hãy chia sẻ sản phẩm mặt nạ cho người thân trong gia đình nhé.</a:t>
              </a:r>
            </a:p>
            <a:p>
              <a:endParaRPr lang="vi-VN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941" y="146859"/>
            <a:ext cx="2271755" cy="1877282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979" y="1812"/>
              <a:ext cx="700" cy="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522" y="128385"/>
            <a:ext cx="2563143" cy="2563143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BF57AACF-FE57-4C4C-A950-5835E17D6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" y="4014735"/>
            <a:ext cx="12163354" cy="2843265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5F73CB4-250F-4771-8201-7A3BEED30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61">
        <p:blinds dir="vert"/>
      </p:transition>
    </mc:Choice>
    <mc:Fallback xmlns="">
      <p:transition spd="slow" advTm="120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77318" y="462987"/>
            <a:ext cx="11447317" cy="525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1761937" y="1988293"/>
            <a:ext cx="8762090" cy="151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3200" b="1" i="1" kern="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Sau khi hoàn thành sản phẩm, các em nhớ lưu lại sản phẩm và chụp ảnh sản phẩm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cho cô giáo nhé.</a:t>
            </a:r>
            <a:endParaRPr lang="en-US" sz="2800" b="1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BE894F59-CC23-4368-A544-B7317B72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>
        <p14:ripple/>
      </p:transition>
    </mc:Choice>
    <mc:Fallback xmlns="">
      <p:transition spd="slow" advTm="7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698D61D-C9F6-44DC-AAA5-04E517487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584">
        <p15:prstTrans prst="wind"/>
      </p:transition>
    </mc:Choice>
    <mc:Fallback xmlns="">
      <p:transition spd="slow" advTm="10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4853183" y="956165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68" y="2613757"/>
            <a:ext cx="1081513" cy="139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96" y="4320193"/>
            <a:ext cx="1748611" cy="16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5984368" y="2199850"/>
            <a:ext cx="2534033" cy="13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6" y="1762838"/>
            <a:ext cx="2130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46" y="4209846"/>
            <a:ext cx="2029592" cy="1863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18" y="2795902"/>
            <a:ext cx="1623640" cy="148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58" y="3981600"/>
            <a:ext cx="1778922" cy="1567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3" y="2553508"/>
            <a:ext cx="2423757" cy="1940586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70" y="4046162"/>
            <a:ext cx="3057236" cy="224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07EFA675-ECEC-483D-A3CF-E4770E8C6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9">
        <p14:ripple/>
      </p:transition>
    </mc:Choice>
    <mc:Fallback xmlns="">
      <p:transition spd="slow" advTm="14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-758190" y="3118103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34" name="文本框 6"/>
          <p:cNvSpPr txBox="1"/>
          <p:nvPr/>
        </p:nvSpPr>
        <p:spPr>
          <a:xfrm>
            <a:off x="3641934" y="437636"/>
            <a:ext cx="4719781" cy="60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字体管家棉花糖" panose="00020600040101010101" charset="-122"/>
              <a:ea typeface="字体管家棉花糖" panose="00020600040101010101" charset="-122"/>
            </a:endParaRPr>
          </a:p>
          <a:p>
            <a:pPr algn="ctr">
              <a:lnSpc>
                <a:spcPct val="50000"/>
              </a:lnSpc>
            </a:pPr>
            <a:r>
              <a:rPr lang="en-US" altLang="zh-CN" sz="3600" b="1" spc="200" dirty="0">
                <a:solidFill>
                  <a:srgbClr val="FF0000"/>
                </a:solidFill>
                <a:uFillTx/>
                <a:ea typeface="字体管家棉花糖" panose="00020600040101010101" charset="-122"/>
              </a:rPr>
              <a:t>Y</a:t>
            </a:r>
            <a:r>
              <a:rPr lang="en-US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ÊU CẦU</a:t>
            </a:r>
            <a:r>
              <a:rPr lang="vi-VN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 </a:t>
            </a:r>
            <a:r>
              <a:rPr lang="en-US" altLang="zh-CN" sz="3600" b="1" spc="200" dirty="0">
                <a:solidFill>
                  <a:srgbClr val="FF0000"/>
                </a:solidFill>
                <a:uFillTx/>
                <a:ea typeface="字体管家棉花糖" panose="00020600040101010101" charset="-122"/>
              </a:rPr>
              <a:t>CẦN </a:t>
            </a:r>
            <a:r>
              <a:rPr lang="en-US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ĐẠT</a:t>
            </a:r>
            <a:endParaRPr lang="en-US" altLang="zh-CN" sz="3600" b="1" spc="200" dirty="0">
              <a:solidFill>
                <a:srgbClr val="FF0000"/>
              </a:solidFill>
              <a:uFillTx/>
              <a:ea typeface="字体管家棉花糖" panose="00020600040101010101" charset="-122"/>
            </a:endParaRPr>
          </a:p>
        </p:txBody>
      </p:sp>
      <p:sp>
        <p:nvSpPr>
          <p:cNvPr id="7" name="Hình chữ nhật: Góc Chéo Tròn 6">
            <a:extLst>
              <a:ext uri="{FF2B5EF4-FFF2-40B4-BE49-F238E27FC236}">
                <a16:creationId xmlns:a16="http://schemas.microsoft.com/office/drawing/2014/main" id="{50EFDCAE-5888-41B8-BB50-8CD2A7ADECC6}"/>
              </a:ext>
            </a:extLst>
          </p:cNvPr>
          <p:cNvSpPr/>
          <p:nvPr/>
        </p:nvSpPr>
        <p:spPr>
          <a:xfrm>
            <a:off x="2123698" y="1688633"/>
            <a:ext cx="8021255" cy="3854369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-  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nạ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28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nạ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2800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nạ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chất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liệu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theo ý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thích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2800" dirty="0" err="1">
                <a:solidFill>
                  <a:srgbClr val="002060"/>
                </a:solidFill>
                <a:latin typeface="+mj-lt"/>
              </a:rPr>
              <a:t>Giới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thiệu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xét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nêu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cảm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sản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phẩm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thân trong gia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B7DDE3B-A6C1-480E-AF5E-2FC1D1494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513">
        <p:checker/>
      </p:transition>
    </mc:Choice>
    <mc:Fallback xmlns="">
      <p:transition spd="slow" advTm="2151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zh-CN" altLang="en-US" sz="32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82" y="3816198"/>
            <a:ext cx="2908272" cy="2825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5" y="1249045"/>
            <a:ext cx="2682039" cy="2401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09" y="3684249"/>
            <a:ext cx="3131991" cy="282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4" y="4199942"/>
            <a:ext cx="2664313" cy="250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66" y="1231095"/>
            <a:ext cx="3370903" cy="226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41" y="1231095"/>
            <a:ext cx="1884873" cy="226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D5E68A9-DC6A-4395-976B-3D9F03BCFAB3}"/>
              </a:ext>
            </a:extLst>
          </p:cNvPr>
          <p:cNvSpPr txBox="1"/>
          <p:nvPr/>
        </p:nvSpPr>
        <p:spPr>
          <a:xfrm>
            <a:off x="8929734" y="1249045"/>
            <a:ext cx="3131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b="1" dirty="0" err="1">
                <a:solidFill>
                  <a:srgbClr val="002060"/>
                </a:solidFill>
              </a:rPr>
              <a:t>Mặt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nạ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endParaRPr lang="vi-VN" b="1" dirty="0">
              <a:solidFill>
                <a:srgbClr val="002060"/>
              </a:solidFill>
            </a:endParaRPr>
          </a:p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Mặt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nạ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được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làm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bằng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chất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liệu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endParaRPr lang="vi-VN" b="1" dirty="0">
              <a:solidFill>
                <a:srgbClr val="002060"/>
              </a:solidFill>
            </a:endParaRPr>
          </a:p>
          <a:p>
            <a:r>
              <a:rPr lang="vi-VN" b="1" dirty="0">
                <a:solidFill>
                  <a:srgbClr val="002060"/>
                </a:solidFill>
              </a:rPr>
              <a:t>3. </a:t>
            </a:r>
            <a:r>
              <a:rPr lang="vi-VN" b="1" dirty="0" err="1">
                <a:solidFill>
                  <a:srgbClr val="002060"/>
                </a:solidFill>
              </a:rPr>
              <a:t>Cách</a:t>
            </a:r>
            <a:r>
              <a:rPr lang="vi-VN" b="1" dirty="0">
                <a:solidFill>
                  <a:srgbClr val="002060"/>
                </a:solidFill>
              </a:rPr>
              <a:t> trang </a:t>
            </a:r>
            <a:r>
              <a:rPr lang="vi-VN" b="1" dirty="0" err="1">
                <a:solidFill>
                  <a:srgbClr val="002060"/>
                </a:solidFill>
              </a:rPr>
              <a:t>trí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và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màu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sắc</a:t>
            </a:r>
            <a:r>
              <a:rPr lang="vi-VN" b="1" dirty="0">
                <a:solidFill>
                  <a:srgbClr val="002060"/>
                </a:solidFill>
              </a:rPr>
              <a:t> như </a:t>
            </a:r>
            <a:r>
              <a:rPr lang="vi-VN" b="1" dirty="0" err="1">
                <a:solidFill>
                  <a:srgbClr val="002060"/>
                </a:solidFill>
              </a:rPr>
              <a:t>thế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?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0B053661-80E5-4FF7-8E1B-2A3782DB6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458">
        <p15:prstTrans prst="peelOff"/>
      </p:transition>
    </mc:Choice>
    <mc:Fallback xmlns="">
      <p:transition spd="slow" advTm="61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ách làm mặt nạ Halloween bằng giấy đẹp">
            <a:extLst>
              <a:ext uri="{FF2B5EF4-FFF2-40B4-BE49-F238E27FC236}">
                <a16:creationId xmlns:a16="http://schemas.microsoft.com/office/drawing/2014/main" id="{F8C46639-7FA9-4240-A93A-4C36F707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5693">
            <a:off x="677802" y="1249756"/>
            <a:ext cx="5892473" cy="3924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Junbaby: Cách làm các con vật từ đĩa giấy">
            <a:extLst>
              <a:ext uri="{FF2B5EF4-FFF2-40B4-BE49-F238E27FC236}">
                <a16:creationId xmlns:a16="http://schemas.microsoft.com/office/drawing/2014/main" id="{5178FB38-3F5A-4F46-B7EA-1D104513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26" y="228643"/>
            <a:ext cx="3847274" cy="553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42A9CAD-ECBA-4E89-887B-C685EE0A2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19B1AC5-0A7E-4A48-88C8-AF75F0C8117C}"/>
              </a:ext>
            </a:extLst>
          </p:cNvPr>
          <p:cNvSpPr txBox="1"/>
          <p:nvPr/>
        </p:nvSpPr>
        <p:spPr>
          <a:xfrm>
            <a:off x="2415820" y="6175025"/>
            <a:ext cx="769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Hai </a:t>
            </a:r>
            <a:r>
              <a:rPr lang="vi-VN" b="1" dirty="0" err="1">
                <a:solidFill>
                  <a:srgbClr val="002060"/>
                </a:solidFill>
              </a:rPr>
              <a:t>bức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ảnh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chụp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những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chiếc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mặt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nạ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và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khác</a:t>
            </a:r>
            <a:r>
              <a:rPr lang="vi-VN" b="1" dirty="0">
                <a:solidFill>
                  <a:srgbClr val="002060"/>
                </a:solidFill>
              </a:rPr>
              <a:t> nhau?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2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250">
        <p15:prstTrans prst="peelOff"/>
      </p:transition>
    </mc:Choice>
    <mc:Fallback xmlns="">
      <p:transition spd="slow" advTm="40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87F3D-0D73-4974-A27A-61FF008BA2D3}"/>
              </a:ext>
            </a:extLst>
          </p:cNvPr>
          <p:cNvSpPr/>
          <p:nvPr/>
        </p:nvSpPr>
        <p:spPr>
          <a:xfrm rot="10800000" flipV="1">
            <a:off x="1909821" y="1540229"/>
            <a:ext cx="84032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có nhiều chất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liệu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dáng, đặc điểm, màu sắc và mục đích trang trí, sử dụng khác nhau.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trang trí tạo hình mặt nạ rất phong phú và đa dạng về; hình dáng, màu sắc và mục đích sử dụng.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đóng một vai trò quan trọng trong các hoạt động Lễ, Hội...giúp cho mọi hoạt động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trở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nên phong phú, ý nghĩa và mang đặc sắc riêng.</a:t>
            </a: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D659-E19F-4AB3-8A9C-BABA673B356A}"/>
              </a:ext>
            </a:extLst>
          </p:cNvPr>
          <p:cNvSpPr txBox="1"/>
          <p:nvPr/>
        </p:nvSpPr>
        <p:spPr>
          <a:xfrm>
            <a:off x="4451927" y="240031"/>
            <a:ext cx="346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690F9F72-8E53-4D6B-AC56-4E4A1F529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959">
        <p:checker/>
      </p:transition>
    </mc:Choice>
    <mc:Fallback xmlns="">
      <p:transition spd="slow" advTm="995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TẠO KIẾN THỨC - KĨ NĂNG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3ABEBE-055A-4528-8949-210920957C5F}"/>
              </a:ext>
            </a:extLst>
          </p:cNvPr>
          <p:cNvSpPr/>
          <p:nvPr/>
        </p:nvSpPr>
        <p:spPr>
          <a:xfrm>
            <a:off x="1025236" y="5070764"/>
            <a:ext cx="2475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và cắt các chi tiết mắt...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1584B1-E773-4A95-AB4F-DFCEA42AC9CC}"/>
              </a:ext>
            </a:extLst>
          </p:cNvPr>
          <p:cNvSpPr/>
          <p:nvPr/>
        </p:nvSpPr>
        <p:spPr>
          <a:xfrm rot="10800000" flipV="1">
            <a:off x="4477464" y="4882584"/>
            <a:ext cx="2488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 hoặc làm thêm các chi tiết bằng hình thức đắp nổi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BAB73-8017-45EC-9539-CFBB485E57CC}"/>
              </a:ext>
            </a:extLst>
          </p:cNvPr>
          <p:cNvSpPr/>
          <p:nvPr/>
        </p:nvSpPr>
        <p:spPr>
          <a:xfrm>
            <a:off x="8211126" y="4877919"/>
            <a:ext cx="3463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Vẽ, </a:t>
            </a:r>
            <a:r>
              <a:rPr lang="vi-VN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dán ,tô màu và trang trí thêm để sản phẩm hoàn chỉnh.</a:t>
            </a:r>
            <a:endParaRPr lang="en-US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2" y="1982007"/>
            <a:ext cx="3140364" cy="277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1937297"/>
            <a:ext cx="3087037" cy="281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27" y="304800"/>
            <a:ext cx="4782345" cy="4451926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AA8CFD8D-8E2C-46AC-8A71-7CB2D26846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582">
        <p:blinds dir="vert"/>
      </p:transition>
    </mc:Choice>
    <mc:Fallback xmlns="">
      <p:transition spd="slow" advTm="5058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6EDECFA2-2816-43C4-8E9E-C13560B33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85" y="1402178"/>
            <a:ext cx="3060450" cy="291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66C61CF-F798-4236-B2A4-9B6A00C16903}"/>
              </a:ext>
            </a:extLst>
          </p:cNvPr>
          <p:cNvGrpSpPr/>
          <p:nvPr/>
        </p:nvGrpSpPr>
        <p:grpSpPr>
          <a:xfrm>
            <a:off x="354965" y="1711607"/>
            <a:ext cx="3381657" cy="2032000"/>
            <a:chOff x="354965" y="1704622"/>
            <a:chExt cx="5007257" cy="2393246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A65BC14-84EE-4CBF-B1DD-1855C4364EC9}"/>
                </a:ext>
              </a:extLst>
            </p:cNvPr>
            <p:cNvSpPr/>
            <p:nvPr/>
          </p:nvSpPr>
          <p:spPr>
            <a:xfrm>
              <a:off x="354965" y="1704622"/>
              <a:ext cx="5007257" cy="23932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5ED2737-8D69-408B-872A-0C78961C6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0" b="17874"/>
            <a:stretch/>
          </p:blipFill>
          <p:spPr>
            <a:xfrm>
              <a:off x="561800" y="1964832"/>
              <a:ext cx="2360862" cy="19154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8965F6D2-9F80-4A23-8997-81687A95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60" r="49961"/>
            <a:stretch/>
          </p:blipFill>
          <p:spPr>
            <a:xfrm>
              <a:off x="2905141" y="1964833"/>
              <a:ext cx="2245619" cy="1868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1AC9FAE-185C-426C-9331-A27B4E5A71C4}"/>
              </a:ext>
            </a:extLst>
          </p:cNvPr>
          <p:cNvGrpSpPr/>
          <p:nvPr/>
        </p:nvGrpSpPr>
        <p:grpSpPr>
          <a:xfrm>
            <a:off x="4246816" y="1729717"/>
            <a:ext cx="3856411" cy="2032000"/>
            <a:chOff x="2344949" y="4425245"/>
            <a:chExt cx="4823495" cy="220570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E4A540C-8077-4499-957A-0023275C1139}"/>
                </a:ext>
              </a:extLst>
            </p:cNvPr>
            <p:cNvSpPr/>
            <p:nvPr/>
          </p:nvSpPr>
          <p:spPr>
            <a:xfrm>
              <a:off x="2344949" y="4425245"/>
              <a:ext cx="4823495" cy="220570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63A15B60-4417-4D87-92A1-4A400B4FA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r="29847" b="51506"/>
            <a:stretch/>
          </p:blipFill>
          <p:spPr>
            <a:xfrm>
              <a:off x="2579920" y="4629435"/>
              <a:ext cx="2206569" cy="17997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894CEA4E-14E4-41C7-A966-6B627616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6" t="53829"/>
            <a:stretch/>
          </p:blipFill>
          <p:spPr>
            <a:xfrm>
              <a:off x="4786489" y="4639183"/>
              <a:ext cx="2206570" cy="17899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7A00134B-7C46-4DE0-9D99-1DC6F1D4ED83}"/>
              </a:ext>
            </a:extLst>
          </p:cNvPr>
          <p:cNvSpPr/>
          <p:nvPr/>
        </p:nvSpPr>
        <p:spPr>
          <a:xfrm>
            <a:off x="1896533" y="3939822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08E0C5DE-1057-45CC-8022-F1F32553AF75}"/>
              </a:ext>
            </a:extLst>
          </p:cNvPr>
          <p:cNvSpPr/>
          <p:nvPr/>
        </p:nvSpPr>
        <p:spPr>
          <a:xfrm>
            <a:off x="6124224" y="3956754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D1F47931-49AE-46B8-89CC-7B3B9AEDB913}"/>
              </a:ext>
            </a:extLst>
          </p:cNvPr>
          <p:cNvSpPr/>
          <p:nvPr/>
        </p:nvSpPr>
        <p:spPr>
          <a:xfrm>
            <a:off x="10114851" y="4459113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25425CF-005F-498B-9DAF-FEC5D2E19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79">
        <p14:prism isInverted="1"/>
      </p:transition>
    </mc:Choice>
    <mc:Fallback xmlns="">
      <p:transition spd="slow" advTm="4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6" b="41342"/>
          <a:stretch/>
        </p:blipFill>
        <p:spPr>
          <a:xfrm>
            <a:off x="5532280" y="2210256"/>
            <a:ext cx="3086196" cy="206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7CCCED9-15FB-40A5-90C6-B103A4116E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8" t="58996" r="3268" b="-227"/>
          <a:stretch/>
        </p:blipFill>
        <p:spPr>
          <a:xfrm>
            <a:off x="9093334" y="2165372"/>
            <a:ext cx="2680183" cy="2102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25F14F15-CD41-4D15-94B0-A2DBAB7A85C1}"/>
              </a:ext>
            </a:extLst>
          </p:cNvPr>
          <p:cNvGrpSpPr/>
          <p:nvPr/>
        </p:nvGrpSpPr>
        <p:grpSpPr>
          <a:xfrm>
            <a:off x="270933" y="2189286"/>
            <a:ext cx="4786489" cy="2078958"/>
            <a:chOff x="135467" y="2404533"/>
            <a:chExt cx="5746044" cy="2336511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06ED64B7-745E-4644-A590-297131F1DC32}"/>
                </a:ext>
              </a:extLst>
            </p:cNvPr>
            <p:cNvSpPr/>
            <p:nvPr/>
          </p:nvSpPr>
          <p:spPr>
            <a:xfrm>
              <a:off x="135467" y="2404533"/>
              <a:ext cx="5746044" cy="23365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B710BCF9-A7C1-404F-A2F4-BF6BA73083CB}"/>
                </a:ext>
              </a:extLst>
            </p:cNvPr>
            <p:cNvGrpSpPr/>
            <p:nvPr/>
          </p:nvGrpSpPr>
          <p:grpSpPr>
            <a:xfrm>
              <a:off x="312597" y="2698044"/>
              <a:ext cx="5422880" cy="1780416"/>
              <a:chOff x="312596" y="2665888"/>
              <a:chExt cx="5422881" cy="1812572"/>
            </a:xfrm>
          </p:grpSpPr>
          <p:pic>
            <p:nvPicPr>
              <p:cNvPr id="15" name="Picture 7" descr="bia-mau-dac-biet-dep-34590.jpg">
                <a:extLst>
                  <a:ext uri="{FF2B5EF4-FFF2-40B4-BE49-F238E27FC236}">
                    <a16:creationId xmlns:a16="http://schemas.microsoft.com/office/drawing/2014/main" id="{2E647B25-A0B1-4F2F-A7DB-E9638CE7A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885"/>
              <a:stretch>
                <a:fillRect/>
              </a:stretch>
            </p:blipFill>
            <p:spPr bwMode="auto">
              <a:xfrm>
                <a:off x="312596" y="2665888"/>
                <a:ext cx="2578695" cy="181257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6918D3B1-6314-4FAE-99A5-DE1CF9815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30" b="17874"/>
              <a:stretch/>
            </p:blipFill>
            <p:spPr>
              <a:xfrm>
                <a:off x="3031154" y="2665888"/>
                <a:ext cx="2704323" cy="181257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2D415F20-7B07-446C-85F5-EF80BB3882D6}"/>
              </a:ext>
            </a:extLst>
          </p:cNvPr>
          <p:cNvSpPr/>
          <p:nvPr/>
        </p:nvSpPr>
        <p:spPr>
          <a:xfrm>
            <a:off x="2460983" y="4526846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53BFBB2F-D762-4C7B-86D9-DDF08EA79D46}"/>
              </a:ext>
            </a:extLst>
          </p:cNvPr>
          <p:cNvSpPr/>
          <p:nvPr/>
        </p:nvSpPr>
        <p:spPr>
          <a:xfrm>
            <a:off x="6948313" y="4464755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2DB6981E-A404-4614-9790-3BEB8AEDD79E}"/>
              </a:ext>
            </a:extLst>
          </p:cNvPr>
          <p:cNvSpPr/>
          <p:nvPr/>
        </p:nvSpPr>
        <p:spPr>
          <a:xfrm>
            <a:off x="10295475" y="4459113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F4691CD-A2D3-47E0-BBFF-F110A95C7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">
        <p14:ferris dir="l"/>
      </p:transition>
    </mc:Choice>
    <mc:Fallback xmlns="">
      <p:transition spd="slow" advTm="5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7|5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455</Words>
  <Application>Microsoft Office PowerPoint</Application>
  <PresentationFormat>Widescreen</PresentationFormat>
  <Paragraphs>67</Paragraphs>
  <Slides>17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锐字工房洪荒之光中黑简1.0</vt:lpstr>
      <vt:lpstr>Times New Roman</vt:lpstr>
      <vt:lpstr>Calibri Light</vt:lpstr>
      <vt:lpstr>字体管家棉花糖</vt:lpstr>
      <vt:lpstr>Calibri</vt:lpstr>
      <vt:lpstr>字体管家天蝎座</vt:lpstr>
      <vt:lpstr>Arial</vt:lpstr>
      <vt:lpstr>Cambria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Admin</cp:lastModifiedBy>
  <cp:revision>178</cp:revision>
  <dcterms:created xsi:type="dcterms:W3CDTF">2015-05-05T08:02:00Z</dcterms:created>
  <dcterms:modified xsi:type="dcterms:W3CDTF">2021-10-29T09:14:47Z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