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6" r:id="rId2"/>
  </p:sldMasterIdLst>
  <p:notesMasterIdLst>
    <p:notesMasterId r:id="rId18"/>
  </p:notesMasterIdLst>
  <p:sldIdLst>
    <p:sldId id="285" r:id="rId3"/>
    <p:sldId id="342" r:id="rId4"/>
    <p:sldId id="260" r:id="rId5"/>
    <p:sldId id="361" r:id="rId6"/>
    <p:sldId id="371" r:id="rId7"/>
    <p:sldId id="372" r:id="rId8"/>
    <p:sldId id="363" r:id="rId9"/>
    <p:sldId id="269" r:id="rId10"/>
    <p:sldId id="329" r:id="rId11"/>
    <p:sldId id="374" r:id="rId12"/>
    <p:sldId id="280" r:id="rId13"/>
    <p:sldId id="283" r:id="rId14"/>
    <p:sldId id="284" r:id="rId15"/>
    <p:sldId id="271" r:id="rId16"/>
    <p:sldId id="272" r:id="rId1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80C7F-F2FB-44DF-9266-94B453F827D6}" type="datetimeFigureOut">
              <a:rPr lang="vi-VN" smtClean="0"/>
              <a:t>08/11/2021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A2EB0-928A-48F6-864A-E713EC5DEB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225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e342035e76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e342035e76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60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e342035e76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e342035e76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895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e342035e76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e342035e76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17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e342035e76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e342035e76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633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e3a41a5519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e3a41a5519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EE04-5372-4B95-B53E-B2A7A296DE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18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BD8C-0A60-4476-A92F-568EFE79CE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12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76CB-01C6-4CEC-84E3-EA59CD5ED2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120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A07D81-7E4F-4798-85F9-BC7645D0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556C5E3-345F-4B4D-9501-C560B7D9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AD73B6-EA42-420F-BBDF-5B015972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E8059-14C8-4B7D-9598-5F34EE3A1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966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1729500" y="1593939"/>
            <a:ext cx="5685000" cy="11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241450" y="3031564"/>
            <a:ext cx="46611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378456"/>
      </p:ext>
    </p:extLst>
  </p:cSld>
  <p:clrMapOvr>
    <a:masterClrMapping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"/>
          <p:cNvSpPr txBox="1">
            <a:spLocks noGrp="1"/>
          </p:cNvSpPr>
          <p:nvPr>
            <p:ph type="title"/>
          </p:nvPr>
        </p:nvSpPr>
        <p:spPr>
          <a:xfrm>
            <a:off x="1750025" y="2450705"/>
            <a:ext cx="5643900" cy="18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3712644"/>
      </p:ext>
    </p:extLst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1A68-3CF3-4A5F-9D19-7B8F255A2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246B0-7984-45DC-82AF-569A98DF5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8B411-DE76-4F5F-B6E5-30EF45AA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BA2C4-8505-4E91-83F7-047A44EF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1C2A4-7E8F-4687-A554-8EB16B1C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49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CDE2-DC3A-4E92-A557-27783939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345E3-E6E6-4C7C-922F-8186B623F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582FB-3F7F-41F1-830C-1E0D7575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82145-CC3B-4E93-B7EA-A8C14DCA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6D752-ED48-41E8-BA5F-013B0A50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50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1DAD-F869-4925-95D5-7655AD2C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C5F89-4F2F-48B0-9E30-A5A2A9BB6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82653-7135-4D99-AFED-19EC6A56A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D1660-FFB0-4248-8D0D-F47461F4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9274E-7841-4307-A424-7444BF64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83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5B72-A628-405F-929B-C37F6C0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4CED9-1365-4CB7-8FC8-E5D10833A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BA08D-CD47-499C-B951-2452D2778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6E9B1-BF39-4BDC-B135-E60CC434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17076-FAB0-424A-B27B-6222CEF2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5C680-360C-41AB-9EDD-82C9EE5C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8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6E21-E779-4ED0-9C56-2E639031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E061D-4852-401D-8D97-331879E42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69C5F-C47A-4DE5-9D8A-370205FBF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A0053-4DC2-4306-938B-9E33C514B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08A5C-AE1B-477D-A5F8-C3B3BDA05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507D1-E21D-4246-8292-5C79A4BE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DA5D02-3416-487C-A6DB-49F7A866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5A274-BD6E-4AB6-ABF9-803038A3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6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BABA-4ED5-4C28-86F8-D295FCB8473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042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DC336-E59C-4F65-87AC-F8031AAD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35A88-135F-4298-A460-A3837E3A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4F298-27B3-4D05-8B41-6483C13D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7419A-2C7D-4701-A934-E29C60BB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96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35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28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27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11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9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8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46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21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5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B450-D761-4E37-AC41-3C9EA3D527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847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62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46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4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92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90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5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94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16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7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8423-0498-484D-9C7C-302271509A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895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14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93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486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199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31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608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925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474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75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3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BCA1-224A-46FB-8BAF-E2C688BFB6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9642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717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1A06-0059-49C2-BFAD-4C535720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4BA9-31E6-475D-94F3-D5A85A2A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B6E0E-77C5-4836-A35C-996706E26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F9388-C101-4CA2-920B-F88E63F9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695D9-F142-4FDC-86EF-07794071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EE0C4-4951-4765-87AA-4E1A387F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97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D809-B240-457B-801F-39995FE0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BB968-73D8-45A4-AC25-59116C21D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9089-B590-45D1-84C7-B544E7B13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D122E-9CAF-4D54-84CA-4080B56C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86B6A-51E5-42C7-AA7D-029460C2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7281A-63AE-430B-A29E-F400F73D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94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F3B6-1F20-4DD6-93B9-BDA17C25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6E5FC-0A48-478C-9156-8EFD5E131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15C5B-0B24-4582-B6D6-938591B8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85758-10C4-44DB-8A58-5C4FD75D9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94050-6BDD-4A71-A85F-D8DD4D16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814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E246E-0ADE-44A2-880F-DD66313BE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73B16-DD03-43C4-B8EB-D05F0DF50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D545A-8248-4FB6-B34B-8FFFA1674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B96B6-BE6F-4E8E-9257-D071B25C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552E7-B3EA-44AD-8B1C-46157746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6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7F2D-7E1C-4647-9855-C7C1DFB309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44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3731-ECDD-45D6-9996-6B96313134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70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1366-1EA5-4224-9720-2D7480FF9F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DFE0-8E92-4BB2-8593-880BFC76F2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64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7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94" r:id="rId13"/>
    <p:sldLayoutId id="2147483695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1261FF-E268-4032-A48A-1078817BBE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-25681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7CA218-4651-4AE5-985F-D459667F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C51E6-D95B-409F-9FAB-1740742FB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8FAE6-5647-4345-B346-5CD6BD476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E715D-DC5F-4048-B7D0-F6D8AE1EC37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5DA10-E7E2-476B-8019-7E0AECD5A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E223C-0624-4ECD-9576-F3C492BB3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0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  <p:sldLayoutId id="2147483736" r:id="rId4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" y="0"/>
            <a:ext cx="9143874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872" y="680850"/>
            <a:ext cx="6931719" cy="62256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872" y="334066"/>
            <a:ext cx="1261404" cy="6935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040" y="334068"/>
            <a:ext cx="1413239" cy="10819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235006" y="2890909"/>
            <a:ext cx="7323275" cy="65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281" tIns="49640" rIns="99281" bIns="496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môn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: CHÍNH TẢ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32108" y="4102502"/>
            <a:ext cx="9379639" cy="46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281" tIns="49640" rIns="99281" bIns="496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QUÊ HƯƠNG RUỘT THỊT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3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638800" y="6711751"/>
            <a:ext cx="3238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7034085D-33CB-469E-B488-0FCE90D67393}"/>
              </a:ext>
            </a:extLst>
          </p:cNvPr>
          <p:cNvGrpSpPr>
            <a:grpSpLocks/>
          </p:cNvGrpSpPr>
          <p:nvPr/>
        </p:nvGrpSpPr>
        <p:grpSpPr bwMode="auto">
          <a:xfrm>
            <a:off x="1059349" y="509901"/>
            <a:ext cx="7067774" cy="5143500"/>
            <a:chOff x="107009" y="359264"/>
            <a:chExt cx="9031129" cy="6371336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2BCD436F-A11E-4F5D-A0EF-A93EA8C09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9" y="359264"/>
              <a:ext cx="9031129" cy="637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F2DE86F9-1F5B-43EB-B7E6-1EA988D07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5496" y="1041759"/>
              <a:ext cx="5903613" cy="514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Th</a:t>
              </a: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ứ</a:t>
              </a:r>
              <a:r>
                <a:rPr kumimoji="0" lang="vi-V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21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ba</a:t>
              </a:r>
              <a:r>
                <a:rPr kumimoji="0" lang="vi-V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ngày </a:t>
              </a: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9</a:t>
              </a:r>
              <a:r>
                <a:rPr kumimoji="0" lang="vi-V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tháng </a:t>
              </a: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11</a:t>
              </a:r>
              <a:r>
                <a:rPr kumimoji="0" lang="vi-V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năm 2021</a:t>
              </a:r>
              <a:endPara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7E7997A9-11DA-4BF6-A68B-C46F19226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0587" y="1614155"/>
              <a:ext cx="3948469" cy="57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Chính</a:t>
              </a: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21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tả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 panose="020B0604020202020204" pitchFamily="34" charset="0"/>
                </a:rPr>
                <a:t>(Nghe –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 panose="020B0604020202020204" pitchFamily="34" charset="0"/>
                </a:rPr>
                <a:t>viết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Hộp Văn bản 4">
            <a:extLst>
              <a:ext uri="{FF2B5EF4-FFF2-40B4-BE49-F238E27FC236}">
                <a16:creationId xmlns:a16="http://schemas.microsoft.com/office/drawing/2014/main" id="{BCBBCABA-8AF2-4395-9279-344282BD166D}"/>
              </a:ext>
            </a:extLst>
          </p:cNvPr>
          <p:cNvSpPr txBox="1"/>
          <p:nvPr/>
        </p:nvSpPr>
        <p:spPr>
          <a:xfrm>
            <a:off x="1088846" y="2016632"/>
            <a:ext cx="5428059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Quê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hương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ǟuŎ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thịt</a:t>
            </a:r>
            <a:endParaRPr kumimoji="0" lang="en-US" altLang="vi-VN" sz="27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eelawadee UI Semilight" panose="020B0402040204020203" pitchFamily="34" charset="-34"/>
              <a:ea typeface="+mn-ea"/>
              <a:cs typeface="Leelawadee UI Semilight" panose="020B0402040204020203" pitchFamily="34" charset="-34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5DEAC7E3-D997-4AEC-A30F-206EAD946D88}"/>
              </a:ext>
            </a:extLst>
          </p:cNvPr>
          <p:cNvSpPr/>
          <p:nvPr/>
        </p:nvSpPr>
        <p:spPr>
          <a:xfrm>
            <a:off x="1273995" y="2370756"/>
            <a:ext cx="6596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Chị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Sứ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yêu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biết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bao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nhiêu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cái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chốn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này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, n</a:t>
            </a:r>
            <a:r>
              <a:rPr kumimoji="0" lang="el-GR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Π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chị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l-GR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Ξ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FF33AA47-0E8C-42FE-9C8E-D380B14202C2}"/>
              </a:ext>
            </a:extLst>
          </p:cNvPr>
          <p:cNvSpPr/>
          <p:nvPr/>
        </p:nvSpPr>
        <p:spPr>
          <a:xfrm>
            <a:off x="1304817" y="3042574"/>
            <a:ext cx="65960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Ξ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cất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tiếng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khŉ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đầu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tiên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, n</a:t>
            </a:r>
            <a:r>
              <a:rPr kumimoji="0" lang="el-GR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Π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quả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ngĠ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trái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sai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đã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B9123DD5-4153-4459-97C8-BF7F4CEBBFEA}"/>
              </a:ext>
            </a:extLst>
          </p:cNvPr>
          <p:cNvSpPr/>
          <p:nvPr/>
        </p:nvSpPr>
        <p:spPr>
          <a:xfrm>
            <a:off x="1304817" y="3545115"/>
            <a:ext cx="65960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thắm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hồng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da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dẻ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chị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.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Chính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tại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n</a:t>
            </a:r>
            <a:r>
              <a:rPr kumimoji="0" lang="el-GR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Π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này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mẹ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chị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đã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E57D6FF0-01BB-4860-9A76-F80948527DD6}"/>
              </a:ext>
            </a:extLst>
          </p:cNvPr>
          <p:cNvSpPr/>
          <p:nvPr/>
        </p:nvSpPr>
        <p:spPr>
          <a:xfrm>
            <a:off x="1304817" y="4047656"/>
            <a:ext cx="65960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hát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ǟu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chị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ngủ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.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Và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đến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lúc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làm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mẹ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chị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lại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hát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ǟu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B9D3F616-EB40-4350-BEBD-3A4EB355A3A3}"/>
              </a:ext>
            </a:extLst>
          </p:cNvPr>
          <p:cNvSpPr/>
          <p:nvPr/>
        </p:nvSpPr>
        <p:spPr>
          <a:xfrm>
            <a:off x="1304817" y="4539814"/>
            <a:ext cx="659601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con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những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câu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hát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ngày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xưa</a:t>
            </a: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…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                                                                      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BE50449C-9C54-4611-9AB4-D1ADD6905D3E}"/>
              </a:ext>
            </a:extLst>
          </p:cNvPr>
          <p:cNvSpPr/>
          <p:nvPr/>
        </p:nvSpPr>
        <p:spPr>
          <a:xfrm>
            <a:off x="1723376" y="4980276"/>
            <a:ext cx="19961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Sửa</a:t>
            </a:r>
            <a:r>
              <a:rPr kumimoji="0" lang="en-US" altLang="vi-VN" sz="21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1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lỗi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53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8" y="0"/>
            <a:ext cx="9144000" cy="6812217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15616" y="1234280"/>
            <a:ext cx="7416824" cy="22667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13800" b="1">
                <a:solidFill>
                  <a:srgbClr val="FF0000"/>
                </a:solidFill>
                <a:latin typeface="Times New Roman" pitchFamily="18" charset="0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2431552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202C869-6A05-4FBF-9810-3481E572A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6" y="1"/>
            <a:ext cx="9144000" cy="68122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97838"/>
            <a:ext cx="8610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	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oay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oài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oái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oài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nguôi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oại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oại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oải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oáy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oáy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lốc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oáy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3" name="Oval 2"/>
          <p:cNvSpPr/>
          <p:nvPr/>
        </p:nvSpPr>
        <p:spPr>
          <a:xfrm>
            <a:off x="228600" y="304800"/>
            <a:ext cx="762000" cy="762000"/>
          </a:xfrm>
          <a:prstGeom prst="ellipse">
            <a:avLst/>
          </a:prstGeom>
          <a:solidFill>
            <a:srgbClr val="FFCC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059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086C3B2E-C4ED-4926-9B37-73111F002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6" y="1"/>
            <a:ext cx="9144000" cy="681221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421" y="126124"/>
            <a:ext cx="762000" cy="762000"/>
          </a:xfrm>
          <a:prstGeom prst="ellipse">
            <a:avLst/>
          </a:prstGeom>
          <a:solidFill>
            <a:srgbClr val="FFCC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8993" y="46617"/>
            <a:ext cx="7877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211" y="1095261"/>
            <a:ext cx="864738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  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…..…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Thuyên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…………………..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3897" y="1282262"/>
            <a:ext cx="1039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Lúc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600" y="1287517"/>
            <a:ext cx="840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34032" y="2286000"/>
            <a:ext cx="1125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niên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4200" y="2286000"/>
            <a:ext cx="726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3884" y="4267200"/>
            <a:ext cx="3934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3243" y="5257800"/>
            <a:ext cx="19672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bã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1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89ECEDF-C4B5-43AD-A7FA-D2D37FE20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6" y="1"/>
            <a:ext cx="9144000" cy="6812217"/>
          </a:xfrm>
          <a:prstGeom prst="rect">
            <a:avLst/>
          </a:prstGeom>
        </p:spPr>
      </p:pic>
      <p:sp>
        <p:nvSpPr>
          <p:cNvPr id="2" name="Up Ribbon 1"/>
          <p:cNvSpPr/>
          <p:nvPr/>
        </p:nvSpPr>
        <p:spPr>
          <a:xfrm>
            <a:off x="2217420" y="1757680"/>
            <a:ext cx="4419600" cy="802640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7185" y="3088479"/>
            <a:ext cx="5472102" cy="1597789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57175" indent="-257175" defTabSz="685800">
              <a:lnSpc>
                <a:spcPct val="150000"/>
              </a:lnSpc>
              <a:buFontTx/>
              <a:buAutoNum type="arabicPeriod"/>
            </a:pP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Tự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viết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lại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các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lỗi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sai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trong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>
                <a:solidFill>
                  <a:prstClr val="black"/>
                </a:solidFill>
                <a:latin typeface="HP001 5 hàng" panose="020B0603050302020204" pitchFamily="34" charset="0"/>
              </a:rPr>
              <a:t>bài</a:t>
            </a:r>
            <a:endParaRPr lang="en-US" sz="2700" b="1" dirty="0">
              <a:solidFill>
                <a:prstClr val="black"/>
              </a:solidFill>
              <a:latin typeface="HP001 5 hàng" panose="020B0603050302020204" pitchFamily="34" charset="0"/>
            </a:endParaRPr>
          </a:p>
          <a:p>
            <a:pPr marL="257175" indent="-257175" defTabSz="685800">
              <a:lnSpc>
                <a:spcPct val="150000"/>
              </a:lnSpc>
              <a:buFontTx/>
              <a:buAutoNum type="arabicPeriod"/>
            </a:pP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Đọc và chuẩn bị trước bài sau.</a:t>
            </a:r>
          </a:p>
        </p:txBody>
      </p:sp>
    </p:spTree>
    <p:extLst>
      <p:ext uri="{BB962C8B-B14F-4D97-AF65-F5344CB8AC3E}">
        <p14:creationId xmlns:p14="http://schemas.microsoft.com/office/powerpoint/2010/main" val="10602134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6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9B8418BB-BBED-47CF-9194-8F05A5A06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2994" y="2623542"/>
            <a:ext cx="184731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4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013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CDCE0D37-8C05-40B1-B584-D34D74DEB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2994" y="2623542"/>
            <a:ext cx="184731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4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013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3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27"/>
          <a:stretch>
            <a:fillRect/>
          </a:stretch>
        </p:blipFill>
        <p:spPr>
          <a:xfrm>
            <a:off x="628650" y="1308394"/>
            <a:ext cx="7829550" cy="42412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CFC368-BC18-4F55-BAD7-CC6092D920FB}"/>
              </a:ext>
            </a:extLst>
          </p:cNvPr>
          <p:cNvSpPr txBox="1"/>
          <p:nvPr/>
        </p:nvSpPr>
        <p:spPr>
          <a:xfrm>
            <a:off x="57150" y="152738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4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</a:rPr>
              <a:t>         </a:t>
            </a:r>
            <a:r>
              <a:rPr lang="vi-VN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Thứ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ba</a:t>
            </a:r>
            <a:r>
              <a:rPr lang="vi-VN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ngày 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9</a:t>
            </a:r>
            <a:r>
              <a:rPr lang="vi-VN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tháng 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11</a:t>
            </a:r>
            <a:r>
              <a:rPr lang="vi-VN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năm 2021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67259" y="2461915"/>
            <a:ext cx="358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4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Quê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hương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ruột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thịt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816399" y="2000250"/>
            <a:ext cx="3246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4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Chính</a:t>
            </a:r>
            <a:r>
              <a:rPr lang="en-US" alt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tả</a:t>
            </a:r>
            <a:r>
              <a:rPr lang="en-US" alt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(Nghe – </a:t>
            </a:r>
            <a:r>
              <a:rPr lang="en-US" alt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638800" y="6711751"/>
            <a:ext cx="3238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vi-VN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7034085D-33CB-469E-B488-0FCE90D67393}"/>
              </a:ext>
            </a:extLst>
          </p:cNvPr>
          <p:cNvGrpSpPr>
            <a:grpSpLocks/>
          </p:cNvGrpSpPr>
          <p:nvPr/>
        </p:nvGrpSpPr>
        <p:grpSpPr bwMode="auto">
          <a:xfrm>
            <a:off x="1059349" y="509901"/>
            <a:ext cx="7067774" cy="5143500"/>
            <a:chOff x="107009" y="359264"/>
            <a:chExt cx="9031129" cy="6371336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2BCD436F-A11E-4F5D-A0EF-A93EA8C09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9" y="359264"/>
              <a:ext cx="9031129" cy="637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F2DE86F9-1F5B-43EB-B7E6-1EA988D07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5496" y="1041759"/>
              <a:ext cx="5903613" cy="514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Th</a:t>
              </a:r>
              <a:r>
                <a:rPr lang="en-US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ứ</a:t>
              </a: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100" b="1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ba</a:t>
              </a: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ngày </a:t>
              </a:r>
              <a:r>
                <a:rPr lang="en-US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9</a:t>
              </a: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tháng </a:t>
              </a:r>
              <a:r>
                <a:rPr lang="en-US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11</a:t>
              </a: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năm 2021</a:t>
              </a:r>
              <a:endParaRPr lang="en-US" altLang="en-US" sz="2100" b="1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7E7997A9-11DA-4BF6-A68B-C46F19226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0587" y="1614155"/>
              <a:ext cx="3948469" cy="57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100" b="1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Chính</a:t>
              </a:r>
              <a:r>
                <a:rPr lang="en-US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100" b="1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tả</a:t>
              </a:r>
              <a:r>
                <a:rPr lang="en-US" alt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>
                  <a:solidFill>
                    <a:schemeClr val="bg1"/>
                  </a:solidFill>
                  <a:latin typeface="HP001 4 hàng" panose="020B0603050302020204" pitchFamily="34" charset="0"/>
                  <a:cs typeface="Arial" panose="020B0604020202020204" pitchFamily="34" charset="0"/>
                </a:rPr>
                <a:t>(Nghe –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HP001 4 hàng" panose="020B0603050302020204" pitchFamily="34" charset="0"/>
                  <a:cs typeface="Arial" panose="020B0604020202020204" pitchFamily="34" charset="0"/>
                </a:rPr>
                <a:t>viết</a:t>
              </a:r>
              <a:r>
                <a:rPr lang="en-US" altLang="en-US" sz="2400" b="1" dirty="0">
                  <a:solidFill>
                    <a:schemeClr val="bg1"/>
                  </a:solidFill>
                  <a:latin typeface="HP001 4 hàng" panose="020B0603050302020204" pitchFamily="34" charset="0"/>
                  <a:cs typeface="Arial" panose="020B0604020202020204" pitchFamily="34" charset="0"/>
                </a:rPr>
                <a:t>)</a:t>
              </a:r>
              <a:endParaRPr lang="en-US" altLang="en-US" sz="2100" b="1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7" name="Hộp Văn bản 4">
            <a:extLst>
              <a:ext uri="{FF2B5EF4-FFF2-40B4-BE49-F238E27FC236}">
                <a16:creationId xmlns:a16="http://schemas.microsoft.com/office/drawing/2014/main" id="{BCBBCABA-8AF2-4395-9279-344282BD166D}"/>
              </a:ext>
            </a:extLst>
          </p:cNvPr>
          <p:cNvSpPr txBox="1"/>
          <p:nvPr/>
        </p:nvSpPr>
        <p:spPr>
          <a:xfrm>
            <a:off x="1088846" y="2016632"/>
            <a:ext cx="5428059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vi-VN" sz="2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Quê</a:t>
            </a:r>
            <a:r>
              <a:rPr lang="en-US" altLang="vi-VN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hương</a:t>
            </a:r>
            <a:r>
              <a:rPr lang="en-US" altLang="vi-VN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ǟuŎ</a:t>
            </a:r>
            <a:r>
              <a:rPr lang="en-US" altLang="vi-VN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thịt</a:t>
            </a:r>
            <a:endParaRPr lang="en-US" altLang="vi-VN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5DEAC7E3-D997-4AEC-A30F-206EAD946D88}"/>
              </a:ext>
            </a:extLst>
          </p:cNvPr>
          <p:cNvSpPr/>
          <p:nvPr/>
        </p:nvSpPr>
        <p:spPr>
          <a:xfrm>
            <a:off x="1273995" y="2370756"/>
            <a:ext cx="6596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Sứ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yêu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biết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bao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nhiêu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cái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chốn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này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, n</a:t>
            </a:r>
            <a:r>
              <a:rPr lang="el-GR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Π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l-GR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Ξ</a:t>
            </a:r>
            <a:endParaRPr lang="vi-VN" sz="21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FF33AA47-0E8C-42FE-9C8E-D380B14202C2}"/>
              </a:ext>
            </a:extLst>
          </p:cNvPr>
          <p:cNvSpPr/>
          <p:nvPr/>
        </p:nvSpPr>
        <p:spPr>
          <a:xfrm>
            <a:off x="1304817" y="3042574"/>
            <a:ext cx="65960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l-GR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Ξ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cất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tiếng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khŉ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đầu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tiên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, n</a:t>
            </a:r>
            <a:r>
              <a:rPr lang="el-GR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Π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quả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ngĠ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trái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sai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đã</a:t>
            </a:r>
            <a:endParaRPr lang="vi-VN" sz="21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B9123DD5-4153-4459-97C8-BF7F4CEBBFEA}"/>
              </a:ext>
            </a:extLst>
          </p:cNvPr>
          <p:cNvSpPr/>
          <p:nvPr/>
        </p:nvSpPr>
        <p:spPr>
          <a:xfrm>
            <a:off x="1304817" y="3545115"/>
            <a:ext cx="65960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thắm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hồng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da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dẻ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Chính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tại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n</a:t>
            </a:r>
            <a:r>
              <a:rPr lang="el-GR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Π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này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mẹ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đã</a:t>
            </a:r>
            <a:endParaRPr lang="vi-VN" sz="21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E57D6FF0-01BB-4860-9A76-F80948527DD6}"/>
              </a:ext>
            </a:extLst>
          </p:cNvPr>
          <p:cNvSpPr/>
          <p:nvPr/>
        </p:nvSpPr>
        <p:spPr>
          <a:xfrm>
            <a:off x="1304817" y="4047656"/>
            <a:ext cx="65960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hát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ǟu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ngủ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Và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đến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lúc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làm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mẹ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lại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hát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ǟu</a:t>
            </a:r>
            <a:endParaRPr lang="vi-VN" sz="21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B9D3F616-EB40-4350-BEBD-3A4EB355A3A3}"/>
              </a:ext>
            </a:extLst>
          </p:cNvPr>
          <p:cNvSpPr/>
          <p:nvPr/>
        </p:nvSpPr>
        <p:spPr>
          <a:xfrm>
            <a:off x="1304817" y="4539814"/>
            <a:ext cx="659601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con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những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câu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hát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xưa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                                                                      </a:t>
            </a:r>
            <a:endParaRPr lang="vi-VN" sz="21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BE50449C-9C54-4611-9AB4-D1ADD6905D3E}"/>
              </a:ext>
            </a:extLst>
          </p:cNvPr>
          <p:cNvSpPr/>
          <p:nvPr/>
        </p:nvSpPr>
        <p:spPr>
          <a:xfrm>
            <a:off x="5394175" y="5032076"/>
            <a:ext cx="19961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Anh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Đức</a:t>
            </a:r>
            <a:endParaRPr lang="vi-VN" sz="21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8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4">
            <a:extLst>
              <a:ext uri="{FF2B5EF4-FFF2-40B4-BE49-F238E27FC236}">
                <a16:creationId xmlns:a16="http://schemas.microsoft.com/office/drawing/2014/main" id="{ECAD3D2F-A0B2-48A7-9219-A3330EFE7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6" y="1"/>
            <a:ext cx="9144000" cy="6812217"/>
          </a:xfrm>
          <a:prstGeom prst="rect">
            <a:avLst/>
          </a:prstGeom>
        </p:spPr>
      </p:pic>
      <p:sp>
        <p:nvSpPr>
          <p:cNvPr id="1667" name="Google Shape;1667;p32"/>
          <p:cNvSpPr/>
          <p:nvPr/>
        </p:nvSpPr>
        <p:spPr>
          <a:xfrm>
            <a:off x="8017858" y="5276745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8" name="Google Shape;1668;p32"/>
          <p:cNvSpPr/>
          <p:nvPr/>
        </p:nvSpPr>
        <p:spPr>
          <a:xfrm>
            <a:off x="748837" y="97185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9" name="Google Shape;1669;p32"/>
          <p:cNvSpPr/>
          <p:nvPr/>
        </p:nvSpPr>
        <p:spPr>
          <a:xfrm>
            <a:off x="273684" y="115233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" name="Google Shape;2587;p53"/>
          <p:cNvGrpSpPr/>
          <p:nvPr/>
        </p:nvGrpSpPr>
        <p:grpSpPr>
          <a:xfrm>
            <a:off x="848281" y="1620212"/>
            <a:ext cx="496426" cy="415889"/>
            <a:chOff x="8035087" y="1291415"/>
            <a:chExt cx="376222" cy="364612"/>
          </a:xfrm>
        </p:grpSpPr>
        <p:sp>
          <p:nvSpPr>
            <p:cNvPr id="13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2669;p53"/>
          <p:cNvGrpSpPr/>
          <p:nvPr/>
        </p:nvGrpSpPr>
        <p:grpSpPr>
          <a:xfrm>
            <a:off x="426785" y="4126409"/>
            <a:ext cx="376774" cy="424228"/>
            <a:chOff x="6425738" y="1894729"/>
            <a:chExt cx="376774" cy="370127"/>
          </a:xfrm>
        </p:grpSpPr>
        <p:sp>
          <p:nvSpPr>
            <p:cNvPr id="39" name="Google Shape;2670;p53"/>
            <p:cNvSpPr/>
            <p:nvPr/>
          </p:nvSpPr>
          <p:spPr>
            <a:xfrm>
              <a:off x="6431805" y="1955043"/>
              <a:ext cx="363045" cy="302499"/>
            </a:xfrm>
            <a:custGeom>
              <a:avLst/>
              <a:gdLst/>
              <a:ahLst/>
              <a:cxnLst/>
              <a:rect l="l" t="t" r="r" b="b"/>
              <a:pathLst>
                <a:path w="12508" h="10422" extrusionOk="0">
                  <a:moveTo>
                    <a:pt x="12508" y="1"/>
                  </a:moveTo>
                  <a:lnTo>
                    <a:pt x="227" y="4081"/>
                  </a:lnTo>
                  <a:cubicBezTo>
                    <a:pt x="22" y="4148"/>
                    <a:pt x="0" y="4432"/>
                    <a:pt x="193" y="4530"/>
                  </a:cubicBezTo>
                  <a:lnTo>
                    <a:pt x="2978" y="5949"/>
                  </a:lnTo>
                  <a:lnTo>
                    <a:pt x="4645" y="10262"/>
                  </a:lnTo>
                  <a:cubicBezTo>
                    <a:pt x="4683" y="10363"/>
                    <a:pt x="4779" y="10421"/>
                    <a:pt x="4876" y="10421"/>
                  </a:cubicBezTo>
                  <a:cubicBezTo>
                    <a:pt x="4931" y="10421"/>
                    <a:pt x="4987" y="10403"/>
                    <a:pt x="5033" y="10364"/>
                  </a:cubicBezTo>
                  <a:lnTo>
                    <a:pt x="7809" y="8411"/>
                  </a:lnTo>
                  <a:lnTo>
                    <a:pt x="10794" y="9931"/>
                  </a:lnTo>
                  <a:cubicBezTo>
                    <a:pt x="10830" y="9949"/>
                    <a:pt x="10868" y="9958"/>
                    <a:pt x="10905" y="9958"/>
                  </a:cubicBezTo>
                  <a:cubicBezTo>
                    <a:pt x="11021" y="9958"/>
                    <a:pt x="11130" y="9873"/>
                    <a:pt x="11147" y="9747"/>
                  </a:cubicBezTo>
                  <a:lnTo>
                    <a:pt x="12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671;p53"/>
            <p:cNvSpPr/>
            <p:nvPr/>
          </p:nvSpPr>
          <p:spPr>
            <a:xfrm>
              <a:off x="6425738" y="1947758"/>
              <a:ext cx="376774" cy="317098"/>
            </a:xfrm>
            <a:custGeom>
              <a:avLst/>
              <a:gdLst/>
              <a:ahLst/>
              <a:cxnLst/>
              <a:rect l="l" t="t" r="r" b="b"/>
              <a:pathLst>
                <a:path w="12981" h="10925" extrusionOk="0">
                  <a:moveTo>
                    <a:pt x="10710" y="1187"/>
                  </a:moveTo>
                  <a:lnTo>
                    <a:pt x="3102" y="5870"/>
                  </a:lnTo>
                  <a:lnTo>
                    <a:pt x="542" y="4565"/>
                  </a:lnTo>
                  <a:lnTo>
                    <a:pt x="10710" y="1187"/>
                  </a:lnTo>
                  <a:close/>
                  <a:moveTo>
                    <a:pt x="6492" y="8170"/>
                  </a:moveTo>
                  <a:lnTo>
                    <a:pt x="7523" y="8696"/>
                  </a:lnTo>
                  <a:lnTo>
                    <a:pt x="5833" y="9874"/>
                  </a:lnTo>
                  <a:lnTo>
                    <a:pt x="6492" y="8170"/>
                  </a:lnTo>
                  <a:close/>
                  <a:moveTo>
                    <a:pt x="12342" y="1087"/>
                  </a:moveTo>
                  <a:lnTo>
                    <a:pt x="11106" y="9947"/>
                  </a:lnTo>
                  <a:lnTo>
                    <a:pt x="8135" y="8433"/>
                  </a:lnTo>
                  <a:lnTo>
                    <a:pt x="8132" y="8433"/>
                  </a:lnTo>
                  <a:lnTo>
                    <a:pt x="6725" y="7716"/>
                  </a:lnTo>
                  <a:lnTo>
                    <a:pt x="12342" y="1087"/>
                  </a:lnTo>
                  <a:close/>
                  <a:moveTo>
                    <a:pt x="11487" y="1308"/>
                  </a:moveTo>
                  <a:lnTo>
                    <a:pt x="6202" y="7545"/>
                  </a:lnTo>
                  <a:cubicBezTo>
                    <a:pt x="6184" y="7567"/>
                    <a:pt x="6168" y="7591"/>
                    <a:pt x="6158" y="7617"/>
                  </a:cubicBezTo>
                  <a:lnTo>
                    <a:pt x="6118" y="7722"/>
                  </a:lnTo>
                  <a:lnTo>
                    <a:pt x="5082" y="10395"/>
                  </a:lnTo>
                  <a:lnTo>
                    <a:pt x="3501" y="6223"/>
                  </a:lnTo>
                  <a:lnTo>
                    <a:pt x="11487" y="1308"/>
                  </a:lnTo>
                  <a:close/>
                  <a:moveTo>
                    <a:pt x="12715" y="0"/>
                  </a:moveTo>
                  <a:cubicBezTo>
                    <a:pt x="12689" y="0"/>
                    <a:pt x="12663" y="4"/>
                    <a:pt x="12637" y="14"/>
                  </a:cubicBezTo>
                  <a:lnTo>
                    <a:pt x="356" y="4094"/>
                  </a:lnTo>
                  <a:cubicBezTo>
                    <a:pt x="165" y="4158"/>
                    <a:pt x="31" y="4330"/>
                    <a:pt x="16" y="4531"/>
                  </a:cubicBezTo>
                  <a:cubicBezTo>
                    <a:pt x="1" y="4732"/>
                    <a:pt x="106" y="4922"/>
                    <a:pt x="287" y="5014"/>
                  </a:cubicBezTo>
                  <a:lnTo>
                    <a:pt x="3022" y="6407"/>
                  </a:lnTo>
                  <a:lnTo>
                    <a:pt x="4613" y="10601"/>
                  </a:lnTo>
                  <a:cubicBezTo>
                    <a:pt x="4688" y="10797"/>
                    <a:pt x="4872" y="10924"/>
                    <a:pt x="5081" y="10924"/>
                  </a:cubicBezTo>
                  <a:lnTo>
                    <a:pt x="5084" y="10924"/>
                  </a:lnTo>
                  <a:cubicBezTo>
                    <a:pt x="5225" y="10924"/>
                    <a:pt x="5354" y="10866"/>
                    <a:pt x="5448" y="10770"/>
                  </a:cubicBezTo>
                  <a:lnTo>
                    <a:pt x="8040" y="8964"/>
                  </a:lnTo>
                  <a:lnTo>
                    <a:pt x="10887" y="10415"/>
                  </a:lnTo>
                  <a:cubicBezTo>
                    <a:pt x="10958" y="10451"/>
                    <a:pt x="11036" y="10469"/>
                    <a:pt x="11114" y="10469"/>
                  </a:cubicBezTo>
                  <a:cubicBezTo>
                    <a:pt x="11193" y="10469"/>
                    <a:pt x="11273" y="10450"/>
                    <a:pt x="11345" y="10412"/>
                  </a:cubicBezTo>
                  <a:cubicBezTo>
                    <a:pt x="11488" y="10339"/>
                    <a:pt x="11586" y="10197"/>
                    <a:pt x="11609" y="10038"/>
                  </a:cubicBezTo>
                  <a:lnTo>
                    <a:pt x="12970" y="291"/>
                  </a:lnTo>
                  <a:cubicBezTo>
                    <a:pt x="12970" y="282"/>
                    <a:pt x="12971" y="273"/>
                    <a:pt x="12971" y="264"/>
                  </a:cubicBezTo>
                  <a:cubicBezTo>
                    <a:pt x="12980" y="119"/>
                    <a:pt x="12852" y="0"/>
                    <a:pt x="12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672;p53"/>
            <p:cNvSpPr/>
            <p:nvPr/>
          </p:nvSpPr>
          <p:spPr>
            <a:xfrm>
              <a:off x="6716104" y="2176707"/>
              <a:ext cx="8940" cy="18663"/>
            </a:xfrm>
            <a:custGeom>
              <a:avLst/>
              <a:gdLst/>
              <a:ahLst/>
              <a:cxnLst/>
              <a:rect l="l" t="t" r="r" b="b"/>
              <a:pathLst>
                <a:path w="308" h="643" extrusionOk="0">
                  <a:moveTo>
                    <a:pt x="155" y="1"/>
                  </a:moveTo>
                  <a:cubicBezTo>
                    <a:pt x="147" y="1"/>
                    <a:pt x="139" y="1"/>
                    <a:pt x="131" y="2"/>
                  </a:cubicBezTo>
                  <a:cubicBezTo>
                    <a:pt x="54" y="13"/>
                    <a:pt x="1" y="81"/>
                    <a:pt x="1" y="157"/>
                  </a:cubicBezTo>
                  <a:lnTo>
                    <a:pt x="1" y="484"/>
                  </a:lnTo>
                  <a:cubicBezTo>
                    <a:pt x="1" y="561"/>
                    <a:pt x="54" y="628"/>
                    <a:pt x="131" y="641"/>
                  </a:cubicBezTo>
                  <a:cubicBezTo>
                    <a:pt x="139" y="642"/>
                    <a:pt x="147" y="642"/>
                    <a:pt x="154" y="642"/>
                  </a:cubicBezTo>
                  <a:cubicBezTo>
                    <a:pt x="239" y="642"/>
                    <a:pt x="308" y="573"/>
                    <a:pt x="308" y="489"/>
                  </a:cubicBezTo>
                  <a:lnTo>
                    <a:pt x="308" y="154"/>
                  </a:lnTo>
                  <a:cubicBezTo>
                    <a:pt x="308" y="68"/>
                    <a:pt x="239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673;p53"/>
            <p:cNvSpPr/>
            <p:nvPr/>
          </p:nvSpPr>
          <p:spPr>
            <a:xfrm>
              <a:off x="6732242" y="2138771"/>
              <a:ext cx="8911" cy="18663"/>
            </a:xfrm>
            <a:custGeom>
              <a:avLst/>
              <a:gdLst/>
              <a:ahLst/>
              <a:cxnLst/>
              <a:rect l="l" t="t" r="r" b="b"/>
              <a:pathLst>
                <a:path w="307" h="643" extrusionOk="0">
                  <a:moveTo>
                    <a:pt x="154" y="1"/>
                  </a:moveTo>
                  <a:cubicBezTo>
                    <a:pt x="146" y="1"/>
                    <a:pt x="138" y="1"/>
                    <a:pt x="130" y="3"/>
                  </a:cubicBezTo>
                  <a:cubicBezTo>
                    <a:pt x="55" y="13"/>
                    <a:pt x="0" y="81"/>
                    <a:pt x="0" y="157"/>
                  </a:cubicBezTo>
                  <a:lnTo>
                    <a:pt x="0" y="484"/>
                  </a:lnTo>
                  <a:cubicBezTo>
                    <a:pt x="0" y="561"/>
                    <a:pt x="55" y="628"/>
                    <a:pt x="130" y="641"/>
                  </a:cubicBezTo>
                  <a:cubicBezTo>
                    <a:pt x="138" y="642"/>
                    <a:pt x="146" y="642"/>
                    <a:pt x="153" y="642"/>
                  </a:cubicBezTo>
                  <a:cubicBezTo>
                    <a:pt x="238" y="642"/>
                    <a:pt x="307" y="573"/>
                    <a:pt x="307" y="489"/>
                  </a:cubicBezTo>
                  <a:lnTo>
                    <a:pt x="307" y="154"/>
                  </a:lnTo>
                  <a:cubicBezTo>
                    <a:pt x="307" y="69"/>
                    <a:pt x="238" y="1"/>
                    <a:pt x="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674;p53"/>
            <p:cNvSpPr/>
            <p:nvPr/>
          </p:nvSpPr>
          <p:spPr>
            <a:xfrm>
              <a:off x="6686586" y="2151745"/>
              <a:ext cx="8940" cy="18634"/>
            </a:xfrm>
            <a:custGeom>
              <a:avLst/>
              <a:gdLst/>
              <a:ahLst/>
              <a:cxnLst/>
              <a:rect l="l" t="t" r="r" b="b"/>
              <a:pathLst>
                <a:path w="308" h="642" extrusionOk="0">
                  <a:moveTo>
                    <a:pt x="154" y="0"/>
                  </a:moveTo>
                  <a:cubicBezTo>
                    <a:pt x="147" y="0"/>
                    <a:pt x="139" y="1"/>
                    <a:pt x="131" y="2"/>
                  </a:cubicBezTo>
                  <a:cubicBezTo>
                    <a:pt x="56" y="13"/>
                    <a:pt x="1" y="82"/>
                    <a:pt x="1" y="158"/>
                  </a:cubicBezTo>
                  <a:lnTo>
                    <a:pt x="1" y="484"/>
                  </a:lnTo>
                  <a:cubicBezTo>
                    <a:pt x="1" y="560"/>
                    <a:pt x="56" y="629"/>
                    <a:pt x="131" y="640"/>
                  </a:cubicBezTo>
                  <a:cubicBezTo>
                    <a:pt x="139" y="641"/>
                    <a:pt x="147" y="642"/>
                    <a:pt x="155" y="642"/>
                  </a:cubicBezTo>
                  <a:cubicBezTo>
                    <a:pt x="239" y="642"/>
                    <a:pt x="308" y="574"/>
                    <a:pt x="308" y="488"/>
                  </a:cubicBezTo>
                  <a:lnTo>
                    <a:pt x="308" y="154"/>
                  </a:lnTo>
                  <a:cubicBezTo>
                    <a:pt x="308" y="69"/>
                    <a:pt x="239" y="0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675;p53"/>
            <p:cNvSpPr/>
            <p:nvPr/>
          </p:nvSpPr>
          <p:spPr>
            <a:xfrm>
              <a:off x="6537891" y="2057559"/>
              <a:ext cx="19882" cy="15906"/>
            </a:xfrm>
            <a:custGeom>
              <a:avLst/>
              <a:gdLst/>
              <a:ahLst/>
              <a:cxnLst/>
              <a:rect l="l" t="t" r="r" b="b"/>
              <a:pathLst>
                <a:path w="685" h="548" extrusionOk="0">
                  <a:moveTo>
                    <a:pt x="397" y="0"/>
                  </a:moveTo>
                  <a:cubicBezTo>
                    <a:pt x="370" y="0"/>
                    <a:pt x="343" y="4"/>
                    <a:pt x="317" y="13"/>
                  </a:cubicBezTo>
                  <a:lnTo>
                    <a:pt x="206" y="50"/>
                  </a:lnTo>
                  <a:cubicBezTo>
                    <a:pt x="73" y="96"/>
                    <a:pt x="1" y="240"/>
                    <a:pt x="47" y="374"/>
                  </a:cubicBezTo>
                  <a:cubicBezTo>
                    <a:pt x="82" y="481"/>
                    <a:pt x="182" y="547"/>
                    <a:pt x="287" y="547"/>
                  </a:cubicBezTo>
                  <a:cubicBezTo>
                    <a:pt x="290" y="547"/>
                    <a:pt x="293" y="548"/>
                    <a:pt x="297" y="548"/>
                  </a:cubicBezTo>
                  <a:cubicBezTo>
                    <a:pt x="351" y="548"/>
                    <a:pt x="431" y="512"/>
                    <a:pt x="479" y="497"/>
                  </a:cubicBezTo>
                  <a:cubicBezTo>
                    <a:pt x="613" y="452"/>
                    <a:pt x="685" y="308"/>
                    <a:pt x="640" y="174"/>
                  </a:cubicBezTo>
                  <a:cubicBezTo>
                    <a:pt x="603" y="68"/>
                    <a:pt x="504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676;p53"/>
            <p:cNvSpPr/>
            <p:nvPr/>
          </p:nvSpPr>
          <p:spPr>
            <a:xfrm>
              <a:off x="6490290" y="2068095"/>
              <a:ext cx="36223" cy="21420"/>
            </a:xfrm>
            <a:custGeom>
              <a:avLst/>
              <a:gdLst/>
              <a:ahLst/>
              <a:cxnLst/>
              <a:rect l="l" t="t" r="r" b="b"/>
              <a:pathLst>
                <a:path w="1248" h="738" extrusionOk="0">
                  <a:moveTo>
                    <a:pt x="961" y="1"/>
                  </a:moveTo>
                  <a:cubicBezTo>
                    <a:pt x="934" y="1"/>
                    <a:pt x="907" y="5"/>
                    <a:pt x="880" y="14"/>
                  </a:cubicBezTo>
                  <a:lnTo>
                    <a:pt x="206" y="241"/>
                  </a:lnTo>
                  <a:cubicBezTo>
                    <a:pt x="73" y="285"/>
                    <a:pt x="1" y="431"/>
                    <a:pt x="47" y="565"/>
                  </a:cubicBezTo>
                  <a:cubicBezTo>
                    <a:pt x="82" y="670"/>
                    <a:pt x="182" y="738"/>
                    <a:pt x="288" y="738"/>
                  </a:cubicBezTo>
                  <a:cubicBezTo>
                    <a:pt x="315" y="738"/>
                    <a:pt x="343" y="733"/>
                    <a:pt x="369" y="724"/>
                  </a:cubicBezTo>
                  <a:lnTo>
                    <a:pt x="1042" y="497"/>
                  </a:lnTo>
                  <a:cubicBezTo>
                    <a:pt x="1176" y="453"/>
                    <a:pt x="1248" y="308"/>
                    <a:pt x="1203" y="175"/>
                  </a:cubicBezTo>
                  <a:cubicBezTo>
                    <a:pt x="1167" y="67"/>
                    <a:pt x="1067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677;p53"/>
            <p:cNvSpPr/>
            <p:nvPr/>
          </p:nvSpPr>
          <p:spPr>
            <a:xfrm>
              <a:off x="6645690" y="1898328"/>
              <a:ext cx="27487" cy="27487"/>
            </a:xfrm>
            <a:custGeom>
              <a:avLst/>
              <a:gdLst/>
              <a:ahLst/>
              <a:cxnLst/>
              <a:rect l="l" t="t" r="r" b="b"/>
              <a:pathLst>
                <a:path w="947" h="947" extrusionOk="0">
                  <a:moveTo>
                    <a:pt x="473" y="0"/>
                  </a:moveTo>
                  <a:cubicBezTo>
                    <a:pt x="212" y="0"/>
                    <a:pt x="0" y="212"/>
                    <a:pt x="0" y="474"/>
                  </a:cubicBezTo>
                  <a:cubicBezTo>
                    <a:pt x="0" y="735"/>
                    <a:pt x="212" y="947"/>
                    <a:pt x="473" y="947"/>
                  </a:cubicBezTo>
                  <a:cubicBezTo>
                    <a:pt x="735" y="947"/>
                    <a:pt x="947" y="735"/>
                    <a:pt x="947" y="474"/>
                  </a:cubicBezTo>
                  <a:cubicBezTo>
                    <a:pt x="947" y="212"/>
                    <a:pt x="735" y="0"/>
                    <a:pt x="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678;p53"/>
            <p:cNvSpPr/>
            <p:nvPr/>
          </p:nvSpPr>
          <p:spPr>
            <a:xfrm>
              <a:off x="6499259" y="1971965"/>
              <a:ext cx="11639" cy="11639"/>
            </a:xfrm>
            <a:custGeom>
              <a:avLst/>
              <a:gdLst/>
              <a:ahLst/>
              <a:cxnLst/>
              <a:rect l="l" t="t" r="r" b="b"/>
              <a:pathLst>
                <a:path w="401" h="401" extrusionOk="0">
                  <a:moveTo>
                    <a:pt x="201" y="0"/>
                  </a:moveTo>
                  <a:cubicBezTo>
                    <a:pt x="91" y="0"/>
                    <a:pt x="0" y="91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1" y="401"/>
                    <a:pt x="400" y="312"/>
                    <a:pt x="400" y="201"/>
                  </a:cubicBezTo>
                  <a:cubicBezTo>
                    <a:pt x="400" y="91"/>
                    <a:pt x="311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679;p53"/>
            <p:cNvSpPr/>
            <p:nvPr/>
          </p:nvSpPr>
          <p:spPr>
            <a:xfrm>
              <a:off x="6577597" y="1933826"/>
              <a:ext cx="41796" cy="46121"/>
            </a:xfrm>
            <a:custGeom>
              <a:avLst/>
              <a:gdLst/>
              <a:ahLst/>
              <a:cxnLst/>
              <a:rect l="l" t="t" r="r" b="b"/>
              <a:pathLst>
                <a:path w="1440" h="1589" extrusionOk="0">
                  <a:moveTo>
                    <a:pt x="720" y="1"/>
                  </a:moveTo>
                  <a:cubicBezTo>
                    <a:pt x="694" y="1"/>
                    <a:pt x="669" y="17"/>
                    <a:pt x="657" y="49"/>
                  </a:cubicBezTo>
                  <a:lnTo>
                    <a:pt x="498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8" y="724"/>
                  </a:lnTo>
                  <a:cubicBezTo>
                    <a:pt x="1" y="750"/>
                    <a:pt x="1" y="840"/>
                    <a:pt x="58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8" y="1089"/>
                  </a:cubicBezTo>
                  <a:lnTo>
                    <a:pt x="657" y="1540"/>
                  </a:lnTo>
                  <a:cubicBezTo>
                    <a:pt x="669" y="1572"/>
                    <a:pt x="695" y="1588"/>
                    <a:pt x="721" y="1588"/>
                  </a:cubicBezTo>
                  <a:cubicBezTo>
                    <a:pt x="747" y="1588"/>
                    <a:pt x="772" y="1572"/>
                    <a:pt x="783" y="1540"/>
                  </a:cubicBezTo>
                  <a:lnTo>
                    <a:pt x="944" y="1089"/>
                  </a:lnTo>
                  <a:cubicBezTo>
                    <a:pt x="950" y="1069"/>
                    <a:pt x="964" y="1054"/>
                    <a:pt x="982" y="1046"/>
                  </a:cubicBezTo>
                  <a:lnTo>
                    <a:pt x="1383" y="865"/>
                  </a:lnTo>
                  <a:cubicBezTo>
                    <a:pt x="1440" y="840"/>
                    <a:pt x="1440" y="750"/>
                    <a:pt x="1383" y="724"/>
                  </a:cubicBezTo>
                  <a:lnTo>
                    <a:pt x="982" y="543"/>
                  </a:lnTo>
                  <a:cubicBezTo>
                    <a:pt x="964" y="535"/>
                    <a:pt x="952" y="520"/>
                    <a:pt x="944" y="500"/>
                  </a:cubicBezTo>
                  <a:lnTo>
                    <a:pt x="783" y="49"/>
                  </a:lnTo>
                  <a:cubicBezTo>
                    <a:pt x="772" y="17"/>
                    <a:pt x="746" y="1"/>
                    <a:pt x="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680;p53"/>
            <p:cNvSpPr/>
            <p:nvPr/>
          </p:nvSpPr>
          <p:spPr>
            <a:xfrm>
              <a:off x="6429918" y="1894729"/>
              <a:ext cx="57411" cy="62172"/>
            </a:xfrm>
            <a:custGeom>
              <a:avLst/>
              <a:gdLst/>
              <a:ahLst/>
              <a:cxnLst/>
              <a:rect l="l" t="t" r="r" b="b"/>
              <a:pathLst>
                <a:path w="1978" h="2142" extrusionOk="0">
                  <a:moveTo>
                    <a:pt x="990" y="0"/>
                  </a:moveTo>
                  <a:cubicBezTo>
                    <a:pt x="955" y="0"/>
                    <a:pt x="919" y="22"/>
                    <a:pt x="903" y="66"/>
                  </a:cubicBezTo>
                  <a:lnTo>
                    <a:pt x="682" y="675"/>
                  </a:lnTo>
                  <a:cubicBezTo>
                    <a:pt x="673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09"/>
                    <a:pt x="1" y="1132"/>
                    <a:pt x="79" y="1166"/>
                  </a:cubicBezTo>
                  <a:lnTo>
                    <a:pt x="631" y="1410"/>
                  </a:lnTo>
                  <a:cubicBezTo>
                    <a:pt x="654" y="1420"/>
                    <a:pt x="673" y="1442"/>
                    <a:pt x="682" y="1468"/>
                  </a:cubicBezTo>
                  <a:lnTo>
                    <a:pt x="903" y="2077"/>
                  </a:lnTo>
                  <a:cubicBezTo>
                    <a:pt x="919" y="2120"/>
                    <a:pt x="955" y="2141"/>
                    <a:pt x="990" y="2141"/>
                  </a:cubicBezTo>
                  <a:cubicBezTo>
                    <a:pt x="1025" y="2141"/>
                    <a:pt x="1061" y="2120"/>
                    <a:pt x="1076" y="2077"/>
                  </a:cubicBezTo>
                  <a:lnTo>
                    <a:pt x="1297" y="1468"/>
                  </a:lnTo>
                  <a:cubicBezTo>
                    <a:pt x="1306" y="1442"/>
                    <a:pt x="1325" y="1420"/>
                    <a:pt x="1349" y="1410"/>
                  </a:cubicBezTo>
                  <a:lnTo>
                    <a:pt x="1901" y="1166"/>
                  </a:lnTo>
                  <a:cubicBezTo>
                    <a:pt x="1978" y="1132"/>
                    <a:pt x="1978" y="1011"/>
                    <a:pt x="1901" y="976"/>
                  </a:cubicBezTo>
                  <a:lnTo>
                    <a:pt x="1349" y="732"/>
                  </a:lnTo>
                  <a:cubicBezTo>
                    <a:pt x="1325" y="721"/>
                    <a:pt x="1306" y="701"/>
                    <a:pt x="1297" y="675"/>
                  </a:cubicBezTo>
                  <a:lnTo>
                    <a:pt x="1076" y="66"/>
                  </a:lnTo>
                  <a:cubicBezTo>
                    <a:pt x="1061" y="22"/>
                    <a:pt x="1025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1665;p32"/>
          <p:cNvSpPr txBox="1">
            <a:spLocks/>
          </p:cNvSpPr>
          <p:nvPr/>
        </p:nvSpPr>
        <p:spPr>
          <a:xfrm>
            <a:off x="1047108" y="4338524"/>
            <a:ext cx="2583766" cy="7440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l">
              <a:buClr>
                <a:srgbClr val="00CC99"/>
              </a:buClr>
            </a:pPr>
            <a:r>
              <a:rPr lang="en-US" altLang="vi-VN" sz="2000" b="1" kern="0" dirty="0" err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000" b="1" kern="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000" b="1" kern="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000" b="1" kern="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vi-VN" sz="2000" b="1" kern="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vi-VN" sz="2000" b="1" kern="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altLang="vi-VN" sz="2000" b="1" kern="0" dirty="0">
              <a:solidFill>
                <a:srgbClr val="19191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Clr>
                <a:srgbClr val="00CC99"/>
              </a:buClr>
            </a:pPr>
            <a:r>
              <a:rPr lang="en-US" altLang="vi-VN" sz="2000" b="1" kern="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000" b="1" kern="0" dirty="0" err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vi-VN" sz="2000" b="1" kern="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altLang="vi-VN" sz="2000" b="1" kern="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vi-VN" sz="2000" b="1" kern="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52" name="Google Shape;2223;p47"/>
          <p:cNvCxnSpPr/>
          <p:nvPr/>
        </p:nvCxnSpPr>
        <p:spPr>
          <a:xfrm>
            <a:off x="3722785" y="4702233"/>
            <a:ext cx="55939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55" name="Google Shape;2370;p50"/>
          <p:cNvSpPr/>
          <p:nvPr/>
        </p:nvSpPr>
        <p:spPr>
          <a:xfrm>
            <a:off x="4374095" y="4338524"/>
            <a:ext cx="4113691" cy="727421"/>
          </a:xfrm>
          <a:prstGeom prst="roundRect">
            <a:avLst>
              <a:gd name="adj" fmla="val 15422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1200"/>
              </a:spcBef>
              <a:buClr>
                <a:srgbClr val="00CC99"/>
              </a:buClr>
            </a:pPr>
            <a:r>
              <a:rPr lang="en-US" altLang="vi-VN" sz="2000" b="1" kern="0" dirty="0" err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000" b="1" kern="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000" b="1" kern="0" dirty="0" err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Sứ</a:t>
            </a:r>
            <a:r>
              <a:rPr lang="en-US" altLang="vi-VN" sz="2000" b="1" kern="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000" b="1" kern="0" dirty="0" err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rất</a:t>
            </a:r>
            <a:r>
              <a:rPr lang="en-US" altLang="vi-VN" sz="2000" b="1" kern="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000" b="1" kern="0" dirty="0" err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yêu</a:t>
            </a:r>
            <a:r>
              <a:rPr lang="en-US" altLang="vi-VN" sz="2000" b="1" kern="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000" b="1" kern="0" dirty="0" err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quê</a:t>
            </a:r>
            <a:r>
              <a:rPr lang="en-US" altLang="vi-VN" sz="2000" b="1" kern="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000" b="1" kern="0" dirty="0" err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hương</a:t>
            </a:r>
            <a:r>
              <a:rPr lang="en-US" altLang="vi-VN" sz="2000" b="1" kern="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000" b="1" kern="0" dirty="0" err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mình</a:t>
            </a:r>
            <a:r>
              <a:rPr lang="en-US" altLang="vi-VN" sz="2000" b="1" kern="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vì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đó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nơi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sinh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ra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lớn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lên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lang="vi-VN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>
              <a:buClr>
                <a:srgbClr val="00CC99"/>
              </a:buClr>
            </a:pPr>
            <a:endParaRPr lang="en-US" altLang="en-US" sz="1600" b="1" kern="0" dirty="0">
              <a:solidFill>
                <a:srgbClr val="191919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10" y="2249488"/>
            <a:ext cx="644385" cy="91143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18126" y="1803781"/>
            <a:ext cx="6929634" cy="203132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21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Quê</a:t>
            </a:r>
            <a:r>
              <a:rPr lang="en-US" sz="21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hương</a:t>
            </a:r>
            <a:r>
              <a:rPr lang="en-US" sz="21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ruột</a:t>
            </a:r>
            <a:r>
              <a:rPr lang="en-US" sz="21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thịt</a:t>
            </a:r>
            <a:endParaRPr lang="en-US" sz="21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</a:pP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Sứ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yêu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bao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nhiêu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chốn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này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oa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oa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cất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tiếng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khóc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đầu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tiên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quả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ngọt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đã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thắm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hồng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da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dẻ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Chính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này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mẹ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đã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hát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ngủ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đến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lúc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làm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mẹ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hát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con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những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hát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ngày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xưa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…</a:t>
            </a:r>
          </a:p>
          <a:p>
            <a:pPr algn="just">
              <a:buClr>
                <a:srgbClr val="000000"/>
              </a:buClr>
            </a:pPr>
            <a:r>
              <a:rPr lang="en-US" altLang="vi-VN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                                          </a:t>
            </a:r>
            <a:r>
              <a:rPr lang="en-US" altLang="vi-VN" b="1" i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Anh</a:t>
            </a:r>
            <a:r>
              <a:rPr lang="en-US" altLang="vi-VN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b="1" i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Đức</a:t>
            </a:r>
            <a:endParaRPr lang="vi-VN" b="1" i="1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1954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Content Placeholder 4">
            <a:extLst>
              <a:ext uri="{FF2B5EF4-FFF2-40B4-BE49-F238E27FC236}">
                <a16:creationId xmlns:a16="http://schemas.microsoft.com/office/drawing/2014/main" id="{33C3FBA2-9B2F-492A-BD71-BA92CEB24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6" y="1"/>
            <a:ext cx="9144000" cy="6812217"/>
          </a:xfrm>
          <a:prstGeom prst="rect">
            <a:avLst/>
          </a:prstGeom>
        </p:spPr>
      </p:pic>
      <p:sp>
        <p:nvSpPr>
          <p:cNvPr id="1667" name="Google Shape;1667;p32"/>
          <p:cNvSpPr/>
          <p:nvPr/>
        </p:nvSpPr>
        <p:spPr>
          <a:xfrm>
            <a:off x="8017858" y="5276745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8" name="Google Shape;1668;p32"/>
          <p:cNvSpPr/>
          <p:nvPr/>
        </p:nvSpPr>
        <p:spPr>
          <a:xfrm>
            <a:off x="748837" y="97185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9" name="Google Shape;1669;p32"/>
          <p:cNvSpPr/>
          <p:nvPr/>
        </p:nvSpPr>
        <p:spPr>
          <a:xfrm>
            <a:off x="273684" y="115233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" name="Google Shape;2587;p53"/>
          <p:cNvGrpSpPr/>
          <p:nvPr/>
        </p:nvGrpSpPr>
        <p:grpSpPr>
          <a:xfrm>
            <a:off x="848281" y="1620212"/>
            <a:ext cx="496426" cy="415889"/>
            <a:chOff x="8035087" y="1291415"/>
            <a:chExt cx="376222" cy="364612"/>
          </a:xfrm>
        </p:grpSpPr>
        <p:sp>
          <p:nvSpPr>
            <p:cNvPr id="13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2669;p53"/>
          <p:cNvGrpSpPr/>
          <p:nvPr/>
        </p:nvGrpSpPr>
        <p:grpSpPr>
          <a:xfrm>
            <a:off x="426785" y="4126409"/>
            <a:ext cx="376774" cy="424228"/>
            <a:chOff x="6425738" y="1894729"/>
            <a:chExt cx="376774" cy="370127"/>
          </a:xfrm>
        </p:grpSpPr>
        <p:sp>
          <p:nvSpPr>
            <p:cNvPr id="39" name="Google Shape;2670;p53"/>
            <p:cNvSpPr/>
            <p:nvPr/>
          </p:nvSpPr>
          <p:spPr>
            <a:xfrm>
              <a:off x="6431805" y="1955043"/>
              <a:ext cx="363045" cy="302499"/>
            </a:xfrm>
            <a:custGeom>
              <a:avLst/>
              <a:gdLst/>
              <a:ahLst/>
              <a:cxnLst/>
              <a:rect l="l" t="t" r="r" b="b"/>
              <a:pathLst>
                <a:path w="12508" h="10422" extrusionOk="0">
                  <a:moveTo>
                    <a:pt x="12508" y="1"/>
                  </a:moveTo>
                  <a:lnTo>
                    <a:pt x="227" y="4081"/>
                  </a:lnTo>
                  <a:cubicBezTo>
                    <a:pt x="22" y="4148"/>
                    <a:pt x="0" y="4432"/>
                    <a:pt x="193" y="4530"/>
                  </a:cubicBezTo>
                  <a:lnTo>
                    <a:pt x="2978" y="5949"/>
                  </a:lnTo>
                  <a:lnTo>
                    <a:pt x="4645" y="10262"/>
                  </a:lnTo>
                  <a:cubicBezTo>
                    <a:pt x="4683" y="10363"/>
                    <a:pt x="4779" y="10421"/>
                    <a:pt x="4876" y="10421"/>
                  </a:cubicBezTo>
                  <a:cubicBezTo>
                    <a:pt x="4931" y="10421"/>
                    <a:pt x="4987" y="10403"/>
                    <a:pt x="5033" y="10364"/>
                  </a:cubicBezTo>
                  <a:lnTo>
                    <a:pt x="7809" y="8411"/>
                  </a:lnTo>
                  <a:lnTo>
                    <a:pt x="10794" y="9931"/>
                  </a:lnTo>
                  <a:cubicBezTo>
                    <a:pt x="10830" y="9949"/>
                    <a:pt x="10868" y="9958"/>
                    <a:pt x="10905" y="9958"/>
                  </a:cubicBezTo>
                  <a:cubicBezTo>
                    <a:pt x="11021" y="9958"/>
                    <a:pt x="11130" y="9873"/>
                    <a:pt x="11147" y="9747"/>
                  </a:cubicBezTo>
                  <a:lnTo>
                    <a:pt x="12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671;p53"/>
            <p:cNvSpPr/>
            <p:nvPr/>
          </p:nvSpPr>
          <p:spPr>
            <a:xfrm>
              <a:off x="6425738" y="1947758"/>
              <a:ext cx="376774" cy="317098"/>
            </a:xfrm>
            <a:custGeom>
              <a:avLst/>
              <a:gdLst/>
              <a:ahLst/>
              <a:cxnLst/>
              <a:rect l="l" t="t" r="r" b="b"/>
              <a:pathLst>
                <a:path w="12981" h="10925" extrusionOk="0">
                  <a:moveTo>
                    <a:pt x="10710" y="1187"/>
                  </a:moveTo>
                  <a:lnTo>
                    <a:pt x="3102" y="5870"/>
                  </a:lnTo>
                  <a:lnTo>
                    <a:pt x="542" y="4565"/>
                  </a:lnTo>
                  <a:lnTo>
                    <a:pt x="10710" y="1187"/>
                  </a:lnTo>
                  <a:close/>
                  <a:moveTo>
                    <a:pt x="6492" y="8170"/>
                  </a:moveTo>
                  <a:lnTo>
                    <a:pt x="7523" y="8696"/>
                  </a:lnTo>
                  <a:lnTo>
                    <a:pt x="5833" y="9874"/>
                  </a:lnTo>
                  <a:lnTo>
                    <a:pt x="6492" y="8170"/>
                  </a:lnTo>
                  <a:close/>
                  <a:moveTo>
                    <a:pt x="12342" y="1087"/>
                  </a:moveTo>
                  <a:lnTo>
                    <a:pt x="11106" y="9947"/>
                  </a:lnTo>
                  <a:lnTo>
                    <a:pt x="8135" y="8433"/>
                  </a:lnTo>
                  <a:lnTo>
                    <a:pt x="8132" y="8433"/>
                  </a:lnTo>
                  <a:lnTo>
                    <a:pt x="6725" y="7716"/>
                  </a:lnTo>
                  <a:lnTo>
                    <a:pt x="12342" y="1087"/>
                  </a:lnTo>
                  <a:close/>
                  <a:moveTo>
                    <a:pt x="11487" y="1308"/>
                  </a:moveTo>
                  <a:lnTo>
                    <a:pt x="6202" y="7545"/>
                  </a:lnTo>
                  <a:cubicBezTo>
                    <a:pt x="6184" y="7567"/>
                    <a:pt x="6168" y="7591"/>
                    <a:pt x="6158" y="7617"/>
                  </a:cubicBezTo>
                  <a:lnTo>
                    <a:pt x="6118" y="7722"/>
                  </a:lnTo>
                  <a:lnTo>
                    <a:pt x="5082" y="10395"/>
                  </a:lnTo>
                  <a:lnTo>
                    <a:pt x="3501" y="6223"/>
                  </a:lnTo>
                  <a:lnTo>
                    <a:pt x="11487" y="1308"/>
                  </a:lnTo>
                  <a:close/>
                  <a:moveTo>
                    <a:pt x="12715" y="0"/>
                  </a:moveTo>
                  <a:cubicBezTo>
                    <a:pt x="12689" y="0"/>
                    <a:pt x="12663" y="4"/>
                    <a:pt x="12637" y="14"/>
                  </a:cubicBezTo>
                  <a:lnTo>
                    <a:pt x="356" y="4094"/>
                  </a:lnTo>
                  <a:cubicBezTo>
                    <a:pt x="165" y="4158"/>
                    <a:pt x="31" y="4330"/>
                    <a:pt x="16" y="4531"/>
                  </a:cubicBezTo>
                  <a:cubicBezTo>
                    <a:pt x="1" y="4732"/>
                    <a:pt x="106" y="4922"/>
                    <a:pt x="287" y="5014"/>
                  </a:cubicBezTo>
                  <a:lnTo>
                    <a:pt x="3022" y="6407"/>
                  </a:lnTo>
                  <a:lnTo>
                    <a:pt x="4613" y="10601"/>
                  </a:lnTo>
                  <a:cubicBezTo>
                    <a:pt x="4688" y="10797"/>
                    <a:pt x="4872" y="10924"/>
                    <a:pt x="5081" y="10924"/>
                  </a:cubicBezTo>
                  <a:lnTo>
                    <a:pt x="5084" y="10924"/>
                  </a:lnTo>
                  <a:cubicBezTo>
                    <a:pt x="5225" y="10924"/>
                    <a:pt x="5354" y="10866"/>
                    <a:pt x="5448" y="10770"/>
                  </a:cubicBezTo>
                  <a:lnTo>
                    <a:pt x="8040" y="8964"/>
                  </a:lnTo>
                  <a:lnTo>
                    <a:pt x="10887" y="10415"/>
                  </a:lnTo>
                  <a:cubicBezTo>
                    <a:pt x="10958" y="10451"/>
                    <a:pt x="11036" y="10469"/>
                    <a:pt x="11114" y="10469"/>
                  </a:cubicBezTo>
                  <a:cubicBezTo>
                    <a:pt x="11193" y="10469"/>
                    <a:pt x="11273" y="10450"/>
                    <a:pt x="11345" y="10412"/>
                  </a:cubicBezTo>
                  <a:cubicBezTo>
                    <a:pt x="11488" y="10339"/>
                    <a:pt x="11586" y="10197"/>
                    <a:pt x="11609" y="10038"/>
                  </a:cubicBezTo>
                  <a:lnTo>
                    <a:pt x="12970" y="291"/>
                  </a:lnTo>
                  <a:cubicBezTo>
                    <a:pt x="12970" y="282"/>
                    <a:pt x="12971" y="273"/>
                    <a:pt x="12971" y="264"/>
                  </a:cubicBezTo>
                  <a:cubicBezTo>
                    <a:pt x="12980" y="119"/>
                    <a:pt x="12852" y="0"/>
                    <a:pt x="12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672;p53"/>
            <p:cNvSpPr/>
            <p:nvPr/>
          </p:nvSpPr>
          <p:spPr>
            <a:xfrm>
              <a:off x="6716104" y="2176707"/>
              <a:ext cx="8940" cy="18663"/>
            </a:xfrm>
            <a:custGeom>
              <a:avLst/>
              <a:gdLst/>
              <a:ahLst/>
              <a:cxnLst/>
              <a:rect l="l" t="t" r="r" b="b"/>
              <a:pathLst>
                <a:path w="308" h="643" extrusionOk="0">
                  <a:moveTo>
                    <a:pt x="155" y="1"/>
                  </a:moveTo>
                  <a:cubicBezTo>
                    <a:pt x="147" y="1"/>
                    <a:pt x="139" y="1"/>
                    <a:pt x="131" y="2"/>
                  </a:cubicBezTo>
                  <a:cubicBezTo>
                    <a:pt x="54" y="13"/>
                    <a:pt x="1" y="81"/>
                    <a:pt x="1" y="157"/>
                  </a:cubicBezTo>
                  <a:lnTo>
                    <a:pt x="1" y="484"/>
                  </a:lnTo>
                  <a:cubicBezTo>
                    <a:pt x="1" y="561"/>
                    <a:pt x="54" y="628"/>
                    <a:pt x="131" y="641"/>
                  </a:cubicBezTo>
                  <a:cubicBezTo>
                    <a:pt x="139" y="642"/>
                    <a:pt x="147" y="642"/>
                    <a:pt x="154" y="642"/>
                  </a:cubicBezTo>
                  <a:cubicBezTo>
                    <a:pt x="239" y="642"/>
                    <a:pt x="308" y="573"/>
                    <a:pt x="308" y="489"/>
                  </a:cubicBezTo>
                  <a:lnTo>
                    <a:pt x="308" y="154"/>
                  </a:lnTo>
                  <a:cubicBezTo>
                    <a:pt x="308" y="68"/>
                    <a:pt x="239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673;p53"/>
            <p:cNvSpPr/>
            <p:nvPr/>
          </p:nvSpPr>
          <p:spPr>
            <a:xfrm>
              <a:off x="6732242" y="2138771"/>
              <a:ext cx="8911" cy="18663"/>
            </a:xfrm>
            <a:custGeom>
              <a:avLst/>
              <a:gdLst/>
              <a:ahLst/>
              <a:cxnLst/>
              <a:rect l="l" t="t" r="r" b="b"/>
              <a:pathLst>
                <a:path w="307" h="643" extrusionOk="0">
                  <a:moveTo>
                    <a:pt x="154" y="1"/>
                  </a:moveTo>
                  <a:cubicBezTo>
                    <a:pt x="146" y="1"/>
                    <a:pt x="138" y="1"/>
                    <a:pt x="130" y="3"/>
                  </a:cubicBezTo>
                  <a:cubicBezTo>
                    <a:pt x="55" y="13"/>
                    <a:pt x="0" y="81"/>
                    <a:pt x="0" y="157"/>
                  </a:cubicBezTo>
                  <a:lnTo>
                    <a:pt x="0" y="484"/>
                  </a:lnTo>
                  <a:cubicBezTo>
                    <a:pt x="0" y="561"/>
                    <a:pt x="55" y="628"/>
                    <a:pt x="130" y="641"/>
                  </a:cubicBezTo>
                  <a:cubicBezTo>
                    <a:pt x="138" y="642"/>
                    <a:pt x="146" y="642"/>
                    <a:pt x="153" y="642"/>
                  </a:cubicBezTo>
                  <a:cubicBezTo>
                    <a:pt x="238" y="642"/>
                    <a:pt x="307" y="573"/>
                    <a:pt x="307" y="489"/>
                  </a:cubicBezTo>
                  <a:lnTo>
                    <a:pt x="307" y="154"/>
                  </a:lnTo>
                  <a:cubicBezTo>
                    <a:pt x="307" y="69"/>
                    <a:pt x="238" y="1"/>
                    <a:pt x="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674;p53"/>
            <p:cNvSpPr/>
            <p:nvPr/>
          </p:nvSpPr>
          <p:spPr>
            <a:xfrm>
              <a:off x="6686586" y="2151745"/>
              <a:ext cx="8940" cy="18634"/>
            </a:xfrm>
            <a:custGeom>
              <a:avLst/>
              <a:gdLst/>
              <a:ahLst/>
              <a:cxnLst/>
              <a:rect l="l" t="t" r="r" b="b"/>
              <a:pathLst>
                <a:path w="308" h="642" extrusionOk="0">
                  <a:moveTo>
                    <a:pt x="154" y="0"/>
                  </a:moveTo>
                  <a:cubicBezTo>
                    <a:pt x="147" y="0"/>
                    <a:pt x="139" y="1"/>
                    <a:pt x="131" y="2"/>
                  </a:cubicBezTo>
                  <a:cubicBezTo>
                    <a:pt x="56" y="13"/>
                    <a:pt x="1" y="82"/>
                    <a:pt x="1" y="158"/>
                  </a:cubicBezTo>
                  <a:lnTo>
                    <a:pt x="1" y="484"/>
                  </a:lnTo>
                  <a:cubicBezTo>
                    <a:pt x="1" y="560"/>
                    <a:pt x="56" y="629"/>
                    <a:pt x="131" y="640"/>
                  </a:cubicBezTo>
                  <a:cubicBezTo>
                    <a:pt x="139" y="641"/>
                    <a:pt x="147" y="642"/>
                    <a:pt x="155" y="642"/>
                  </a:cubicBezTo>
                  <a:cubicBezTo>
                    <a:pt x="239" y="642"/>
                    <a:pt x="308" y="574"/>
                    <a:pt x="308" y="488"/>
                  </a:cubicBezTo>
                  <a:lnTo>
                    <a:pt x="308" y="154"/>
                  </a:lnTo>
                  <a:cubicBezTo>
                    <a:pt x="308" y="69"/>
                    <a:pt x="239" y="0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675;p53"/>
            <p:cNvSpPr/>
            <p:nvPr/>
          </p:nvSpPr>
          <p:spPr>
            <a:xfrm>
              <a:off x="6537891" y="2057559"/>
              <a:ext cx="19882" cy="15906"/>
            </a:xfrm>
            <a:custGeom>
              <a:avLst/>
              <a:gdLst/>
              <a:ahLst/>
              <a:cxnLst/>
              <a:rect l="l" t="t" r="r" b="b"/>
              <a:pathLst>
                <a:path w="685" h="548" extrusionOk="0">
                  <a:moveTo>
                    <a:pt x="397" y="0"/>
                  </a:moveTo>
                  <a:cubicBezTo>
                    <a:pt x="370" y="0"/>
                    <a:pt x="343" y="4"/>
                    <a:pt x="317" y="13"/>
                  </a:cubicBezTo>
                  <a:lnTo>
                    <a:pt x="206" y="50"/>
                  </a:lnTo>
                  <a:cubicBezTo>
                    <a:pt x="73" y="96"/>
                    <a:pt x="1" y="240"/>
                    <a:pt x="47" y="374"/>
                  </a:cubicBezTo>
                  <a:cubicBezTo>
                    <a:pt x="82" y="481"/>
                    <a:pt x="182" y="547"/>
                    <a:pt x="287" y="547"/>
                  </a:cubicBezTo>
                  <a:cubicBezTo>
                    <a:pt x="290" y="547"/>
                    <a:pt x="293" y="548"/>
                    <a:pt x="297" y="548"/>
                  </a:cubicBezTo>
                  <a:cubicBezTo>
                    <a:pt x="351" y="548"/>
                    <a:pt x="431" y="512"/>
                    <a:pt x="479" y="497"/>
                  </a:cubicBezTo>
                  <a:cubicBezTo>
                    <a:pt x="613" y="452"/>
                    <a:pt x="685" y="308"/>
                    <a:pt x="640" y="174"/>
                  </a:cubicBezTo>
                  <a:cubicBezTo>
                    <a:pt x="603" y="68"/>
                    <a:pt x="504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676;p53"/>
            <p:cNvSpPr/>
            <p:nvPr/>
          </p:nvSpPr>
          <p:spPr>
            <a:xfrm>
              <a:off x="6490290" y="2068095"/>
              <a:ext cx="36223" cy="21420"/>
            </a:xfrm>
            <a:custGeom>
              <a:avLst/>
              <a:gdLst/>
              <a:ahLst/>
              <a:cxnLst/>
              <a:rect l="l" t="t" r="r" b="b"/>
              <a:pathLst>
                <a:path w="1248" h="738" extrusionOk="0">
                  <a:moveTo>
                    <a:pt x="961" y="1"/>
                  </a:moveTo>
                  <a:cubicBezTo>
                    <a:pt x="934" y="1"/>
                    <a:pt x="907" y="5"/>
                    <a:pt x="880" y="14"/>
                  </a:cubicBezTo>
                  <a:lnTo>
                    <a:pt x="206" y="241"/>
                  </a:lnTo>
                  <a:cubicBezTo>
                    <a:pt x="73" y="285"/>
                    <a:pt x="1" y="431"/>
                    <a:pt x="47" y="565"/>
                  </a:cubicBezTo>
                  <a:cubicBezTo>
                    <a:pt x="82" y="670"/>
                    <a:pt x="182" y="738"/>
                    <a:pt x="288" y="738"/>
                  </a:cubicBezTo>
                  <a:cubicBezTo>
                    <a:pt x="315" y="738"/>
                    <a:pt x="343" y="733"/>
                    <a:pt x="369" y="724"/>
                  </a:cubicBezTo>
                  <a:lnTo>
                    <a:pt x="1042" y="497"/>
                  </a:lnTo>
                  <a:cubicBezTo>
                    <a:pt x="1176" y="453"/>
                    <a:pt x="1248" y="308"/>
                    <a:pt x="1203" y="175"/>
                  </a:cubicBezTo>
                  <a:cubicBezTo>
                    <a:pt x="1167" y="67"/>
                    <a:pt x="1067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677;p53"/>
            <p:cNvSpPr/>
            <p:nvPr/>
          </p:nvSpPr>
          <p:spPr>
            <a:xfrm>
              <a:off x="6645690" y="1898328"/>
              <a:ext cx="27487" cy="27487"/>
            </a:xfrm>
            <a:custGeom>
              <a:avLst/>
              <a:gdLst/>
              <a:ahLst/>
              <a:cxnLst/>
              <a:rect l="l" t="t" r="r" b="b"/>
              <a:pathLst>
                <a:path w="947" h="947" extrusionOk="0">
                  <a:moveTo>
                    <a:pt x="473" y="0"/>
                  </a:moveTo>
                  <a:cubicBezTo>
                    <a:pt x="212" y="0"/>
                    <a:pt x="0" y="212"/>
                    <a:pt x="0" y="474"/>
                  </a:cubicBezTo>
                  <a:cubicBezTo>
                    <a:pt x="0" y="735"/>
                    <a:pt x="212" y="947"/>
                    <a:pt x="473" y="947"/>
                  </a:cubicBezTo>
                  <a:cubicBezTo>
                    <a:pt x="735" y="947"/>
                    <a:pt x="947" y="735"/>
                    <a:pt x="947" y="474"/>
                  </a:cubicBezTo>
                  <a:cubicBezTo>
                    <a:pt x="947" y="212"/>
                    <a:pt x="735" y="0"/>
                    <a:pt x="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678;p53"/>
            <p:cNvSpPr/>
            <p:nvPr/>
          </p:nvSpPr>
          <p:spPr>
            <a:xfrm>
              <a:off x="6499259" y="1971965"/>
              <a:ext cx="11639" cy="11639"/>
            </a:xfrm>
            <a:custGeom>
              <a:avLst/>
              <a:gdLst/>
              <a:ahLst/>
              <a:cxnLst/>
              <a:rect l="l" t="t" r="r" b="b"/>
              <a:pathLst>
                <a:path w="401" h="401" extrusionOk="0">
                  <a:moveTo>
                    <a:pt x="201" y="0"/>
                  </a:moveTo>
                  <a:cubicBezTo>
                    <a:pt x="91" y="0"/>
                    <a:pt x="0" y="91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1" y="401"/>
                    <a:pt x="400" y="312"/>
                    <a:pt x="400" y="201"/>
                  </a:cubicBezTo>
                  <a:cubicBezTo>
                    <a:pt x="400" y="91"/>
                    <a:pt x="311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679;p53"/>
            <p:cNvSpPr/>
            <p:nvPr/>
          </p:nvSpPr>
          <p:spPr>
            <a:xfrm>
              <a:off x="6577597" y="1933826"/>
              <a:ext cx="41796" cy="46121"/>
            </a:xfrm>
            <a:custGeom>
              <a:avLst/>
              <a:gdLst/>
              <a:ahLst/>
              <a:cxnLst/>
              <a:rect l="l" t="t" r="r" b="b"/>
              <a:pathLst>
                <a:path w="1440" h="1589" extrusionOk="0">
                  <a:moveTo>
                    <a:pt x="720" y="1"/>
                  </a:moveTo>
                  <a:cubicBezTo>
                    <a:pt x="694" y="1"/>
                    <a:pt x="669" y="17"/>
                    <a:pt x="657" y="49"/>
                  </a:cubicBezTo>
                  <a:lnTo>
                    <a:pt x="498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8" y="724"/>
                  </a:lnTo>
                  <a:cubicBezTo>
                    <a:pt x="1" y="750"/>
                    <a:pt x="1" y="840"/>
                    <a:pt x="58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8" y="1089"/>
                  </a:cubicBezTo>
                  <a:lnTo>
                    <a:pt x="657" y="1540"/>
                  </a:lnTo>
                  <a:cubicBezTo>
                    <a:pt x="669" y="1572"/>
                    <a:pt x="695" y="1588"/>
                    <a:pt x="721" y="1588"/>
                  </a:cubicBezTo>
                  <a:cubicBezTo>
                    <a:pt x="747" y="1588"/>
                    <a:pt x="772" y="1572"/>
                    <a:pt x="783" y="1540"/>
                  </a:cubicBezTo>
                  <a:lnTo>
                    <a:pt x="944" y="1089"/>
                  </a:lnTo>
                  <a:cubicBezTo>
                    <a:pt x="950" y="1069"/>
                    <a:pt x="964" y="1054"/>
                    <a:pt x="982" y="1046"/>
                  </a:cubicBezTo>
                  <a:lnTo>
                    <a:pt x="1383" y="865"/>
                  </a:lnTo>
                  <a:cubicBezTo>
                    <a:pt x="1440" y="840"/>
                    <a:pt x="1440" y="750"/>
                    <a:pt x="1383" y="724"/>
                  </a:cubicBezTo>
                  <a:lnTo>
                    <a:pt x="982" y="543"/>
                  </a:lnTo>
                  <a:cubicBezTo>
                    <a:pt x="964" y="535"/>
                    <a:pt x="952" y="520"/>
                    <a:pt x="944" y="500"/>
                  </a:cubicBezTo>
                  <a:lnTo>
                    <a:pt x="783" y="49"/>
                  </a:lnTo>
                  <a:cubicBezTo>
                    <a:pt x="772" y="17"/>
                    <a:pt x="746" y="1"/>
                    <a:pt x="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680;p53"/>
            <p:cNvSpPr/>
            <p:nvPr/>
          </p:nvSpPr>
          <p:spPr>
            <a:xfrm>
              <a:off x="6429918" y="1894729"/>
              <a:ext cx="57411" cy="62172"/>
            </a:xfrm>
            <a:custGeom>
              <a:avLst/>
              <a:gdLst/>
              <a:ahLst/>
              <a:cxnLst/>
              <a:rect l="l" t="t" r="r" b="b"/>
              <a:pathLst>
                <a:path w="1978" h="2142" extrusionOk="0">
                  <a:moveTo>
                    <a:pt x="990" y="0"/>
                  </a:moveTo>
                  <a:cubicBezTo>
                    <a:pt x="955" y="0"/>
                    <a:pt x="919" y="22"/>
                    <a:pt x="903" y="66"/>
                  </a:cubicBezTo>
                  <a:lnTo>
                    <a:pt x="682" y="675"/>
                  </a:lnTo>
                  <a:cubicBezTo>
                    <a:pt x="673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09"/>
                    <a:pt x="1" y="1132"/>
                    <a:pt x="79" y="1166"/>
                  </a:cubicBezTo>
                  <a:lnTo>
                    <a:pt x="631" y="1410"/>
                  </a:lnTo>
                  <a:cubicBezTo>
                    <a:pt x="654" y="1420"/>
                    <a:pt x="673" y="1442"/>
                    <a:pt x="682" y="1468"/>
                  </a:cubicBezTo>
                  <a:lnTo>
                    <a:pt x="903" y="2077"/>
                  </a:lnTo>
                  <a:cubicBezTo>
                    <a:pt x="919" y="2120"/>
                    <a:pt x="955" y="2141"/>
                    <a:pt x="990" y="2141"/>
                  </a:cubicBezTo>
                  <a:cubicBezTo>
                    <a:pt x="1025" y="2141"/>
                    <a:pt x="1061" y="2120"/>
                    <a:pt x="1076" y="2077"/>
                  </a:cubicBezTo>
                  <a:lnTo>
                    <a:pt x="1297" y="1468"/>
                  </a:lnTo>
                  <a:cubicBezTo>
                    <a:pt x="1306" y="1442"/>
                    <a:pt x="1325" y="1420"/>
                    <a:pt x="1349" y="1410"/>
                  </a:cubicBezTo>
                  <a:lnTo>
                    <a:pt x="1901" y="1166"/>
                  </a:lnTo>
                  <a:cubicBezTo>
                    <a:pt x="1978" y="1132"/>
                    <a:pt x="1978" y="1011"/>
                    <a:pt x="1901" y="976"/>
                  </a:cubicBezTo>
                  <a:lnTo>
                    <a:pt x="1349" y="732"/>
                  </a:lnTo>
                  <a:cubicBezTo>
                    <a:pt x="1325" y="721"/>
                    <a:pt x="1306" y="701"/>
                    <a:pt x="1297" y="675"/>
                  </a:cubicBezTo>
                  <a:lnTo>
                    <a:pt x="1076" y="66"/>
                  </a:lnTo>
                  <a:cubicBezTo>
                    <a:pt x="1061" y="22"/>
                    <a:pt x="1025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10" y="2249488"/>
            <a:ext cx="644385" cy="91143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18126" y="1803781"/>
            <a:ext cx="6929634" cy="203132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21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Quê</a:t>
            </a:r>
            <a:r>
              <a:rPr lang="en-US" sz="21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hương</a:t>
            </a:r>
            <a:r>
              <a:rPr lang="en-US" sz="21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ruột</a:t>
            </a:r>
            <a:r>
              <a:rPr lang="en-US" sz="21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thịt</a:t>
            </a:r>
            <a:endParaRPr lang="en-US" sz="21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</a:pP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Sứ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yêu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bao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nhiêu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chốn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này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oa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oa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cất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tiếng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khóc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đầu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tiên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quả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ngọt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đã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thắm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hồng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da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dẻ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Chính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này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mẹ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đã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hát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ngủ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đến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lúc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làm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mẹ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hát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con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những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hát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ngày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xưa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…</a:t>
            </a:r>
          </a:p>
          <a:p>
            <a:pPr algn="just">
              <a:buClr>
                <a:srgbClr val="000000"/>
              </a:buClr>
            </a:pPr>
            <a:r>
              <a:rPr lang="en-US" altLang="vi-VN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                                          </a:t>
            </a:r>
            <a:r>
              <a:rPr lang="en-US" altLang="vi-VN" b="1" i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Anh</a:t>
            </a:r>
            <a:r>
              <a:rPr lang="en-US" altLang="vi-VN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b="1" i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Đức</a:t>
            </a:r>
            <a:endParaRPr lang="vi-VN" b="1" i="1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1665;p32"/>
          <p:cNvSpPr txBox="1">
            <a:spLocks/>
          </p:cNvSpPr>
          <p:nvPr/>
        </p:nvSpPr>
        <p:spPr>
          <a:xfrm>
            <a:off x="1090550" y="4346906"/>
            <a:ext cx="2662791" cy="4652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just">
              <a:spcAft>
                <a:spcPts val="1600"/>
              </a:spcAft>
              <a:buClr>
                <a:srgbClr val="191919"/>
              </a:buClr>
            </a:pP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3" name="Google Shape;1665;p32"/>
          <p:cNvSpPr txBox="1">
            <a:spLocks/>
          </p:cNvSpPr>
          <p:nvPr/>
        </p:nvSpPr>
        <p:spPr>
          <a:xfrm>
            <a:off x="1086925" y="4973237"/>
            <a:ext cx="3679930" cy="441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just">
              <a:spcAft>
                <a:spcPts val="1600"/>
              </a:spcAft>
              <a:buClr>
                <a:srgbClr val="191919"/>
              </a:buClr>
            </a:pP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36" name="Google Shape;2223;p47"/>
          <p:cNvCxnSpPr/>
          <p:nvPr/>
        </p:nvCxnSpPr>
        <p:spPr>
          <a:xfrm>
            <a:off x="3753340" y="4589976"/>
            <a:ext cx="571234" cy="17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37" name="Google Shape;2223;p47"/>
          <p:cNvCxnSpPr/>
          <p:nvPr/>
        </p:nvCxnSpPr>
        <p:spPr>
          <a:xfrm>
            <a:off x="4770960" y="5185735"/>
            <a:ext cx="565916" cy="4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51" name="Google Shape;2370;p50"/>
          <p:cNvSpPr/>
          <p:nvPr/>
        </p:nvSpPr>
        <p:spPr>
          <a:xfrm>
            <a:off x="4417124" y="4409879"/>
            <a:ext cx="1101583" cy="35669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endParaRPr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3" name="Google Shape;2370;p50"/>
          <p:cNvSpPr/>
          <p:nvPr/>
        </p:nvSpPr>
        <p:spPr>
          <a:xfrm>
            <a:off x="5422264" y="4896641"/>
            <a:ext cx="3025496" cy="64849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</a:p>
          <a:p>
            <a:pPr algn="ctr">
              <a:buClr>
                <a:srgbClr val="000000"/>
              </a:buClr>
            </a:pP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riêng</a:t>
            </a:r>
            <a:endParaRPr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2857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51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Content Placeholder 4">
            <a:extLst>
              <a:ext uri="{FF2B5EF4-FFF2-40B4-BE49-F238E27FC236}">
                <a16:creationId xmlns:a16="http://schemas.microsoft.com/office/drawing/2014/main" id="{18AF91F5-31AA-4293-A560-63C0CE46F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6" y="1"/>
            <a:ext cx="9144000" cy="6812217"/>
          </a:xfrm>
          <a:prstGeom prst="rect">
            <a:avLst/>
          </a:prstGeom>
        </p:spPr>
      </p:pic>
      <p:sp>
        <p:nvSpPr>
          <p:cNvPr id="1667" name="Google Shape;1667;p32"/>
          <p:cNvSpPr/>
          <p:nvPr/>
        </p:nvSpPr>
        <p:spPr>
          <a:xfrm>
            <a:off x="8017858" y="5276745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8" name="Google Shape;1668;p32"/>
          <p:cNvSpPr/>
          <p:nvPr/>
        </p:nvSpPr>
        <p:spPr>
          <a:xfrm>
            <a:off x="748837" y="97185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9" name="Google Shape;1669;p32"/>
          <p:cNvSpPr/>
          <p:nvPr/>
        </p:nvSpPr>
        <p:spPr>
          <a:xfrm>
            <a:off x="273684" y="115233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" name="Google Shape;2587;p53"/>
          <p:cNvGrpSpPr/>
          <p:nvPr/>
        </p:nvGrpSpPr>
        <p:grpSpPr>
          <a:xfrm>
            <a:off x="848281" y="1620212"/>
            <a:ext cx="496426" cy="415889"/>
            <a:chOff x="8035087" y="1291415"/>
            <a:chExt cx="376222" cy="364612"/>
          </a:xfrm>
        </p:grpSpPr>
        <p:sp>
          <p:nvSpPr>
            <p:cNvPr id="13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2669;p53"/>
          <p:cNvGrpSpPr/>
          <p:nvPr/>
        </p:nvGrpSpPr>
        <p:grpSpPr>
          <a:xfrm>
            <a:off x="426785" y="4126409"/>
            <a:ext cx="376774" cy="424228"/>
            <a:chOff x="6425738" y="1894729"/>
            <a:chExt cx="376774" cy="370127"/>
          </a:xfrm>
        </p:grpSpPr>
        <p:sp>
          <p:nvSpPr>
            <p:cNvPr id="39" name="Google Shape;2670;p53"/>
            <p:cNvSpPr/>
            <p:nvPr/>
          </p:nvSpPr>
          <p:spPr>
            <a:xfrm>
              <a:off x="6431805" y="1955043"/>
              <a:ext cx="363045" cy="302499"/>
            </a:xfrm>
            <a:custGeom>
              <a:avLst/>
              <a:gdLst/>
              <a:ahLst/>
              <a:cxnLst/>
              <a:rect l="l" t="t" r="r" b="b"/>
              <a:pathLst>
                <a:path w="12508" h="10422" extrusionOk="0">
                  <a:moveTo>
                    <a:pt x="12508" y="1"/>
                  </a:moveTo>
                  <a:lnTo>
                    <a:pt x="227" y="4081"/>
                  </a:lnTo>
                  <a:cubicBezTo>
                    <a:pt x="22" y="4148"/>
                    <a:pt x="0" y="4432"/>
                    <a:pt x="193" y="4530"/>
                  </a:cubicBezTo>
                  <a:lnTo>
                    <a:pt x="2978" y="5949"/>
                  </a:lnTo>
                  <a:lnTo>
                    <a:pt x="4645" y="10262"/>
                  </a:lnTo>
                  <a:cubicBezTo>
                    <a:pt x="4683" y="10363"/>
                    <a:pt x="4779" y="10421"/>
                    <a:pt x="4876" y="10421"/>
                  </a:cubicBezTo>
                  <a:cubicBezTo>
                    <a:pt x="4931" y="10421"/>
                    <a:pt x="4987" y="10403"/>
                    <a:pt x="5033" y="10364"/>
                  </a:cubicBezTo>
                  <a:lnTo>
                    <a:pt x="7809" y="8411"/>
                  </a:lnTo>
                  <a:lnTo>
                    <a:pt x="10794" y="9931"/>
                  </a:lnTo>
                  <a:cubicBezTo>
                    <a:pt x="10830" y="9949"/>
                    <a:pt x="10868" y="9958"/>
                    <a:pt x="10905" y="9958"/>
                  </a:cubicBezTo>
                  <a:cubicBezTo>
                    <a:pt x="11021" y="9958"/>
                    <a:pt x="11130" y="9873"/>
                    <a:pt x="11147" y="9747"/>
                  </a:cubicBezTo>
                  <a:lnTo>
                    <a:pt x="12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671;p53"/>
            <p:cNvSpPr/>
            <p:nvPr/>
          </p:nvSpPr>
          <p:spPr>
            <a:xfrm>
              <a:off x="6425738" y="1947758"/>
              <a:ext cx="376774" cy="317098"/>
            </a:xfrm>
            <a:custGeom>
              <a:avLst/>
              <a:gdLst/>
              <a:ahLst/>
              <a:cxnLst/>
              <a:rect l="l" t="t" r="r" b="b"/>
              <a:pathLst>
                <a:path w="12981" h="10925" extrusionOk="0">
                  <a:moveTo>
                    <a:pt x="10710" y="1187"/>
                  </a:moveTo>
                  <a:lnTo>
                    <a:pt x="3102" y="5870"/>
                  </a:lnTo>
                  <a:lnTo>
                    <a:pt x="542" y="4565"/>
                  </a:lnTo>
                  <a:lnTo>
                    <a:pt x="10710" y="1187"/>
                  </a:lnTo>
                  <a:close/>
                  <a:moveTo>
                    <a:pt x="6492" y="8170"/>
                  </a:moveTo>
                  <a:lnTo>
                    <a:pt x="7523" y="8696"/>
                  </a:lnTo>
                  <a:lnTo>
                    <a:pt x="5833" y="9874"/>
                  </a:lnTo>
                  <a:lnTo>
                    <a:pt x="6492" y="8170"/>
                  </a:lnTo>
                  <a:close/>
                  <a:moveTo>
                    <a:pt x="12342" y="1087"/>
                  </a:moveTo>
                  <a:lnTo>
                    <a:pt x="11106" y="9947"/>
                  </a:lnTo>
                  <a:lnTo>
                    <a:pt x="8135" y="8433"/>
                  </a:lnTo>
                  <a:lnTo>
                    <a:pt x="8132" y="8433"/>
                  </a:lnTo>
                  <a:lnTo>
                    <a:pt x="6725" y="7716"/>
                  </a:lnTo>
                  <a:lnTo>
                    <a:pt x="12342" y="1087"/>
                  </a:lnTo>
                  <a:close/>
                  <a:moveTo>
                    <a:pt x="11487" y="1308"/>
                  </a:moveTo>
                  <a:lnTo>
                    <a:pt x="6202" y="7545"/>
                  </a:lnTo>
                  <a:cubicBezTo>
                    <a:pt x="6184" y="7567"/>
                    <a:pt x="6168" y="7591"/>
                    <a:pt x="6158" y="7617"/>
                  </a:cubicBezTo>
                  <a:lnTo>
                    <a:pt x="6118" y="7722"/>
                  </a:lnTo>
                  <a:lnTo>
                    <a:pt x="5082" y="10395"/>
                  </a:lnTo>
                  <a:lnTo>
                    <a:pt x="3501" y="6223"/>
                  </a:lnTo>
                  <a:lnTo>
                    <a:pt x="11487" y="1308"/>
                  </a:lnTo>
                  <a:close/>
                  <a:moveTo>
                    <a:pt x="12715" y="0"/>
                  </a:moveTo>
                  <a:cubicBezTo>
                    <a:pt x="12689" y="0"/>
                    <a:pt x="12663" y="4"/>
                    <a:pt x="12637" y="14"/>
                  </a:cubicBezTo>
                  <a:lnTo>
                    <a:pt x="356" y="4094"/>
                  </a:lnTo>
                  <a:cubicBezTo>
                    <a:pt x="165" y="4158"/>
                    <a:pt x="31" y="4330"/>
                    <a:pt x="16" y="4531"/>
                  </a:cubicBezTo>
                  <a:cubicBezTo>
                    <a:pt x="1" y="4732"/>
                    <a:pt x="106" y="4922"/>
                    <a:pt x="287" y="5014"/>
                  </a:cubicBezTo>
                  <a:lnTo>
                    <a:pt x="3022" y="6407"/>
                  </a:lnTo>
                  <a:lnTo>
                    <a:pt x="4613" y="10601"/>
                  </a:lnTo>
                  <a:cubicBezTo>
                    <a:pt x="4688" y="10797"/>
                    <a:pt x="4872" y="10924"/>
                    <a:pt x="5081" y="10924"/>
                  </a:cubicBezTo>
                  <a:lnTo>
                    <a:pt x="5084" y="10924"/>
                  </a:lnTo>
                  <a:cubicBezTo>
                    <a:pt x="5225" y="10924"/>
                    <a:pt x="5354" y="10866"/>
                    <a:pt x="5448" y="10770"/>
                  </a:cubicBezTo>
                  <a:lnTo>
                    <a:pt x="8040" y="8964"/>
                  </a:lnTo>
                  <a:lnTo>
                    <a:pt x="10887" y="10415"/>
                  </a:lnTo>
                  <a:cubicBezTo>
                    <a:pt x="10958" y="10451"/>
                    <a:pt x="11036" y="10469"/>
                    <a:pt x="11114" y="10469"/>
                  </a:cubicBezTo>
                  <a:cubicBezTo>
                    <a:pt x="11193" y="10469"/>
                    <a:pt x="11273" y="10450"/>
                    <a:pt x="11345" y="10412"/>
                  </a:cubicBezTo>
                  <a:cubicBezTo>
                    <a:pt x="11488" y="10339"/>
                    <a:pt x="11586" y="10197"/>
                    <a:pt x="11609" y="10038"/>
                  </a:cubicBezTo>
                  <a:lnTo>
                    <a:pt x="12970" y="291"/>
                  </a:lnTo>
                  <a:cubicBezTo>
                    <a:pt x="12970" y="282"/>
                    <a:pt x="12971" y="273"/>
                    <a:pt x="12971" y="264"/>
                  </a:cubicBezTo>
                  <a:cubicBezTo>
                    <a:pt x="12980" y="119"/>
                    <a:pt x="12852" y="0"/>
                    <a:pt x="12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672;p53"/>
            <p:cNvSpPr/>
            <p:nvPr/>
          </p:nvSpPr>
          <p:spPr>
            <a:xfrm>
              <a:off x="6716104" y="2176707"/>
              <a:ext cx="8940" cy="18663"/>
            </a:xfrm>
            <a:custGeom>
              <a:avLst/>
              <a:gdLst/>
              <a:ahLst/>
              <a:cxnLst/>
              <a:rect l="l" t="t" r="r" b="b"/>
              <a:pathLst>
                <a:path w="308" h="643" extrusionOk="0">
                  <a:moveTo>
                    <a:pt x="155" y="1"/>
                  </a:moveTo>
                  <a:cubicBezTo>
                    <a:pt x="147" y="1"/>
                    <a:pt x="139" y="1"/>
                    <a:pt x="131" y="2"/>
                  </a:cubicBezTo>
                  <a:cubicBezTo>
                    <a:pt x="54" y="13"/>
                    <a:pt x="1" y="81"/>
                    <a:pt x="1" y="157"/>
                  </a:cubicBezTo>
                  <a:lnTo>
                    <a:pt x="1" y="484"/>
                  </a:lnTo>
                  <a:cubicBezTo>
                    <a:pt x="1" y="561"/>
                    <a:pt x="54" y="628"/>
                    <a:pt x="131" y="641"/>
                  </a:cubicBezTo>
                  <a:cubicBezTo>
                    <a:pt x="139" y="642"/>
                    <a:pt x="147" y="642"/>
                    <a:pt x="154" y="642"/>
                  </a:cubicBezTo>
                  <a:cubicBezTo>
                    <a:pt x="239" y="642"/>
                    <a:pt x="308" y="573"/>
                    <a:pt x="308" y="489"/>
                  </a:cubicBezTo>
                  <a:lnTo>
                    <a:pt x="308" y="154"/>
                  </a:lnTo>
                  <a:cubicBezTo>
                    <a:pt x="308" y="68"/>
                    <a:pt x="239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673;p53"/>
            <p:cNvSpPr/>
            <p:nvPr/>
          </p:nvSpPr>
          <p:spPr>
            <a:xfrm>
              <a:off x="6732242" y="2138771"/>
              <a:ext cx="8911" cy="18663"/>
            </a:xfrm>
            <a:custGeom>
              <a:avLst/>
              <a:gdLst/>
              <a:ahLst/>
              <a:cxnLst/>
              <a:rect l="l" t="t" r="r" b="b"/>
              <a:pathLst>
                <a:path w="307" h="643" extrusionOk="0">
                  <a:moveTo>
                    <a:pt x="154" y="1"/>
                  </a:moveTo>
                  <a:cubicBezTo>
                    <a:pt x="146" y="1"/>
                    <a:pt x="138" y="1"/>
                    <a:pt x="130" y="3"/>
                  </a:cubicBezTo>
                  <a:cubicBezTo>
                    <a:pt x="55" y="13"/>
                    <a:pt x="0" y="81"/>
                    <a:pt x="0" y="157"/>
                  </a:cubicBezTo>
                  <a:lnTo>
                    <a:pt x="0" y="484"/>
                  </a:lnTo>
                  <a:cubicBezTo>
                    <a:pt x="0" y="561"/>
                    <a:pt x="55" y="628"/>
                    <a:pt x="130" y="641"/>
                  </a:cubicBezTo>
                  <a:cubicBezTo>
                    <a:pt x="138" y="642"/>
                    <a:pt x="146" y="642"/>
                    <a:pt x="153" y="642"/>
                  </a:cubicBezTo>
                  <a:cubicBezTo>
                    <a:pt x="238" y="642"/>
                    <a:pt x="307" y="573"/>
                    <a:pt x="307" y="489"/>
                  </a:cubicBezTo>
                  <a:lnTo>
                    <a:pt x="307" y="154"/>
                  </a:lnTo>
                  <a:cubicBezTo>
                    <a:pt x="307" y="69"/>
                    <a:pt x="238" y="1"/>
                    <a:pt x="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674;p53"/>
            <p:cNvSpPr/>
            <p:nvPr/>
          </p:nvSpPr>
          <p:spPr>
            <a:xfrm>
              <a:off x="6686586" y="2151745"/>
              <a:ext cx="8940" cy="18634"/>
            </a:xfrm>
            <a:custGeom>
              <a:avLst/>
              <a:gdLst/>
              <a:ahLst/>
              <a:cxnLst/>
              <a:rect l="l" t="t" r="r" b="b"/>
              <a:pathLst>
                <a:path w="308" h="642" extrusionOk="0">
                  <a:moveTo>
                    <a:pt x="154" y="0"/>
                  </a:moveTo>
                  <a:cubicBezTo>
                    <a:pt x="147" y="0"/>
                    <a:pt x="139" y="1"/>
                    <a:pt x="131" y="2"/>
                  </a:cubicBezTo>
                  <a:cubicBezTo>
                    <a:pt x="56" y="13"/>
                    <a:pt x="1" y="82"/>
                    <a:pt x="1" y="158"/>
                  </a:cubicBezTo>
                  <a:lnTo>
                    <a:pt x="1" y="484"/>
                  </a:lnTo>
                  <a:cubicBezTo>
                    <a:pt x="1" y="560"/>
                    <a:pt x="56" y="629"/>
                    <a:pt x="131" y="640"/>
                  </a:cubicBezTo>
                  <a:cubicBezTo>
                    <a:pt x="139" y="641"/>
                    <a:pt x="147" y="642"/>
                    <a:pt x="155" y="642"/>
                  </a:cubicBezTo>
                  <a:cubicBezTo>
                    <a:pt x="239" y="642"/>
                    <a:pt x="308" y="574"/>
                    <a:pt x="308" y="488"/>
                  </a:cubicBezTo>
                  <a:lnTo>
                    <a:pt x="308" y="154"/>
                  </a:lnTo>
                  <a:cubicBezTo>
                    <a:pt x="308" y="69"/>
                    <a:pt x="239" y="0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675;p53"/>
            <p:cNvSpPr/>
            <p:nvPr/>
          </p:nvSpPr>
          <p:spPr>
            <a:xfrm>
              <a:off x="6537891" y="2057559"/>
              <a:ext cx="19882" cy="15906"/>
            </a:xfrm>
            <a:custGeom>
              <a:avLst/>
              <a:gdLst/>
              <a:ahLst/>
              <a:cxnLst/>
              <a:rect l="l" t="t" r="r" b="b"/>
              <a:pathLst>
                <a:path w="685" h="548" extrusionOk="0">
                  <a:moveTo>
                    <a:pt x="397" y="0"/>
                  </a:moveTo>
                  <a:cubicBezTo>
                    <a:pt x="370" y="0"/>
                    <a:pt x="343" y="4"/>
                    <a:pt x="317" y="13"/>
                  </a:cubicBezTo>
                  <a:lnTo>
                    <a:pt x="206" y="50"/>
                  </a:lnTo>
                  <a:cubicBezTo>
                    <a:pt x="73" y="96"/>
                    <a:pt x="1" y="240"/>
                    <a:pt x="47" y="374"/>
                  </a:cubicBezTo>
                  <a:cubicBezTo>
                    <a:pt x="82" y="481"/>
                    <a:pt x="182" y="547"/>
                    <a:pt x="287" y="547"/>
                  </a:cubicBezTo>
                  <a:cubicBezTo>
                    <a:pt x="290" y="547"/>
                    <a:pt x="293" y="548"/>
                    <a:pt x="297" y="548"/>
                  </a:cubicBezTo>
                  <a:cubicBezTo>
                    <a:pt x="351" y="548"/>
                    <a:pt x="431" y="512"/>
                    <a:pt x="479" y="497"/>
                  </a:cubicBezTo>
                  <a:cubicBezTo>
                    <a:pt x="613" y="452"/>
                    <a:pt x="685" y="308"/>
                    <a:pt x="640" y="174"/>
                  </a:cubicBezTo>
                  <a:cubicBezTo>
                    <a:pt x="603" y="68"/>
                    <a:pt x="504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676;p53"/>
            <p:cNvSpPr/>
            <p:nvPr/>
          </p:nvSpPr>
          <p:spPr>
            <a:xfrm>
              <a:off x="6490290" y="2068095"/>
              <a:ext cx="36223" cy="21420"/>
            </a:xfrm>
            <a:custGeom>
              <a:avLst/>
              <a:gdLst/>
              <a:ahLst/>
              <a:cxnLst/>
              <a:rect l="l" t="t" r="r" b="b"/>
              <a:pathLst>
                <a:path w="1248" h="738" extrusionOk="0">
                  <a:moveTo>
                    <a:pt x="961" y="1"/>
                  </a:moveTo>
                  <a:cubicBezTo>
                    <a:pt x="934" y="1"/>
                    <a:pt x="907" y="5"/>
                    <a:pt x="880" y="14"/>
                  </a:cubicBezTo>
                  <a:lnTo>
                    <a:pt x="206" y="241"/>
                  </a:lnTo>
                  <a:cubicBezTo>
                    <a:pt x="73" y="285"/>
                    <a:pt x="1" y="431"/>
                    <a:pt x="47" y="565"/>
                  </a:cubicBezTo>
                  <a:cubicBezTo>
                    <a:pt x="82" y="670"/>
                    <a:pt x="182" y="738"/>
                    <a:pt x="288" y="738"/>
                  </a:cubicBezTo>
                  <a:cubicBezTo>
                    <a:pt x="315" y="738"/>
                    <a:pt x="343" y="733"/>
                    <a:pt x="369" y="724"/>
                  </a:cubicBezTo>
                  <a:lnTo>
                    <a:pt x="1042" y="497"/>
                  </a:lnTo>
                  <a:cubicBezTo>
                    <a:pt x="1176" y="453"/>
                    <a:pt x="1248" y="308"/>
                    <a:pt x="1203" y="175"/>
                  </a:cubicBezTo>
                  <a:cubicBezTo>
                    <a:pt x="1167" y="67"/>
                    <a:pt x="1067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677;p53"/>
            <p:cNvSpPr/>
            <p:nvPr/>
          </p:nvSpPr>
          <p:spPr>
            <a:xfrm>
              <a:off x="6645690" y="1898328"/>
              <a:ext cx="27487" cy="27487"/>
            </a:xfrm>
            <a:custGeom>
              <a:avLst/>
              <a:gdLst/>
              <a:ahLst/>
              <a:cxnLst/>
              <a:rect l="l" t="t" r="r" b="b"/>
              <a:pathLst>
                <a:path w="947" h="947" extrusionOk="0">
                  <a:moveTo>
                    <a:pt x="473" y="0"/>
                  </a:moveTo>
                  <a:cubicBezTo>
                    <a:pt x="212" y="0"/>
                    <a:pt x="0" y="212"/>
                    <a:pt x="0" y="474"/>
                  </a:cubicBezTo>
                  <a:cubicBezTo>
                    <a:pt x="0" y="735"/>
                    <a:pt x="212" y="947"/>
                    <a:pt x="473" y="947"/>
                  </a:cubicBezTo>
                  <a:cubicBezTo>
                    <a:pt x="735" y="947"/>
                    <a:pt x="947" y="735"/>
                    <a:pt x="947" y="474"/>
                  </a:cubicBezTo>
                  <a:cubicBezTo>
                    <a:pt x="947" y="212"/>
                    <a:pt x="735" y="0"/>
                    <a:pt x="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678;p53"/>
            <p:cNvSpPr/>
            <p:nvPr/>
          </p:nvSpPr>
          <p:spPr>
            <a:xfrm>
              <a:off x="6499259" y="1971965"/>
              <a:ext cx="11639" cy="11639"/>
            </a:xfrm>
            <a:custGeom>
              <a:avLst/>
              <a:gdLst/>
              <a:ahLst/>
              <a:cxnLst/>
              <a:rect l="l" t="t" r="r" b="b"/>
              <a:pathLst>
                <a:path w="401" h="401" extrusionOk="0">
                  <a:moveTo>
                    <a:pt x="201" y="0"/>
                  </a:moveTo>
                  <a:cubicBezTo>
                    <a:pt x="91" y="0"/>
                    <a:pt x="0" y="91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1" y="401"/>
                    <a:pt x="400" y="312"/>
                    <a:pt x="400" y="201"/>
                  </a:cubicBezTo>
                  <a:cubicBezTo>
                    <a:pt x="400" y="91"/>
                    <a:pt x="311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679;p53"/>
            <p:cNvSpPr/>
            <p:nvPr/>
          </p:nvSpPr>
          <p:spPr>
            <a:xfrm>
              <a:off x="6577597" y="1933826"/>
              <a:ext cx="41796" cy="46121"/>
            </a:xfrm>
            <a:custGeom>
              <a:avLst/>
              <a:gdLst/>
              <a:ahLst/>
              <a:cxnLst/>
              <a:rect l="l" t="t" r="r" b="b"/>
              <a:pathLst>
                <a:path w="1440" h="1589" extrusionOk="0">
                  <a:moveTo>
                    <a:pt x="720" y="1"/>
                  </a:moveTo>
                  <a:cubicBezTo>
                    <a:pt x="694" y="1"/>
                    <a:pt x="669" y="17"/>
                    <a:pt x="657" y="49"/>
                  </a:cubicBezTo>
                  <a:lnTo>
                    <a:pt x="498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8" y="724"/>
                  </a:lnTo>
                  <a:cubicBezTo>
                    <a:pt x="1" y="750"/>
                    <a:pt x="1" y="840"/>
                    <a:pt x="58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8" y="1089"/>
                  </a:cubicBezTo>
                  <a:lnTo>
                    <a:pt x="657" y="1540"/>
                  </a:lnTo>
                  <a:cubicBezTo>
                    <a:pt x="669" y="1572"/>
                    <a:pt x="695" y="1588"/>
                    <a:pt x="721" y="1588"/>
                  </a:cubicBezTo>
                  <a:cubicBezTo>
                    <a:pt x="747" y="1588"/>
                    <a:pt x="772" y="1572"/>
                    <a:pt x="783" y="1540"/>
                  </a:cubicBezTo>
                  <a:lnTo>
                    <a:pt x="944" y="1089"/>
                  </a:lnTo>
                  <a:cubicBezTo>
                    <a:pt x="950" y="1069"/>
                    <a:pt x="964" y="1054"/>
                    <a:pt x="982" y="1046"/>
                  </a:cubicBezTo>
                  <a:lnTo>
                    <a:pt x="1383" y="865"/>
                  </a:lnTo>
                  <a:cubicBezTo>
                    <a:pt x="1440" y="840"/>
                    <a:pt x="1440" y="750"/>
                    <a:pt x="1383" y="724"/>
                  </a:cubicBezTo>
                  <a:lnTo>
                    <a:pt x="982" y="543"/>
                  </a:lnTo>
                  <a:cubicBezTo>
                    <a:pt x="964" y="535"/>
                    <a:pt x="952" y="520"/>
                    <a:pt x="944" y="500"/>
                  </a:cubicBezTo>
                  <a:lnTo>
                    <a:pt x="783" y="49"/>
                  </a:lnTo>
                  <a:cubicBezTo>
                    <a:pt x="772" y="17"/>
                    <a:pt x="746" y="1"/>
                    <a:pt x="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680;p53"/>
            <p:cNvSpPr/>
            <p:nvPr/>
          </p:nvSpPr>
          <p:spPr>
            <a:xfrm>
              <a:off x="6429918" y="1894729"/>
              <a:ext cx="57411" cy="62172"/>
            </a:xfrm>
            <a:custGeom>
              <a:avLst/>
              <a:gdLst/>
              <a:ahLst/>
              <a:cxnLst/>
              <a:rect l="l" t="t" r="r" b="b"/>
              <a:pathLst>
                <a:path w="1978" h="2142" extrusionOk="0">
                  <a:moveTo>
                    <a:pt x="990" y="0"/>
                  </a:moveTo>
                  <a:cubicBezTo>
                    <a:pt x="955" y="0"/>
                    <a:pt x="919" y="22"/>
                    <a:pt x="903" y="66"/>
                  </a:cubicBezTo>
                  <a:lnTo>
                    <a:pt x="682" y="675"/>
                  </a:lnTo>
                  <a:cubicBezTo>
                    <a:pt x="673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09"/>
                    <a:pt x="1" y="1132"/>
                    <a:pt x="79" y="1166"/>
                  </a:cubicBezTo>
                  <a:lnTo>
                    <a:pt x="631" y="1410"/>
                  </a:lnTo>
                  <a:cubicBezTo>
                    <a:pt x="654" y="1420"/>
                    <a:pt x="673" y="1442"/>
                    <a:pt x="682" y="1468"/>
                  </a:cubicBezTo>
                  <a:lnTo>
                    <a:pt x="903" y="2077"/>
                  </a:lnTo>
                  <a:cubicBezTo>
                    <a:pt x="919" y="2120"/>
                    <a:pt x="955" y="2141"/>
                    <a:pt x="990" y="2141"/>
                  </a:cubicBezTo>
                  <a:cubicBezTo>
                    <a:pt x="1025" y="2141"/>
                    <a:pt x="1061" y="2120"/>
                    <a:pt x="1076" y="2077"/>
                  </a:cubicBezTo>
                  <a:lnTo>
                    <a:pt x="1297" y="1468"/>
                  </a:lnTo>
                  <a:cubicBezTo>
                    <a:pt x="1306" y="1442"/>
                    <a:pt x="1325" y="1420"/>
                    <a:pt x="1349" y="1410"/>
                  </a:cubicBezTo>
                  <a:lnTo>
                    <a:pt x="1901" y="1166"/>
                  </a:lnTo>
                  <a:cubicBezTo>
                    <a:pt x="1978" y="1132"/>
                    <a:pt x="1978" y="1011"/>
                    <a:pt x="1901" y="976"/>
                  </a:cubicBezTo>
                  <a:lnTo>
                    <a:pt x="1349" y="732"/>
                  </a:lnTo>
                  <a:cubicBezTo>
                    <a:pt x="1325" y="721"/>
                    <a:pt x="1306" y="701"/>
                    <a:pt x="1297" y="675"/>
                  </a:cubicBezTo>
                  <a:lnTo>
                    <a:pt x="1076" y="66"/>
                  </a:lnTo>
                  <a:cubicBezTo>
                    <a:pt x="1061" y="22"/>
                    <a:pt x="1025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10" y="2249488"/>
            <a:ext cx="644385" cy="91143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18126" y="1803781"/>
            <a:ext cx="6929634" cy="203132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21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Quê</a:t>
            </a:r>
            <a:r>
              <a:rPr lang="en-US" sz="21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hương</a:t>
            </a:r>
            <a:r>
              <a:rPr lang="en-US" sz="21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ruột</a:t>
            </a:r>
            <a:r>
              <a:rPr lang="en-US" sz="21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thịt</a:t>
            </a:r>
            <a:endParaRPr lang="en-US" sz="2100" b="1" kern="0" dirty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</a:pP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</a:t>
            </a:r>
            <a:r>
              <a:rPr lang="en-US" altLang="vi-VN" sz="21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Sứ</a:t>
            </a:r>
            <a:r>
              <a:rPr lang="en-US" altLang="vi-VN" sz="21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yêu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bao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nhiêu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chốn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này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oa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oa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cất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tiếng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khóc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đầu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tiên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quả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ngọt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đã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thắm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hồng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da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dẻ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altLang="vi-VN" sz="21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Chính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này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mẹ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đã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hát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ngủ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altLang="vi-VN" sz="21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đến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lúc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làm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mẹ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hát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con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những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hát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ngày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xưa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…</a:t>
            </a:r>
          </a:p>
          <a:p>
            <a:pPr algn="just">
              <a:buClr>
                <a:srgbClr val="000000"/>
              </a:buClr>
            </a:pPr>
            <a:r>
              <a:rPr lang="en-US" altLang="vi-VN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                                          </a:t>
            </a:r>
            <a:r>
              <a:rPr lang="en-US" altLang="vi-VN" b="1" i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Anh</a:t>
            </a:r>
            <a:r>
              <a:rPr lang="en-US" altLang="vi-VN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b="1" i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Đức</a:t>
            </a:r>
            <a:endParaRPr lang="vi-VN" b="1" i="1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1665;p32"/>
          <p:cNvSpPr txBox="1">
            <a:spLocks/>
          </p:cNvSpPr>
          <p:nvPr/>
        </p:nvSpPr>
        <p:spPr>
          <a:xfrm>
            <a:off x="1090550" y="4346906"/>
            <a:ext cx="2662791" cy="4652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just">
              <a:spcAft>
                <a:spcPts val="1600"/>
              </a:spcAft>
              <a:buClr>
                <a:srgbClr val="191919"/>
              </a:buClr>
            </a:pP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3" name="Google Shape;1665;p32"/>
          <p:cNvSpPr txBox="1">
            <a:spLocks/>
          </p:cNvSpPr>
          <p:nvPr/>
        </p:nvSpPr>
        <p:spPr>
          <a:xfrm>
            <a:off x="1086925" y="4973237"/>
            <a:ext cx="3679930" cy="441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just">
              <a:spcAft>
                <a:spcPts val="1600"/>
              </a:spcAft>
              <a:buClr>
                <a:srgbClr val="191919"/>
              </a:buClr>
            </a:pP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36" name="Google Shape;2223;p47"/>
          <p:cNvCxnSpPr/>
          <p:nvPr/>
        </p:nvCxnSpPr>
        <p:spPr>
          <a:xfrm>
            <a:off x="3753340" y="4589976"/>
            <a:ext cx="571234" cy="17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37" name="Google Shape;2223;p47"/>
          <p:cNvCxnSpPr/>
          <p:nvPr/>
        </p:nvCxnSpPr>
        <p:spPr>
          <a:xfrm>
            <a:off x="4770960" y="5185735"/>
            <a:ext cx="565916" cy="4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51" name="Google Shape;2370;p50"/>
          <p:cNvSpPr/>
          <p:nvPr/>
        </p:nvSpPr>
        <p:spPr>
          <a:xfrm>
            <a:off x="4417124" y="4409879"/>
            <a:ext cx="1101583" cy="35669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endParaRPr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3" name="Google Shape;2370;p50"/>
          <p:cNvSpPr/>
          <p:nvPr/>
        </p:nvSpPr>
        <p:spPr>
          <a:xfrm>
            <a:off x="5422264" y="4896641"/>
            <a:ext cx="3025496" cy="64849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</a:p>
          <a:p>
            <a:pPr algn="ctr">
              <a:buClr>
                <a:srgbClr val="000000"/>
              </a:buClr>
            </a:pP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riêng</a:t>
            </a:r>
            <a:endParaRPr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662805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32"/>
          <p:cNvSpPr/>
          <p:nvPr/>
        </p:nvSpPr>
        <p:spPr>
          <a:xfrm>
            <a:off x="8017858" y="5276745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8" name="Google Shape;1668;p32"/>
          <p:cNvSpPr/>
          <p:nvPr/>
        </p:nvSpPr>
        <p:spPr>
          <a:xfrm>
            <a:off x="748837" y="97185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9" name="Google Shape;1669;p32"/>
          <p:cNvSpPr/>
          <p:nvPr/>
        </p:nvSpPr>
        <p:spPr>
          <a:xfrm>
            <a:off x="273684" y="115233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" name="Google Shape;2587;p53"/>
          <p:cNvGrpSpPr/>
          <p:nvPr/>
        </p:nvGrpSpPr>
        <p:grpSpPr>
          <a:xfrm>
            <a:off x="848281" y="1620212"/>
            <a:ext cx="496426" cy="415889"/>
            <a:chOff x="8035087" y="1291415"/>
            <a:chExt cx="376222" cy="364612"/>
          </a:xfrm>
        </p:grpSpPr>
        <p:sp>
          <p:nvSpPr>
            <p:cNvPr id="13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2370;p50"/>
          <p:cNvSpPr/>
          <p:nvPr/>
        </p:nvSpPr>
        <p:spPr>
          <a:xfrm>
            <a:off x="1588351" y="4977687"/>
            <a:ext cx="1396486" cy="43099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20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ǟuŎ</a:t>
            </a:r>
            <a:r>
              <a:rPr lang="en-US" sz="2000" b="1" kern="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thịt</a:t>
            </a:r>
            <a:endParaRPr lang="en-US" sz="2000" b="1" kern="0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9" name="Content Placeholder 4">
            <a:extLst>
              <a:ext uri="{FF2B5EF4-FFF2-40B4-BE49-F238E27FC236}">
                <a16:creationId xmlns:a16="http://schemas.microsoft.com/office/drawing/2014/main" id="{F2D9A412-DA57-42BD-9C49-F59BC357E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6" y="1"/>
            <a:ext cx="9144000" cy="6812217"/>
          </a:xfrm>
          <a:prstGeom prst="rect">
            <a:avLst/>
          </a:prstGeom>
        </p:spPr>
      </p:pic>
      <p:sp>
        <p:nvSpPr>
          <p:cNvPr id="56" name="Google Shape;2371;p50"/>
          <p:cNvSpPr/>
          <p:nvPr/>
        </p:nvSpPr>
        <p:spPr>
          <a:xfrm>
            <a:off x="3165842" y="4977687"/>
            <a:ext cx="1673123" cy="43099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20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chốn</a:t>
            </a:r>
            <a:r>
              <a:rPr lang="en-US" sz="2000" b="1" kern="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này</a:t>
            </a:r>
            <a:endParaRPr lang="en-US" sz="2000" b="1" kern="0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7" name="Google Shape;2372;p50"/>
          <p:cNvSpPr/>
          <p:nvPr/>
        </p:nvSpPr>
        <p:spPr>
          <a:xfrm>
            <a:off x="5011594" y="4977687"/>
            <a:ext cx="1396486" cy="43099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altLang="vi-VN" sz="20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  <a:sym typeface="Arial"/>
              </a:rPr>
              <a:t>quả</a:t>
            </a:r>
            <a:r>
              <a:rPr lang="en-US" altLang="vi-VN" sz="2000" b="1" kern="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0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  <a:sym typeface="Arial"/>
              </a:rPr>
              <a:t>ngĠ</a:t>
            </a:r>
            <a:endParaRPr lang="en-US" sz="2000" b="1" kern="0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8" name="Google Shape;2373;p50"/>
          <p:cNvSpPr/>
          <p:nvPr/>
        </p:nvSpPr>
        <p:spPr>
          <a:xfrm>
            <a:off x="6632129" y="4977687"/>
            <a:ext cx="1396486" cy="4309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altLang="vi-VN" sz="20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  <a:sym typeface="Arial"/>
              </a:rPr>
              <a:t>trái</a:t>
            </a:r>
            <a:r>
              <a:rPr lang="en-US" altLang="vi-VN" sz="2000" b="1" kern="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0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  <a:sym typeface="Arial"/>
              </a:rPr>
              <a:t>sai</a:t>
            </a:r>
            <a:endParaRPr lang="en-US" sz="2000" b="1" kern="0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Google Shape;1665;p32"/>
          <p:cNvSpPr txBox="1">
            <a:spLocks/>
          </p:cNvSpPr>
          <p:nvPr/>
        </p:nvSpPr>
        <p:spPr>
          <a:xfrm>
            <a:off x="158608" y="2975199"/>
            <a:ext cx="1721812" cy="36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buClr>
                <a:srgbClr val="191919"/>
              </a:buClr>
            </a:pPr>
            <a:r>
              <a:rPr lang="vi-VN" sz="2600" b="1" kern="0" dirty="0">
                <a:solidFill>
                  <a:srgbClr val="C00000"/>
                </a:solidFill>
                <a:latin typeface="Constantia" panose="02030602050306030303" pitchFamily="18" charset="0"/>
              </a:rPr>
              <a:t>Viết</a:t>
            </a:r>
          </a:p>
          <a:p>
            <a:pPr marL="0" indent="0">
              <a:buClr>
                <a:srgbClr val="191919"/>
              </a:buClr>
            </a:pPr>
            <a:r>
              <a:rPr lang="vi-VN" sz="2600" b="1" kern="0" dirty="0">
                <a:solidFill>
                  <a:srgbClr val="C00000"/>
                </a:solidFill>
                <a:latin typeface="Constantia" panose="02030602050306030303" pitchFamily="18" charset="0"/>
              </a:rPr>
              <a:t> từ khó</a:t>
            </a:r>
            <a:endParaRPr lang="en-US" sz="2600" b="1" kern="0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86" y="2094409"/>
            <a:ext cx="696045" cy="91143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934587" y="1760346"/>
            <a:ext cx="6510489" cy="2462213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Clr>
                <a:srgbClr val="000000"/>
              </a:buClr>
            </a:pPr>
            <a:r>
              <a:rPr lang="en-US" sz="21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Quê</a:t>
            </a:r>
            <a:r>
              <a:rPr lang="en-US" sz="21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hương</a:t>
            </a:r>
            <a:r>
              <a:rPr lang="en-US" sz="21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ruột</a:t>
            </a:r>
            <a:r>
              <a:rPr lang="en-US" sz="21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thịt</a:t>
            </a:r>
            <a:endParaRPr lang="en-US" sz="21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</a:pP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Sứ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yêu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bao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nhiêu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chốn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này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oa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oa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cất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tiếng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khóc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đầu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tiên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quả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ngọt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đã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thắm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hồng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da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dẻ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Chính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này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mẹ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đã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hát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ngủ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đến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lúc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làm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mẹ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chị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lại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hát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con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những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hát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ngày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xưa</a:t>
            </a:r>
            <a:r>
              <a:rPr lang="en-US" altLang="vi-VN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…</a:t>
            </a:r>
          </a:p>
          <a:p>
            <a:pPr algn="just">
              <a:buClr>
                <a:srgbClr val="000000"/>
              </a:buClr>
            </a:pPr>
            <a:r>
              <a:rPr lang="en-US" altLang="vi-VN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                                          </a:t>
            </a:r>
            <a:r>
              <a:rPr lang="en-US" altLang="vi-VN" b="1" i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Anh</a:t>
            </a:r>
            <a:r>
              <a:rPr lang="en-US" altLang="vi-VN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b="1" i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Đức</a:t>
            </a:r>
            <a:endParaRPr lang="vi-VN" b="1" i="1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5341215" y="2932642"/>
            <a:ext cx="1058576" cy="18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512737" y="2920919"/>
            <a:ext cx="805912" cy="25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57003" y="2592998"/>
            <a:ext cx="97773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0336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7" grpId="0" animBg="1"/>
      <p:bldP spid="58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4">
            <a:extLst>
              <a:ext uri="{FF2B5EF4-FFF2-40B4-BE49-F238E27FC236}">
                <a16:creationId xmlns:a16="http://schemas.microsoft.com/office/drawing/2014/main" id="{EF550356-1CAD-416D-B46F-4D8BC9947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7" y="22891"/>
            <a:ext cx="9144000" cy="6812217"/>
          </a:xfrm>
          <a:prstGeom prst="rect">
            <a:avLst/>
          </a:prstGeom>
        </p:spPr>
      </p:pic>
      <p:sp>
        <p:nvSpPr>
          <p:cNvPr id="2084" name="Google Shape;2084;p41"/>
          <p:cNvSpPr/>
          <p:nvPr/>
        </p:nvSpPr>
        <p:spPr>
          <a:xfrm>
            <a:off x="1481109" y="2214678"/>
            <a:ext cx="6347400" cy="2350800"/>
          </a:xfrm>
          <a:prstGeom prst="roundRect">
            <a:avLst>
              <a:gd name="adj" fmla="val 10811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2085" name="Google Shape;2085;p41"/>
          <p:cNvSpPr txBox="1">
            <a:spLocks noGrp="1"/>
          </p:cNvSpPr>
          <p:nvPr>
            <p:ph type="title"/>
          </p:nvPr>
        </p:nvSpPr>
        <p:spPr>
          <a:xfrm>
            <a:off x="1325981" y="2752056"/>
            <a:ext cx="5643900" cy="121031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CHÍNH TẢ</a:t>
            </a:r>
            <a:endParaRPr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7" name="Google Shape;2087;p41"/>
          <p:cNvSpPr/>
          <p:nvPr/>
        </p:nvSpPr>
        <p:spPr>
          <a:xfrm>
            <a:off x="4846561" y="4334231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88" name="Google Shape;2088;p41"/>
          <p:cNvSpPr/>
          <p:nvPr/>
        </p:nvSpPr>
        <p:spPr>
          <a:xfrm>
            <a:off x="1590584" y="1993550"/>
            <a:ext cx="510755" cy="474667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89" name="Google Shape;2089;p41"/>
          <p:cNvSpPr/>
          <p:nvPr/>
        </p:nvSpPr>
        <p:spPr>
          <a:xfrm>
            <a:off x="1037150" y="2203764"/>
            <a:ext cx="1126143" cy="539881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" name="Google Shape;2587;p53"/>
          <p:cNvGrpSpPr/>
          <p:nvPr/>
        </p:nvGrpSpPr>
        <p:grpSpPr>
          <a:xfrm rot="1756468">
            <a:off x="6545791" y="2543823"/>
            <a:ext cx="1044367" cy="908931"/>
            <a:chOff x="8035087" y="1291415"/>
            <a:chExt cx="376222" cy="364612"/>
          </a:xfrm>
        </p:grpSpPr>
        <p:sp>
          <p:nvSpPr>
            <p:cNvPr id="9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" name="Google Shape;2881;p53"/>
          <p:cNvGrpSpPr/>
          <p:nvPr/>
        </p:nvGrpSpPr>
        <p:grpSpPr>
          <a:xfrm rot="12502672">
            <a:off x="7180355" y="3605941"/>
            <a:ext cx="389370" cy="375613"/>
            <a:chOff x="8034594" y="2498072"/>
            <a:chExt cx="389370" cy="375613"/>
          </a:xfrm>
        </p:grpSpPr>
        <p:sp>
          <p:nvSpPr>
            <p:cNvPr id="19" name="Google Shape;2882;p53"/>
            <p:cNvSpPr/>
            <p:nvPr/>
          </p:nvSpPr>
          <p:spPr>
            <a:xfrm>
              <a:off x="8301131" y="2578355"/>
              <a:ext cx="114504" cy="111398"/>
            </a:xfrm>
            <a:custGeom>
              <a:avLst/>
              <a:gdLst/>
              <a:ahLst/>
              <a:cxnLst/>
              <a:rect l="l" t="t" r="r" b="b"/>
              <a:pathLst>
                <a:path w="3945" h="3838" extrusionOk="0">
                  <a:moveTo>
                    <a:pt x="3353" y="1"/>
                  </a:moveTo>
                  <a:cubicBezTo>
                    <a:pt x="3215" y="1"/>
                    <a:pt x="3077" y="53"/>
                    <a:pt x="2972" y="158"/>
                  </a:cubicBezTo>
                  <a:lnTo>
                    <a:pt x="212" y="2918"/>
                  </a:lnTo>
                  <a:cubicBezTo>
                    <a:pt x="1" y="3128"/>
                    <a:pt x="1" y="3470"/>
                    <a:pt x="212" y="3680"/>
                  </a:cubicBezTo>
                  <a:cubicBezTo>
                    <a:pt x="317" y="3785"/>
                    <a:pt x="456" y="3838"/>
                    <a:pt x="594" y="3838"/>
                  </a:cubicBezTo>
                  <a:cubicBezTo>
                    <a:pt x="732" y="3838"/>
                    <a:pt x="870" y="3785"/>
                    <a:pt x="975" y="3680"/>
                  </a:cubicBezTo>
                  <a:lnTo>
                    <a:pt x="3734" y="921"/>
                  </a:lnTo>
                  <a:cubicBezTo>
                    <a:pt x="3944" y="711"/>
                    <a:pt x="3944" y="368"/>
                    <a:pt x="3734" y="158"/>
                  </a:cubicBezTo>
                  <a:cubicBezTo>
                    <a:pt x="3628" y="53"/>
                    <a:pt x="3490" y="1"/>
                    <a:pt x="3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883;p53"/>
            <p:cNvSpPr/>
            <p:nvPr/>
          </p:nvSpPr>
          <p:spPr>
            <a:xfrm>
              <a:off x="8112497" y="2505676"/>
              <a:ext cx="294807" cy="286274"/>
            </a:xfrm>
            <a:custGeom>
              <a:avLst/>
              <a:gdLst/>
              <a:ahLst/>
              <a:cxnLst/>
              <a:rect l="l" t="t" r="r" b="b"/>
              <a:pathLst>
                <a:path w="10157" h="9863" extrusionOk="0">
                  <a:moveTo>
                    <a:pt x="8509" y="0"/>
                  </a:moveTo>
                  <a:cubicBezTo>
                    <a:pt x="8125" y="0"/>
                    <a:pt x="7741" y="147"/>
                    <a:pt x="7448" y="440"/>
                  </a:cubicBezTo>
                  <a:lnTo>
                    <a:pt x="586" y="7301"/>
                  </a:lnTo>
                  <a:cubicBezTo>
                    <a:pt x="1" y="7887"/>
                    <a:pt x="1" y="8836"/>
                    <a:pt x="586" y="9422"/>
                  </a:cubicBezTo>
                  <a:cubicBezTo>
                    <a:pt x="879" y="9716"/>
                    <a:pt x="1264" y="9863"/>
                    <a:pt x="1648" y="9863"/>
                  </a:cubicBezTo>
                  <a:cubicBezTo>
                    <a:pt x="2032" y="9863"/>
                    <a:pt x="2416" y="9716"/>
                    <a:pt x="2709" y="9422"/>
                  </a:cubicBezTo>
                  <a:lnTo>
                    <a:pt x="9571" y="2561"/>
                  </a:lnTo>
                  <a:cubicBezTo>
                    <a:pt x="10157" y="1975"/>
                    <a:pt x="10157" y="1026"/>
                    <a:pt x="9571" y="440"/>
                  </a:cubicBezTo>
                  <a:cubicBezTo>
                    <a:pt x="9278" y="147"/>
                    <a:pt x="8893" y="0"/>
                    <a:pt x="8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884;p53"/>
            <p:cNvSpPr/>
            <p:nvPr/>
          </p:nvSpPr>
          <p:spPr>
            <a:xfrm>
              <a:off x="8289463" y="2558821"/>
              <a:ext cx="40316" cy="38313"/>
            </a:xfrm>
            <a:custGeom>
              <a:avLst/>
              <a:gdLst/>
              <a:ahLst/>
              <a:cxnLst/>
              <a:rect l="l" t="t" r="r" b="b"/>
              <a:pathLst>
                <a:path w="1389" h="1320" extrusionOk="0">
                  <a:moveTo>
                    <a:pt x="1101" y="0"/>
                  </a:moveTo>
                  <a:cubicBezTo>
                    <a:pt x="1035" y="0"/>
                    <a:pt x="969" y="25"/>
                    <a:pt x="918" y="75"/>
                  </a:cubicBezTo>
                  <a:cubicBezTo>
                    <a:pt x="826" y="164"/>
                    <a:pt x="274" y="693"/>
                    <a:pt x="99" y="877"/>
                  </a:cubicBezTo>
                  <a:cubicBezTo>
                    <a:pt x="1" y="983"/>
                    <a:pt x="5" y="1149"/>
                    <a:pt x="110" y="1247"/>
                  </a:cubicBezTo>
                  <a:cubicBezTo>
                    <a:pt x="160" y="1296"/>
                    <a:pt x="225" y="1319"/>
                    <a:pt x="289" y="1319"/>
                  </a:cubicBezTo>
                  <a:cubicBezTo>
                    <a:pt x="358" y="1319"/>
                    <a:pt x="427" y="1291"/>
                    <a:pt x="479" y="1238"/>
                  </a:cubicBezTo>
                  <a:cubicBezTo>
                    <a:pt x="645" y="1063"/>
                    <a:pt x="1191" y="538"/>
                    <a:pt x="1283" y="448"/>
                  </a:cubicBezTo>
                  <a:cubicBezTo>
                    <a:pt x="1387" y="347"/>
                    <a:pt x="1389" y="181"/>
                    <a:pt x="1288" y="78"/>
                  </a:cubicBezTo>
                  <a:cubicBezTo>
                    <a:pt x="1237" y="26"/>
                    <a:pt x="1169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2" name="Google Shape;2885;p53"/>
            <p:cNvSpPr/>
            <p:nvPr/>
          </p:nvSpPr>
          <p:spPr>
            <a:xfrm>
              <a:off x="8327950" y="2541145"/>
              <a:ext cx="19795" cy="18228"/>
            </a:xfrm>
            <a:custGeom>
              <a:avLst/>
              <a:gdLst/>
              <a:ahLst/>
              <a:cxnLst/>
              <a:rect l="l" t="t" r="r" b="b"/>
              <a:pathLst>
                <a:path w="682" h="628" extrusionOk="0">
                  <a:moveTo>
                    <a:pt x="393" y="0"/>
                  </a:moveTo>
                  <a:cubicBezTo>
                    <a:pt x="327" y="0"/>
                    <a:pt x="261" y="25"/>
                    <a:pt x="210" y="75"/>
                  </a:cubicBezTo>
                  <a:lnTo>
                    <a:pt x="104" y="179"/>
                  </a:lnTo>
                  <a:cubicBezTo>
                    <a:pt x="2" y="281"/>
                    <a:pt x="0" y="446"/>
                    <a:pt x="101" y="549"/>
                  </a:cubicBezTo>
                  <a:cubicBezTo>
                    <a:pt x="152" y="601"/>
                    <a:pt x="219" y="627"/>
                    <a:pt x="289" y="627"/>
                  </a:cubicBezTo>
                  <a:cubicBezTo>
                    <a:pt x="354" y="627"/>
                    <a:pt x="420" y="601"/>
                    <a:pt x="471" y="552"/>
                  </a:cubicBezTo>
                  <a:lnTo>
                    <a:pt x="577" y="448"/>
                  </a:lnTo>
                  <a:cubicBezTo>
                    <a:pt x="680" y="347"/>
                    <a:pt x="681" y="181"/>
                    <a:pt x="580" y="78"/>
                  </a:cubicBezTo>
                  <a:cubicBezTo>
                    <a:pt x="529" y="26"/>
                    <a:pt x="46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3" name="Google Shape;2886;p53"/>
            <p:cNvSpPr/>
            <p:nvPr/>
          </p:nvSpPr>
          <p:spPr>
            <a:xfrm>
              <a:off x="8042605" y="2774157"/>
              <a:ext cx="91951" cy="91980"/>
            </a:xfrm>
            <a:custGeom>
              <a:avLst/>
              <a:gdLst/>
              <a:ahLst/>
              <a:cxnLst/>
              <a:rect l="l" t="t" r="r" b="b"/>
              <a:pathLst>
                <a:path w="3168" h="3169" extrusionOk="0">
                  <a:moveTo>
                    <a:pt x="849" y="0"/>
                  </a:moveTo>
                  <a:lnTo>
                    <a:pt x="0" y="3168"/>
                  </a:lnTo>
                  <a:lnTo>
                    <a:pt x="0" y="3168"/>
                  </a:lnTo>
                  <a:lnTo>
                    <a:pt x="3168" y="2318"/>
                  </a:lnTo>
                  <a:lnTo>
                    <a:pt x="2890" y="278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887;p53"/>
            <p:cNvSpPr/>
            <p:nvPr/>
          </p:nvSpPr>
          <p:spPr>
            <a:xfrm>
              <a:off x="8086404" y="2738079"/>
              <a:ext cx="85827" cy="82634"/>
            </a:xfrm>
            <a:custGeom>
              <a:avLst/>
              <a:gdLst/>
              <a:ahLst/>
              <a:cxnLst/>
              <a:rect l="l" t="t" r="r" b="b"/>
              <a:pathLst>
                <a:path w="2957" h="2847" extrusionOk="0">
                  <a:moveTo>
                    <a:pt x="627" y="0"/>
                  </a:moveTo>
                  <a:cubicBezTo>
                    <a:pt x="480" y="0"/>
                    <a:pt x="334" y="56"/>
                    <a:pt x="223" y="168"/>
                  </a:cubicBezTo>
                  <a:cubicBezTo>
                    <a:pt x="1" y="391"/>
                    <a:pt x="1" y="753"/>
                    <a:pt x="223" y="975"/>
                  </a:cubicBezTo>
                  <a:lnTo>
                    <a:pt x="1926" y="2679"/>
                  </a:lnTo>
                  <a:cubicBezTo>
                    <a:pt x="2038" y="2790"/>
                    <a:pt x="2184" y="2846"/>
                    <a:pt x="2330" y="2846"/>
                  </a:cubicBezTo>
                  <a:cubicBezTo>
                    <a:pt x="2477" y="2846"/>
                    <a:pt x="2623" y="2790"/>
                    <a:pt x="2734" y="2679"/>
                  </a:cubicBezTo>
                  <a:cubicBezTo>
                    <a:pt x="2957" y="2455"/>
                    <a:pt x="2957" y="2093"/>
                    <a:pt x="2734" y="1871"/>
                  </a:cubicBezTo>
                  <a:lnTo>
                    <a:pt x="1031" y="168"/>
                  </a:lnTo>
                  <a:cubicBezTo>
                    <a:pt x="919" y="56"/>
                    <a:pt x="773" y="0"/>
                    <a:pt x="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888;p53"/>
            <p:cNvSpPr/>
            <p:nvPr/>
          </p:nvSpPr>
          <p:spPr>
            <a:xfrm>
              <a:off x="8034594" y="2498072"/>
              <a:ext cx="389370" cy="375613"/>
            </a:xfrm>
            <a:custGeom>
              <a:avLst/>
              <a:gdLst/>
              <a:ahLst/>
              <a:cxnLst/>
              <a:rect l="l" t="t" r="r" b="b"/>
              <a:pathLst>
                <a:path w="13415" h="12941" extrusionOk="0">
                  <a:moveTo>
                    <a:pt x="12535" y="3027"/>
                  </a:moveTo>
                  <a:cubicBezTo>
                    <a:pt x="12610" y="3027"/>
                    <a:pt x="12680" y="3056"/>
                    <a:pt x="12732" y="3108"/>
                  </a:cubicBezTo>
                  <a:cubicBezTo>
                    <a:pt x="12841" y="3217"/>
                    <a:pt x="12841" y="3394"/>
                    <a:pt x="12732" y="3503"/>
                  </a:cubicBezTo>
                  <a:lnTo>
                    <a:pt x="9972" y="6261"/>
                  </a:lnTo>
                  <a:cubicBezTo>
                    <a:pt x="9918" y="6315"/>
                    <a:pt x="9848" y="6342"/>
                    <a:pt x="9776" y="6342"/>
                  </a:cubicBezTo>
                  <a:cubicBezTo>
                    <a:pt x="9705" y="6342"/>
                    <a:pt x="9634" y="6315"/>
                    <a:pt x="9579" y="6261"/>
                  </a:cubicBezTo>
                  <a:cubicBezTo>
                    <a:pt x="9527" y="6208"/>
                    <a:pt x="9498" y="6139"/>
                    <a:pt x="9498" y="6064"/>
                  </a:cubicBezTo>
                  <a:cubicBezTo>
                    <a:pt x="9498" y="5991"/>
                    <a:pt x="9527" y="5920"/>
                    <a:pt x="9579" y="5868"/>
                  </a:cubicBezTo>
                  <a:lnTo>
                    <a:pt x="10587" y="4862"/>
                  </a:lnTo>
                  <a:lnTo>
                    <a:pt x="12339" y="3108"/>
                  </a:lnTo>
                  <a:cubicBezTo>
                    <a:pt x="12393" y="3056"/>
                    <a:pt x="12462" y="3027"/>
                    <a:pt x="12535" y="3027"/>
                  </a:cubicBezTo>
                  <a:close/>
                  <a:moveTo>
                    <a:pt x="11193" y="524"/>
                  </a:moveTo>
                  <a:cubicBezTo>
                    <a:pt x="11524" y="524"/>
                    <a:pt x="11836" y="653"/>
                    <a:pt x="12069" y="886"/>
                  </a:cubicBezTo>
                  <a:cubicBezTo>
                    <a:pt x="12552" y="1369"/>
                    <a:pt x="12552" y="2156"/>
                    <a:pt x="12069" y="2639"/>
                  </a:cubicBezTo>
                  <a:lnTo>
                    <a:pt x="5208" y="9500"/>
                  </a:lnTo>
                  <a:cubicBezTo>
                    <a:pt x="5031" y="9677"/>
                    <a:pt x="4814" y="9789"/>
                    <a:pt x="4585" y="9836"/>
                  </a:cubicBezTo>
                  <a:lnTo>
                    <a:pt x="3119" y="8370"/>
                  </a:lnTo>
                  <a:cubicBezTo>
                    <a:pt x="3168" y="8137"/>
                    <a:pt x="3283" y="7920"/>
                    <a:pt x="3456" y="7747"/>
                  </a:cubicBezTo>
                  <a:lnTo>
                    <a:pt x="10317" y="886"/>
                  </a:lnTo>
                  <a:cubicBezTo>
                    <a:pt x="10550" y="653"/>
                    <a:pt x="10862" y="524"/>
                    <a:pt x="11193" y="524"/>
                  </a:cubicBezTo>
                  <a:close/>
                  <a:moveTo>
                    <a:pt x="2411" y="8531"/>
                  </a:moveTo>
                  <a:cubicBezTo>
                    <a:pt x="2491" y="8531"/>
                    <a:pt x="2571" y="8561"/>
                    <a:pt x="2631" y="8621"/>
                  </a:cubicBezTo>
                  <a:lnTo>
                    <a:pt x="4333" y="10324"/>
                  </a:lnTo>
                  <a:cubicBezTo>
                    <a:pt x="4455" y="10445"/>
                    <a:pt x="4455" y="10641"/>
                    <a:pt x="4333" y="10763"/>
                  </a:cubicBezTo>
                  <a:cubicBezTo>
                    <a:pt x="4274" y="10823"/>
                    <a:pt x="4195" y="10853"/>
                    <a:pt x="4115" y="10853"/>
                  </a:cubicBezTo>
                  <a:cubicBezTo>
                    <a:pt x="4036" y="10853"/>
                    <a:pt x="3957" y="10823"/>
                    <a:pt x="3896" y="10763"/>
                  </a:cubicBezTo>
                  <a:lnTo>
                    <a:pt x="2194" y="9060"/>
                  </a:lnTo>
                  <a:cubicBezTo>
                    <a:pt x="2072" y="8939"/>
                    <a:pt x="2072" y="8742"/>
                    <a:pt x="2194" y="8621"/>
                  </a:cubicBezTo>
                  <a:cubicBezTo>
                    <a:pt x="2253" y="8561"/>
                    <a:pt x="2333" y="8531"/>
                    <a:pt x="2411" y="8531"/>
                  </a:cubicBezTo>
                  <a:close/>
                  <a:moveTo>
                    <a:pt x="1318" y="9802"/>
                  </a:moveTo>
                  <a:lnTo>
                    <a:pt x="2335" y="9940"/>
                  </a:lnTo>
                  <a:lnTo>
                    <a:pt x="3016" y="10621"/>
                  </a:lnTo>
                  <a:lnTo>
                    <a:pt x="3154" y="11638"/>
                  </a:lnTo>
                  <a:lnTo>
                    <a:pt x="950" y="12229"/>
                  </a:lnTo>
                  <a:lnTo>
                    <a:pt x="1694" y="11484"/>
                  </a:lnTo>
                  <a:cubicBezTo>
                    <a:pt x="1738" y="11500"/>
                    <a:pt x="1785" y="11509"/>
                    <a:pt x="1831" y="11509"/>
                  </a:cubicBezTo>
                  <a:cubicBezTo>
                    <a:pt x="1930" y="11509"/>
                    <a:pt x="2029" y="11471"/>
                    <a:pt x="2105" y="11396"/>
                  </a:cubicBezTo>
                  <a:cubicBezTo>
                    <a:pt x="2255" y="11246"/>
                    <a:pt x="2255" y="11002"/>
                    <a:pt x="2105" y="10852"/>
                  </a:cubicBezTo>
                  <a:cubicBezTo>
                    <a:pt x="2030" y="10776"/>
                    <a:pt x="1931" y="10739"/>
                    <a:pt x="1832" y="10739"/>
                  </a:cubicBezTo>
                  <a:cubicBezTo>
                    <a:pt x="1734" y="10739"/>
                    <a:pt x="1635" y="10776"/>
                    <a:pt x="1560" y="10852"/>
                  </a:cubicBezTo>
                  <a:cubicBezTo>
                    <a:pt x="1448" y="10962"/>
                    <a:pt x="1419" y="11125"/>
                    <a:pt x="1473" y="11263"/>
                  </a:cubicBezTo>
                  <a:lnTo>
                    <a:pt x="727" y="12007"/>
                  </a:lnTo>
                  <a:lnTo>
                    <a:pt x="1318" y="9802"/>
                  </a:lnTo>
                  <a:close/>
                  <a:moveTo>
                    <a:pt x="11193" y="1"/>
                  </a:moveTo>
                  <a:cubicBezTo>
                    <a:pt x="10722" y="1"/>
                    <a:pt x="10280" y="183"/>
                    <a:pt x="9948" y="516"/>
                  </a:cubicBezTo>
                  <a:lnTo>
                    <a:pt x="3086" y="7377"/>
                  </a:lnTo>
                  <a:cubicBezTo>
                    <a:pt x="2893" y="7571"/>
                    <a:pt x="2752" y="7799"/>
                    <a:pt x="2666" y="8049"/>
                  </a:cubicBezTo>
                  <a:cubicBezTo>
                    <a:pt x="2583" y="8023"/>
                    <a:pt x="2497" y="8009"/>
                    <a:pt x="2411" y="8009"/>
                  </a:cubicBezTo>
                  <a:cubicBezTo>
                    <a:pt x="2199" y="8009"/>
                    <a:pt x="1986" y="8090"/>
                    <a:pt x="1824" y="8253"/>
                  </a:cubicBezTo>
                  <a:cubicBezTo>
                    <a:pt x="1529" y="8546"/>
                    <a:pt x="1502" y="9006"/>
                    <a:pt x="1740" y="9331"/>
                  </a:cubicBezTo>
                  <a:lnTo>
                    <a:pt x="1160" y="9253"/>
                  </a:lnTo>
                  <a:cubicBezTo>
                    <a:pt x="1148" y="9252"/>
                    <a:pt x="1137" y="9251"/>
                    <a:pt x="1126" y="9251"/>
                  </a:cubicBezTo>
                  <a:cubicBezTo>
                    <a:pt x="1010" y="9251"/>
                    <a:pt x="904" y="9329"/>
                    <a:pt x="873" y="9445"/>
                  </a:cubicBezTo>
                  <a:lnTo>
                    <a:pt x="25" y="12613"/>
                  </a:lnTo>
                  <a:cubicBezTo>
                    <a:pt x="0" y="12701"/>
                    <a:pt x="26" y="12798"/>
                    <a:pt x="92" y="12864"/>
                  </a:cubicBezTo>
                  <a:cubicBezTo>
                    <a:pt x="141" y="12915"/>
                    <a:pt x="209" y="12941"/>
                    <a:pt x="276" y="12941"/>
                  </a:cubicBezTo>
                  <a:cubicBezTo>
                    <a:pt x="299" y="12941"/>
                    <a:pt x="322" y="12938"/>
                    <a:pt x="345" y="12932"/>
                  </a:cubicBezTo>
                  <a:lnTo>
                    <a:pt x="3511" y="12083"/>
                  </a:lnTo>
                  <a:cubicBezTo>
                    <a:pt x="3639" y="12050"/>
                    <a:pt x="3721" y="11927"/>
                    <a:pt x="3703" y="11796"/>
                  </a:cubicBezTo>
                  <a:lnTo>
                    <a:pt x="3625" y="11217"/>
                  </a:lnTo>
                  <a:lnTo>
                    <a:pt x="3625" y="11217"/>
                  </a:lnTo>
                  <a:cubicBezTo>
                    <a:pt x="3771" y="11322"/>
                    <a:pt x="3942" y="11376"/>
                    <a:pt x="4116" y="11376"/>
                  </a:cubicBezTo>
                  <a:cubicBezTo>
                    <a:pt x="4329" y="11376"/>
                    <a:pt x="4542" y="11295"/>
                    <a:pt x="4705" y="11132"/>
                  </a:cubicBezTo>
                  <a:cubicBezTo>
                    <a:pt x="4932" y="10905"/>
                    <a:pt x="4999" y="10577"/>
                    <a:pt x="4909" y="10289"/>
                  </a:cubicBezTo>
                  <a:cubicBezTo>
                    <a:pt x="5153" y="10204"/>
                    <a:pt x="5383" y="10066"/>
                    <a:pt x="5579" y="9870"/>
                  </a:cubicBezTo>
                  <a:lnTo>
                    <a:pt x="9049" y="6400"/>
                  </a:lnTo>
                  <a:cubicBezTo>
                    <a:pt x="9089" y="6485"/>
                    <a:pt x="9142" y="6563"/>
                    <a:pt x="9210" y="6632"/>
                  </a:cubicBezTo>
                  <a:cubicBezTo>
                    <a:pt x="9366" y="6787"/>
                    <a:pt x="9572" y="6865"/>
                    <a:pt x="9777" y="6865"/>
                  </a:cubicBezTo>
                  <a:cubicBezTo>
                    <a:pt x="9981" y="6865"/>
                    <a:pt x="10187" y="6787"/>
                    <a:pt x="10343" y="6632"/>
                  </a:cubicBezTo>
                  <a:lnTo>
                    <a:pt x="13103" y="3872"/>
                  </a:lnTo>
                  <a:cubicBezTo>
                    <a:pt x="13414" y="3559"/>
                    <a:pt x="13414" y="3052"/>
                    <a:pt x="13101" y="2739"/>
                  </a:cubicBezTo>
                  <a:cubicBezTo>
                    <a:pt x="13008" y="2647"/>
                    <a:pt x="12896" y="2579"/>
                    <a:pt x="12775" y="2541"/>
                  </a:cubicBezTo>
                  <a:cubicBezTo>
                    <a:pt x="13098" y="1883"/>
                    <a:pt x="12986" y="1064"/>
                    <a:pt x="12439" y="516"/>
                  </a:cubicBezTo>
                  <a:cubicBezTo>
                    <a:pt x="12106" y="183"/>
                    <a:pt x="11664" y="1"/>
                    <a:pt x="1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889;p53"/>
            <p:cNvSpPr/>
            <p:nvPr/>
          </p:nvSpPr>
          <p:spPr>
            <a:xfrm>
              <a:off x="8186627" y="2711144"/>
              <a:ext cx="15935" cy="15615"/>
            </a:xfrm>
            <a:custGeom>
              <a:avLst/>
              <a:gdLst/>
              <a:ahLst/>
              <a:cxnLst/>
              <a:rect l="l" t="t" r="r" b="b"/>
              <a:pathLst>
                <a:path w="549" h="538" extrusionOk="0">
                  <a:moveTo>
                    <a:pt x="374" y="0"/>
                  </a:moveTo>
                  <a:cubicBezTo>
                    <a:pt x="331" y="0"/>
                    <a:pt x="287" y="18"/>
                    <a:pt x="257" y="53"/>
                  </a:cubicBezTo>
                  <a:lnTo>
                    <a:pt x="57" y="277"/>
                  </a:lnTo>
                  <a:cubicBezTo>
                    <a:pt x="0" y="342"/>
                    <a:pt x="7" y="441"/>
                    <a:pt x="71" y="500"/>
                  </a:cubicBezTo>
                  <a:cubicBezTo>
                    <a:pt x="102" y="526"/>
                    <a:pt x="139" y="538"/>
                    <a:pt x="175" y="538"/>
                  </a:cubicBezTo>
                  <a:cubicBezTo>
                    <a:pt x="218" y="538"/>
                    <a:pt x="261" y="521"/>
                    <a:pt x="293" y="486"/>
                  </a:cubicBezTo>
                  <a:lnTo>
                    <a:pt x="491" y="262"/>
                  </a:lnTo>
                  <a:cubicBezTo>
                    <a:pt x="548" y="196"/>
                    <a:pt x="542" y="98"/>
                    <a:pt x="478" y="39"/>
                  </a:cubicBezTo>
                  <a:cubicBezTo>
                    <a:pt x="448" y="13"/>
                    <a:pt x="411" y="0"/>
                    <a:pt x="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7" name="Google Shape;2890;p53"/>
            <p:cNvSpPr/>
            <p:nvPr/>
          </p:nvSpPr>
          <p:spPr>
            <a:xfrm>
              <a:off x="8218467" y="2703830"/>
              <a:ext cx="15964" cy="15644"/>
            </a:xfrm>
            <a:custGeom>
              <a:avLst/>
              <a:gdLst/>
              <a:ahLst/>
              <a:cxnLst/>
              <a:rect l="l" t="t" r="r" b="b"/>
              <a:pathLst>
                <a:path w="550" h="539" extrusionOk="0">
                  <a:moveTo>
                    <a:pt x="373" y="0"/>
                  </a:moveTo>
                  <a:cubicBezTo>
                    <a:pt x="330" y="0"/>
                    <a:pt x="287" y="18"/>
                    <a:pt x="256" y="54"/>
                  </a:cubicBezTo>
                  <a:lnTo>
                    <a:pt x="59" y="278"/>
                  </a:lnTo>
                  <a:cubicBezTo>
                    <a:pt x="0" y="342"/>
                    <a:pt x="6" y="442"/>
                    <a:pt x="71" y="498"/>
                  </a:cubicBezTo>
                  <a:cubicBezTo>
                    <a:pt x="101" y="524"/>
                    <a:pt x="138" y="538"/>
                    <a:pt x="175" y="538"/>
                  </a:cubicBezTo>
                  <a:cubicBezTo>
                    <a:pt x="218" y="538"/>
                    <a:pt x="263" y="520"/>
                    <a:pt x="293" y="485"/>
                  </a:cubicBezTo>
                  <a:lnTo>
                    <a:pt x="491" y="261"/>
                  </a:lnTo>
                  <a:cubicBezTo>
                    <a:pt x="549" y="196"/>
                    <a:pt x="543" y="97"/>
                    <a:pt x="477" y="40"/>
                  </a:cubicBezTo>
                  <a:cubicBezTo>
                    <a:pt x="447" y="14"/>
                    <a:pt x="410" y="0"/>
                    <a:pt x="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8" name="Google Shape;2891;p53"/>
            <p:cNvSpPr/>
            <p:nvPr/>
          </p:nvSpPr>
          <p:spPr>
            <a:xfrm>
              <a:off x="8227001" y="2511481"/>
              <a:ext cx="28183" cy="28154"/>
            </a:xfrm>
            <a:custGeom>
              <a:avLst/>
              <a:gdLst/>
              <a:ahLst/>
              <a:cxnLst/>
              <a:rect l="l" t="t" r="r" b="b"/>
              <a:pathLst>
                <a:path w="971" h="970" extrusionOk="0">
                  <a:moveTo>
                    <a:pt x="485" y="0"/>
                  </a:moveTo>
                  <a:cubicBezTo>
                    <a:pt x="217" y="0"/>
                    <a:pt x="1" y="217"/>
                    <a:pt x="1" y="485"/>
                  </a:cubicBezTo>
                  <a:cubicBezTo>
                    <a:pt x="1" y="752"/>
                    <a:pt x="217" y="970"/>
                    <a:pt x="485" y="970"/>
                  </a:cubicBezTo>
                  <a:cubicBezTo>
                    <a:pt x="752" y="970"/>
                    <a:pt x="970" y="752"/>
                    <a:pt x="970" y="485"/>
                  </a:cubicBezTo>
                  <a:cubicBezTo>
                    <a:pt x="970" y="217"/>
                    <a:pt x="752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892;p53"/>
            <p:cNvSpPr/>
            <p:nvPr/>
          </p:nvSpPr>
          <p:spPr>
            <a:xfrm>
              <a:off x="8085417" y="2580270"/>
              <a:ext cx="13584" cy="11929"/>
            </a:xfrm>
            <a:custGeom>
              <a:avLst/>
              <a:gdLst/>
              <a:ahLst/>
              <a:cxnLst/>
              <a:rect l="l" t="t" r="r" b="b"/>
              <a:pathLst>
                <a:path w="468" h="411" extrusionOk="0">
                  <a:moveTo>
                    <a:pt x="234" y="0"/>
                  </a:moveTo>
                  <a:cubicBezTo>
                    <a:pt x="208" y="0"/>
                    <a:pt x="181" y="5"/>
                    <a:pt x="156" y="16"/>
                  </a:cubicBezTo>
                  <a:cubicBezTo>
                    <a:pt x="52" y="59"/>
                    <a:pt x="1" y="180"/>
                    <a:pt x="45" y="284"/>
                  </a:cubicBezTo>
                  <a:cubicBezTo>
                    <a:pt x="78" y="363"/>
                    <a:pt x="154" y="411"/>
                    <a:pt x="234" y="411"/>
                  </a:cubicBezTo>
                  <a:cubicBezTo>
                    <a:pt x="260" y="411"/>
                    <a:pt x="287" y="405"/>
                    <a:pt x="312" y="394"/>
                  </a:cubicBezTo>
                  <a:cubicBezTo>
                    <a:pt x="418" y="352"/>
                    <a:pt x="467" y="232"/>
                    <a:pt x="424" y="126"/>
                  </a:cubicBezTo>
                  <a:cubicBezTo>
                    <a:pt x="392" y="47"/>
                    <a:pt x="315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893;p53"/>
            <p:cNvSpPr/>
            <p:nvPr/>
          </p:nvSpPr>
          <p:spPr>
            <a:xfrm>
              <a:off x="8120682" y="2521611"/>
              <a:ext cx="42812" cy="47253"/>
            </a:xfrm>
            <a:custGeom>
              <a:avLst/>
              <a:gdLst/>
              <a:ahLst/>
              <a:cxnLst/>
              <a:rect l="l" t="t" r="r" b="b"/>
              <a:pathLst>
                <a:path w="1475" h="1628" extrusionOk="0">
                  <a:moveTo>
                    <a:pt x="738" y="1"/>
                  </a:moveTo>
                  <a:cubicBezTo>
                    <a:pt x="711" y="1"/>
                    <a:pt x="685" y="17"/>
                    <a:pt x="673" y="50"/>
                  </a:cubicBezTo>
                  <a:lnTo>
                    <a:pt x="508" y="513"/>
                  </a:lnTo>
                  <a:cubicBezTo>
                    <a:pt x="501" y="533"/>
                    <a:pt x="487" y="549"/>
                    <a:pt x="470" y="556"/>
                  </a:cubicBezTo>
                  <a:lnTo>
                    <a:pt x="59" y="742"/>
                  </a:lnTo>
                  <a:cubicBezTo>
                    <a:pt x="1" y="768"/>
                    <a:pt x="1" y="860"/>
                    <a:pt x="59" y="886"/>
                  </a:cubicBezTo>
                  <a:lnTo>
                    <a:pt x="470" y="1072"/>
                  </a:lnTo>
                  <a:cubicBezTo>
                    <a:pt x="487" y="1081"/>
                    <a:pt x="501" y="1096"/>
                    <a:pt x="508" y="1116"/>
                  </a:cubicBezTo>
                  <a:lnTo>
                    <a:pt x="673" y="1580"/>
                  </a:lnTo>
                  <a:cubicBezTo>
                    <a:pt x="685" y="1612"/>
                    <a:pt x="711" y="1628"/>
                    <a:pt x="738" y="1628"/>
                  </a:cubicBezTo>
                  <a:cubicBezTo>
                    <a:pt x="764" y="1628"/>
                    <a:pt x="790" y="1612"/>
                    <a:pt x="801" y="1580"/>
                  </a:cubicBezTo>
                  <a:lnTo>
                    <a:pt x="967" y="1116"/>
                  </a:lnTo>
                  <a:cubicBezTo>
                    <a:pt x="973" y="1096"/>
                    <a:pt x="987" y="1079"/>
                    <a:pt x="1005" y="1072"/>
                  </a:cubicBezTo>
                  <a:lnTo>
                    <a:pt x="1417" y="886"/>
                  </a:lnTo>
                  <a:cubicBezTo>
                    <a:pt x="1475" y="860"/>
                    <a:pt x="1475" y="768"/>
                    <a:pt x="1417" y="742"/>
                  </a:cubicBezTo>
                  <a:lnTo>
                    <a:pt x="1005" y="556"/>
                  </a:lnTo>
                  <a:cubicBezTo>
                    <a:pt x="987" y="549"/>
                    <a:pt x="973" y="533"/>
                    <a:pt x="967" y="513"/>
                  </a:cubicBezTo>
                  <a:lnTo>
                    <a:pt x="801" y="50"/>
                  </a:lnTo>
                  <a:cubicBezTo>
                    <a:pt x="790" y="17"/>
                    <a:pt x="764" y="1"/>
                    <a:pt x="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2894;p53"/>
            <p:cNvSpPr/>
            <p:nvPr/>
          </p:nvSpPr>
          <p:spPr>
            <a:xfrm>
              <a:off x="8049861" y="2637885"/>
              <a:ext cx="58892" cy="63710"/>
            </a:xfrm>
            <a:custGeom>
              <a:avLst/>
              <a:gdLst/>
              <a:ahLst/>
              <a:cxnLst/>
              <a:rect l="l" t="t" r="r" b="b"/>
              <a:pathLst>
                <a:path w="2029" h="2195" extrusionOk="0">
                  <a:moveTo>
                    <a:pt x="1014" y="1"/>
                  </a:moveTo>
                  <a:cubicBezTo>
                    <a:pt x="978" y="1"/>
                    <a:pt x="941" y="22"/>
                    <a:pt x="925" y="66"/>
                  </a:cubicBezTo>
                  <a:lnTo>
                    <a:pt x="700" y="690"/>
                  </a:lnTo>
                  <a:cubicBezTo>
                    <a:pt x="689" y="718"/>
                    <a:pt x="671" y="738"/>
                    <a:pt x="646" y="749"/>
                  </a:cubicBezTo>
                  <a:lnTo>
                    <a:pt x="82" y="999"/>
                  </a:lnTo>
                  <a:cubicBezTo>
                    <a:pt x="0" y="1036"/>
                    <a:pt x="0" y="1160"/>
                    <a:pt x="82" y="1195"/>
                  </a:cubicBezTo>
                  <a:lnTo>
                    <a:pt x="646" y="1445"/>
                  </a:lnTo>
                  <a:cubicBezTo>
                    <a:pt x="671" y="1456"/>
                    <a:pt x="689" y="1477"/>
                    <a:pt x="700" y="1503"/>
                  </a:cubicBezTo>
                  <a:lnTo>
                    <a:pt x="925" y="2128"/>
                  </a:lnTo>
                  <a:cubicBezTo>
                    <a:pt x="941" y="2172"/>
                    <a:pt x="978" y="2194"/>
                    <a:pt x="1014" y="2194"/>
                  </a:cubicBezTo>
                  <a:cubicBezTo>
                    <a:pt x="1051" y="2194"/>
                    <a:pt x="1087" y="2172"/>
                    <a:pt x="1103" y="2128"/>
                  </a:cubicBezTo>
                  <a:lnTo>
                    <a:pt x="1329" y="1503"/>
                  </a:lnTo>
                  <a:cubicBezTo>
                    <a:pt x="1339" y="1477"/>
                    <a:pt x="1358" y="1456"/>
                    <a:pt x="1382" y="1445"/>
                  </a:cubicBezTo>
                  <a:lnTo>
                    <a:pt x="1947" y="1195"/>
                  </a:lnTo>
                  <a:cubicBezTo>
                    <a:pt x="2028" y="1160"/>
                    <a:pt x="2028" y="1034"/>
                    <a:pt x="1947" y="999"/>
                  </a:cubicBezTo>
                  <a:lnTo>
                    <a:pt x="1382" y="749"/>
                  </a:lnTo>
                  <a:cubicBezTo>
                    <a:pt x="1358" y="738"/>
                    <a:pt x="1338" y="718"/>
                    <a:pt x="1329" y="690"/>
                  </a:cubicBezTo>
                  <a:lnTo>
                    <a:pt x="1103" y="66"/>
                  </a:lnTo>
                  <a:cubicBezTo>
                    <a:pt x="1087" y="22"/>
                    <a:pt x="1051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226" r="-601" b="11480"/>
          <a:stretch/>
        </p:blipFill>
        <p:spPr>
          <a:xfrm>
            <a:off x="2506676" y="764704"/>
            <a:ext cx="674133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3131840" y="0"/>
            <a:ext cx="5088288" cy="535683"/>
            <a:chOff x="1073667" y="2564607"/>
            <a:chExt cx="9889974" cy="19135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defRPr/>
                </a:pPr>
                <a:endParaRPr sz="225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defRPr/>
                </a:pPr>
                <a:endParaRPr sz="225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073667" y="2911472"/>
              <a:ext cx="9238991" cy="156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25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</a:t>
              </a:r>
              <a:r>
                <a:rPr lang="vi-VN" sz="225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225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25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r>
                <a:rPr lang="en-US" sz="225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25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viết</a:t>
              </a:r>
              <a:r>
                <a:rPr lang="en-US" sz="225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25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endParaRPr lang="en-US" sz="2250" b="1" dirty="0">
                <a:solidFill>
                  <a:prstClr val="white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26" name="Picture 2" descr="College Life Work Sticker">
            <a:extLst>
              <a:ext uri="{FF2B5EF4-FFF2-40B4-BE49-F238E27FC236}">
                <a16:creationId xmlns:a16="http://schemas.microsoft.com/office/drawing/2014/main" id="{BE652D6F-01D2-4067-9B15-E17EF2585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5" y="3902202"/>
            <a:ext cx="2098549" cy="209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97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6.645"/>
  <p:tag name="TIMING" val="|0.856"/>
  <p:tag name="ISPRING_SLIDE_ID_2" val="{11A49030-691F-4692-9ABA-CD1CB39CFA6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9.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759</Words>
  <Application>Microsoft Office PowerPoint</Application>
  <PresentationFormat>On-screen Show (4:3)</PresentationFormat>
  <Paragraphs>83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.VnTime</vt:lpstr>
      <vt:lpstr>Arial</vt:lpstr>
      <vt:lpstr>Arial Black</vt:lpstr>
      <vt:lpstr>Calibri</vt:lpstr>
      <vt:lpstr>Calibri Light</vt:lpstr>
      <vt:lpstr>Comfortaa</vt:lpstr>
      <vt:lpstr>Constantia</vt:lpstr>
      <vt:lpstr>HP001 4 hàng</vt:lpstr>
      <vt:lpstr>HP001 5 hàng</vt:lpstr>
      <vt:lpstr>Leelawadee UI Semilight</vt:lpstr>
      <vt:lpstr>Tahoma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CHÍNH TẢ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Administrator</cp:lastModifiedBy>
  <cp:revision>7</cp:revision>
  <dcterms:created xsi:type="dcterms:W3CDTF">2021-09-08T02:13:36Z</dcterms:created>
  <dcterms:modified xsi:type="dcterms:W3CDTF">2021-11-08T16:09:29Z</dcterms:modified>
</cp:coreProperties>
</file>