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8" r:id="rId4"/>
    <p:sldMasterId id="2147483700" r:id="rId5"/>
    <p:sldMasterId id="2147483712" r:id="rId6"/>
    <p:sldMasterId id="2147483724" r:id="rId7"/>
  </p:sldMasterIdLst>
  <p:notesMasterIdLst>
    <p:notesMasterId r:id="rId36"/>
  </p:notesMasterIdLst>
  <p:sldIdLst>
    <p:sldId id="257" r:id="rId8"/>
    <p:sldId id="520" r:id="rId9"/>
    <p:sldId id="521" r:id="rId10"/>
    <p:sldId id="522" r:id="rId11"/>
    <p:sldId id="539" r:id="rId12"/>
    <p:sldId id="523" r:id="rId13"/>
    <p:sldId id="524" r:id="rId14"/>
    <p:sldId id="525" r:id="rId15"/>
    <p:sldId id="553" r:id="rId16"/>
    <p:sldId id="554" r:id="rId17"/>
    <p:sldId id="542" r:id="rId18"/>
    <p:sldId id="540" r:id="rId19"/>
    <p:sldId id="541" r:id="rId20"/>
    <p:sldId id="543" r:id="rId21"/>
    <p:sldId id="545" r:id="rId22"/>
    <p:sldId id="546" r:id="rId23"/>
    <p:sldId id="547" r:id="rId24"/>
    <p:sldId id="548" r:id="rId25"/>
    <p:sldId id="375" r:id="rId26"/>
    <p:sldId id="258" r:id="rId27"/>
    <p:sldId id="256" r:id="rId28"/>
    <p:sldId id="550" r:id="rId29"/>
    <p:sldId id="376" r:id="rId30"/>
    <p:sldId id="259" r:id="rId31"/>
    <p:sldId id="260" r:id="rId32"/>
    <p:sldId id="261" r:id="rId33"/>
    <p:sldId id="262" r:id="rId34"/>
    <p:sldId id="54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2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6017-F619-4EF7-A109-8129F9F3F18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A7C9-FA3A-4719-915F-C5E74463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FCED421-4636-4F57-AF35-1AE4E7C22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1F7DD41-A6BE-4DC3-A1BB-52A95598D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E2942E0-8672-4257-9C0F-31CC226AB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56AA1-B217-4318-A498-AA75C6AF2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909B11A-287D-4AFD-AAC8-31E43D815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256CC-3781-4F71-892E-05C37D106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dirty="0"/>
              <a:t>GV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thích</a:t>
            </a:r>
            <a:r>
              <a:rPr lang="en-US" altLang="zh-CN" dirty="0"/>
              <a:t> </a:t>
            </a:r>
            <a:r>
              <a:rPr lang="en-US" altLang="zh-CN" dirty="0" err="1"/>
              <a:t>bất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1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HS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nhanh</a:t>
            </a:r>
            <a:r>
              <a:rPr lang="en-US" altLang="zh-CN" dirty="0"/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xong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BẤM VÀO CÂU HỎI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endParaRPr lang="en-US" altLang="zh-CN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F86256B-5A5C-4CFF-8634-B6D2CC929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3E0F2-E128-4DFB-88EA-A22A1C8DC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1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A353C8A3-B112-455F-9335-65ACBA777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15897BF9-E614-44AA-AE73-FB2CDB6EA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DA616FB5-38C3-48C5-89BB-9CB443EB1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EB518-4DB2-40CE-981E-76AF80873F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8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1737CDD-90CB-4416-8B28-0F9BB448C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12BD8E27-868B-49A7-BA3D-9911ABF95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DE1728DD-109B-4869-A031-04351002A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CC7F84-1CD4-436B-84ED-EC9529EEC5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909B11A-287D-4AFD-AAC8-31E43D815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256CC-3781-4F71-892E-05C37D106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dirty="0"/>
              <a:t>GV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thích</a:t>
            </a:r>
            <a:r>
              <a:rPr lang="en-US" altLang="zh-CN" dirty="0"/>
              <a:t> </a:t>
            </a:r>
            <a:r>
              <a:rPr lang="en-US" altLang="zh-CN" dirty="0" err="1"/>
              <a:t>bất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1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HS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nhanh</a:t>
            </a:r>
            <a:r>
              <a:rPr lang="en-US" altLang="zh-CN" dirty="0"/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xong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BẤM VÀO CÂU HỎI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endParaRPr lang="en-US" altLang="zh-CN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F86256B-5A5C-4CFF-8634-B6D2CC929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3E0F2-E128-4DFB-88EA-A22A1C8DC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47CB8E4-B3AC-4B1B-A241-D3B30D3D2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2216B-9520-46E1-B0EA-5D940C884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dirty="0"/>
              <a:t>GV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thích</a:t>
            </a:r>
            <a:r>
              <a:rPr lang="en-US" altLang="zh-CN" dirty="0"/>
              <a:t> </a:t>
            </a:r>
            <a:r>
              <a:rPr lang="en-US" altLang="zh-CN" dirty="0" err="1"/>
              <a:t>bất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1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HS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nhanh</a:t>
            </a:r>
            <a:r>
              <a:rPr lang="en-US" altLang="zh-CN" dirty="0"/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xong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BẤM VÀO CÂU HỎI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endParaRPr lang="en-US" altLang="zh-CN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08E3079-BF28-4E3D-A716-F6BBC7387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74115-300C-4D5D-A68A-474A2E7C5F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A353C8A3-B112-455F-9335-65ACBA777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15897BF9-E614-44AA-AE73-FB2CDB6EA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DA616FB5-38C3-48C5-89BB-9CB443EB1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EB518-4DB2-40CE-981E-76AF80873F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47CB8E4-B3AC-4B1B-A241-D3B30D3D2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2216B-9520-46E1-B0EA-5D940C884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dirty="0"/>
              <a:t>GV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thích</a:t>
            </a:r>
            <a:r>
              <a:rPr lang="en-US" altLang="zh-CN" dirty="0"/>
              <a:t> </a:t>
            </a:r>
            <a:r>
              <a:rPr lang="en-US" altLang="zh-CN" dirty="0" err="1"/>
              <a:t>bất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1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HS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nhanh</a:t>
            </a:r>
            <a:r>
              <a:rPr lang="en-US" altLang="zh-CN" dirty="0"/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xong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BẤM VÀO CÂU HỎI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endParaRPr lang="en-US" altLang="zh-CN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08E3079-BF28-4E3D-A716-F6BBC7387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74115-300C-4D5D-A68A-474A2E7C5F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69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A353C8A3-B112-455F-9335-65ACBA777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15897BF9-E614-44AA-AE73-FB2CDB6EA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DA616FB5-38C3-48C5-89BB-9CB443EB1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EB518-4DB2-40CE-981E-76AF80873F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87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909B11A-287D-4AFD-AAC8-31E43D815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256CC-3781-4F71-892E-05C37D106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dirty="0"/>
              <a:t>GV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thích</a:t>
            </a:r>
            <a:r>
              <a:rPr lang="en-US" altLang="zh-CN" dirty="0"/>
              <a:t> </a:t>
            </a:r>
            <a:r>
              <a:rPr lang="en-US" altLang="zh-CN" dirty="0" err="1"/>
              <a:t>bất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1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HS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nhanh</a:t>
            </a:r>
            <a:r>
              <a:rPr lang="en-US" altLang="zh-CN" dirty="0"/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xong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BẤM VÀO CÂU HỎI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endParaRPr lang="en-US" altLang="zh-CN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F86256B-5A5C-4CFF-8634-B6D2CC929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3E0F2-E128-4DFB-88EA-A22A1C8DC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0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909B11A-287D-4AFD-AAC8-31E43D815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256CC-3781-4F71-892E-05C37D106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dirty="0"/>
              <a:t>GV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thích</a:t>
            </a:r>
            <a:r>
              <a:rPr lang="en-US" altLang="zh-CN" dirty="0"/>
              <a:t> </a:t>
            </a:r>
            <a:r>
              <a:rPr lang="en-US" altLang="zh-CN" dirty="0" err="1"/>
              <a:t>bất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1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HS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nhanh</a:t>
            </a:r>
            <a:r>
              <a:rPr lang="en-US" altLang="zh-CN" dirty="0"/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xong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BẤM VÀO CÂU HỎI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endParaRPr lang="en-US" altLang="zh-CN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F86256B-5A5C-4CFF-8634-B6D2CC929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3E0F2-E128-4DFB-88EA-A22A1C8DC8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2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1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26" indent="0" algn="ctr">
              <a:buNone/>
              <a:defRPr sz="2000"/>
            </a:lvl2pPr>
            <a:lvl3pPr marL="913852" indent="0" algn="ctr">
              <a:buNone/>
              <a:defRPr sz="1800"/>
            </a:lvl3pPr>
            <a:lvl4pPr marL="1370778" indent="0" algn="ctr">
              <a:buNone/>
              <a:defRPr sz="1600"/>
            </a:lvl4pPr>
            <a:lvl5pPr marL="1827702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5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E8CE2-4A8B-4EC9-AFF5-AEE483C0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C9A7-61A0-4240-B453-ECD826914D60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1D16-3968-4F68-8095-70118F4D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6CE6C-27EE-4540-BBC5-71E3B0CD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F946-7C0F-4851-B04A-8A0B8004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2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61E5A-C112-4348-8C75-6328F50A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D65F-596C-4CDE-82BA-44B8C44EE104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BF04C-6D4D-4AA7-AA33-F541880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00722-4990-4ABF-9DE6-E4DABAB8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A3EC-DC98-41FA-A092-0D8CBE0D8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5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BE67D-1AC3-4334-ADE2-F8A6A937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65A7-0AA4-4818-AFE4-AED0E51A2AE2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184F-E84A-4B88-BDD0-871F6F4A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C8A2E-BA59-491A-9C33-D6F152C3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A0A1-90EA-41F1-BAC3-AAD22DBD2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C28A24-7C8D-45CB-9F2F-95DF516A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5560-BB6B-4F30-8B38-76CE1AF5BF69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5398A-25A0-46E7-9490-B766327C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83C4EB-FAB2-4CC2-BB9B-3E277339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A491-AD61-4176-8631-F57FEE4F3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6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52" indent="0">
              <a:buNone/>
              <a:defRPr sz="1800" b="1"/>
            </a:lvl3pPr>
            <a:lvl4pPr marL="1370778" indent="0">
              <a:buNone/>
              <a:defRPr sz="1600" b="1"/>
            </a:lvl4pPr>
            <a:lvl5pPr marL="1827702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52" indent="0">
              <a:buNone/>
              <a:defRPr sz="1800" b="1"/>
            </a:lvl3pPr>
            <a:lvl4pPr marL="1370778" indent="0">
              <a:buNone/>
              <a:defRPr sz="1600" b="1"/>
            </a:lvl4pPr>
            <a:lvl5pPr marL="1827702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426169-FB61-4723-8BF2-B1872595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AD0-22EE-4E65-A94E-61D94223F206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946A5E-9321-4DF0-A15C-31A8B534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9236A-B3E1-4362-BC2A-2FD19D8B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6A66-0030-49C4-8ED0-A156E34FC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33FCB3-0F02-4255-B540-C14BABE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1285-1FA9-4A8C-A7D8-A713FC1CF640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C57977-C243-4605-9D88-FF79D9B1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47635A-87A8-452B-B41E-FB997A50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47DF-67E8-4D40-9E57-C4D50D083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08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13E0E8-3071-44F1-90AC-F4C8E826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68AE-D6F9-413A-92DD-945DCE2EA8A7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25428F-17C8-4DE3-94AA-D23D5E80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6F888E-B3C8-4627-828E-98052C6B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96B6-B20D-424A-BF1E-9EF50774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54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2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2" indent="0">
              <a:buNone/>
              <a:defRPr sz="1000"/>
            </a:lvl5pPr>
            <a:lvl6pPr marL="2284628" indent="0">
              <a:buNone/>
              <a:defRPr sz="1000"/>
            </a:lvl6pPr>
            <a:lvl7pPr marL="2741555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971ECD-1AF6-4B9F-9B53-CC711471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7BB8-31F3-412A-BAA8-7AE2CFD327DA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50AF78-804C-4B56-8939-48480BAD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C9C0DA-7F2D-4C92-9BFB-BA2E404C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1077-41E7-4BC6-BE5D-85D40C715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9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2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8"/>
            </a:lvl1pPr>
            <a:lvl2pPr marL="456926" indent="0">
              <a:buNone/>
              <a:defRPr sz="2798"/>
            </a:lvl2pPr>
            <a:lvl3pPr marL="913852" indent="0">
              <a:buNone/>
              <a:defRPr sz="2400"/>
            </a:lvl3pPr>
            <a:lvl4pPr marL="1370778" indent="0">
              <a:buNone/>
              <a:defRPr sz="2000"/>
            </a:lvl4pPr>
            <a:lvl5pPr marL="1827702" indent="0">
              <a:buNone/>
              <a:defRPr sz="2000"/>
            </a:lvl5pPr>
            <a:lvl6pPr marL="2284628" indent="0">
              <a:buNone/>
              <a:defRPr sz="2000"/>
            </a:lvl6pPr>
            <a:lvl7pPr marL="2741555" indent="0">
              <a:buNone/>
              <a:defRPr sz="2000"/>
            </a:lvl7pPr>
            <a:lvl8pPr marL="3198480" indent="0">
              <a:buNone/>
              <a:defRPr sz="2000"/>
            </a:lvl8pPr>
            <a:lvl9pPr marL="365540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2" indent="0">
              <a:buNone/>
              <a:defRPr sz="1000"/>
            </a:lvl5pPr>
            <a:lvl6pPr marL="2284628" indent="0">
              <a:buNone/>
              <a:defRPr sz="1000"/>
            </a:lvl6pPr>
            <a:lvl7pPr marL="2741555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D15C31-135B-4705-9804-D50D2184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589E-0B15-4248-A95A-BA0B606A9178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C7605A-D6B7-4080-90FE-58F661D3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A11BE0-8DF2-452F-980C-C887648D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0B36-A559-4777-A41C-C32196DDB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A5967-7B94-4814-8BCE-229BCED6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B3E4-C423-4A7E-9F79-A9E87915112C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53022-62C9-41A9-BC2C-1076E501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7D8E-F222-41D9-B35A-21FA7EC9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2E95-4517-4E2D-B302-AF2BDFA3D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2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3F59F-F10A-4487-86D6-DDEBE610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04DA-1D02-40F6-9583-323FF638E096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14E41-8E75-4ED3-B3C9-76CC47F5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02E04-22A8-471B-9ECB-8ADC772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A1C3-63D2-470E-A551-728AE2BA1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4B30E-E6BF-402E-A4DC-806CD33B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A5BA-7B76-4CDD-B92E-66BCF117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2E8F-7BDA-41BC-A24E-72FFE3B2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585D-8227-4768-B4FF-58E13E3B22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911942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CF073-18D4-4BA5-86CB-11B1A76B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963B7-149B-48B2-8CB4-D7B98869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C3C65-2AE3-48EC-8D18-556953A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0F22-8957-486E-A1F0-09815B051C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7733189"/>
      </p:ext>
    </p:extLst>
  </p:cSld>
  <p:clrMapOvr>
    <a:masterClrMapping/>
  </p:clrMapOvr>
  <p:transition spd="slow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DA6D-E8DB-4F37-A66C-D2D1B6AB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A2E90-A4F2-4430-85EC-BBCC9AE4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DB0E6-6AA1-45A4-BF1C-01893936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AEB0-B9C9-41B5-99BE-9D0D64B917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7060338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7A945-5353-4B4F-87EB-7CDF7DB9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96D14D-E72E-4ED5-B471-06085B8B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0BA021-BAE6-4B37-9CA4-AB58DFF7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D6EC-5F55-4FDD-A7B9-FC0ACD7B0D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7083955"/>
      </p:ext>
    </p:extLst>
  </p:cSld>
  <p:clrMapOvr>
    <a:masterClrMapping/>
  </p:clrMapOvr>
  <p:transition spd="slow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79D519-2A53-4C85-973D-EA98F7DB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F751EC-D2FF-420F-B787-8DF551A1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D9297C-4CB7-4DCF-B757-B32A2EEA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8F4D-90C5-4AE2-A433-5BFE00578AC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8331489"/>
      </p:ext>
    </p:extLst>
  </p:cSld>
  <p:clrMapOvr>
    <a:masterClrMapping/>
  </p:clrMapOvr>
  <p:transition spd="slow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3C7DFC-8908-4987-97CC-1F2C113B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53DB50-4A53-44AC-9FA6-F9F5243C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D71C36-B7DC-4AE0-A223-5E5F3FAA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4324-7369-4D93-B7CB-481C201FF1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8331783"/>
      </p:ext>
    </p:extLst>
  </p:cSld>
  <p:clrMapOvr>
    <a:masterClrMapping/>
  </p:clrMapOvr>
  <p:transition spd="slow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1222F4C1-4ED8-4008-8D62-A1B44BD60AA7}"/>
              </a:ext>
            </a:extLst>
          </p:cNvPr>
          <p:cNvSpPr/>
          <p:nvPr userDrawn="1"/>
        </p:nvSpPr>
        <p:spPr>
          <a:xfrm>
            <a:off x="1139974" y="1031637"/>
            <a:ext cx="9912053" cy="4285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A5AF3067-1A94-4B87-8A83-1936D5144FD5}"/>
              </a:ext>
            </a:extLst>
          </p:cNvPr>
          <p:cNvSpPr/>
          <p:nvPr userDrawn="1"/>
        </p:nvSpPr>
        <p:spPr>
          <a:xfrm>
            <a:off x="5899919" y="6451695"/>
            <a:ext cx="392164" cy="222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9E7D805E-1910-4CB8-BB17-C023C9BC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48203AB4-FDC2-4905-87CD-2C85C9C06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74209" y="6396145"/>
            <a:ext cx="2843583" cy="365040"/>
          </a:xfrm>
        </p:spPr>
        <p:txBody>
          <a:bodyPr/>
          <a:lstStyle>
            <a:lvl1pPr algn="ctr">
              <a:defRPr smtClean="0">
                <a:latin typeface="ITC Avant Garde Std Bk"/>
              </a:defRPr>
            </a:lvl1pPr>
          </a:lstStyle>
          <a:p>
            <a:pPr>
              <a:defRPr/>
            </a:pPr>
            <a:fld id="{677E4EF8-F065-47E3-8C47-EBA878EFDC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5006034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4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488492"/>
      </p:ext>
    </p:extLst>
  </p:cSld>
  <p:clrMapOvr>
    <a:masterClrMapping/>
  </p:clrMapOvr>
  <p:transition spd="slow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5065CB-5291-4F9D-BE01-02AB5F58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8EEC0E-23C6-4E79-920E-C227F63C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D2E4B0-7A47-40C9-9FAB-785C6F50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9642-C5FB-42E0-8FEF-07F25A5301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4932479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CDC857-D887-4B81-B013-1374C7CA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5E9A4C-70DC-4320-A6A5-204CD190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AFE4E-0369-4CD0-8BD4-0E99F54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BBE3-B9C6-48C7-8F41-251081A1D7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5414347"/>
      </p:ext>
    </p:extLst>
  </p:cSld>
  <p:clrMapOvr>
    <a:masterClrMapping/>
  </p:clrMapOvr>
  <p:transition spd="slow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E3DB-E5C8-4D0D-823E-47A0780C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62022-20AE-43DF-BD69-5B871980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120A7-D863-46A3-AF80-5F5D6AF9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4717-B88D-4E8F-BF2B-0CE7517648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4351737"/>
      </p:ext>
    </p:extLst>
  </p:cSld>
  <p:clrMapOvr>
    <a:masterClrMapping/>
  </p:clrMapOvr>
  <p:transition spd="slow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078A9-08CE-40F4-B425-EADA7E70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C233-53D7-4EDA-A647-884D2436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8E578-60C4-4B54-A0D8-D10154F4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07EE-B98A-4A37-B490-A30FCCA9021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7383366"/>
      </p:ext>
    </p:extLst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80797"/>
      </p:ext>
    </p:extLst>
  </p:cSld>
  <p:clrMapOvr>
    <a:masterClrMapping/>
  </p:clrMapOvr>
  <p:transition spd="slow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87F66E-5FA6-44BA-BF95-11CB29CCE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EE7D3D-FCA3-475E-B9BA-60BA687CB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0BE548-D7CD-4356-861B-FB6512186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C58669-4C23-4826-A6B9-1B04988BC3B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5256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DF2D2-1ADE-4CE9-990B-F711E9B3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0E69-5473-44C1-97D6-BBBA98501062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1D60-E497-415A-BBBA-EB9D06C0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DD8C-367F-4839-B515-D3932F69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36B4E-145C-414E-BE32-E698C9E0B8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2071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F9F98-FA3E-4928-9E15-A3440688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E44A-8832-4A3F-9117-F040A8653711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4903A-11FF-4AF4-AE61-EB64D21C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854DB-6D26-477A-9B63-611C35DF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19E8-6F97-4C80-B05B-51B35CDB2D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5348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AEC3D-3390-4102-929A-7A1D034F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BACA-B96C-45DA-A52A-2FBEF8E71034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0B529-DD33-416A-B969-1928E9C2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F2BC-2BF5-482C-87FC-F58DD64E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C36E-3040-4B0D-824E-CBA06004053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2467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0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</p:spPr>
        <p:txBody>
          <a:bodyPr/>
          <a:lstStyle>
            <a:lvl1pPr>
              <a:defRPr sz="2798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8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F49624-6B2C-43B7-82F1-FDE0FB9B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0F2D-6AC7-4F82-95C8-0656EC032CC6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BC25F4-E5B5-44C0-AECF-1D836D27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CC3CE6-EF60-4E51-9FAC-8FC0C8AF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C093-6066-4E5C-AB52-FB59CE83893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7605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52" indent="0">
              <a:buNone/>
              <a:defRPr sz="1800" b="1"/>
            </a:lvl3pPr>
            <a:lvl4pPr marL="1370778" indent="0">
              <a:buNone/>
              <a:defRPr sz="1600" b="1"/>
            </a:lvl4pPr>
            <a:lvl5pPr marL="1827702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52" indent="0">
              <a:buNone/>
              <a:defRPr sz="1800" b="1"/>
            </a:lvl3pPr>
            <a:lvl4pPr marL="1370778" indent="0">
              <a:buNone/>
              <a:defRPr sz="1600" b="1"/>
            </a:lvl4pPr>
            <a:lvl5pPr marL="1827702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5BDF33-5BDC-4AE5-86A7-A8AB8BFA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0A6F3-70E9-4003-BD69-DF621368A68C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2F3BFA-F2D4-4BF4-BEC0-34CA1459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ACC36F-F4CA-4BDD-91E3-60DF17FE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7B00-0587-457F-AA7E-2AAD840D60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3869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F2662E-7832-412D-AED7-631A197D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A016-1267-4B30-B09E-443C0E94FB1E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67DA6B-F229-46EE-9910-83418569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3A40EE-C5B5-46AE-AEE1-D8D9DBFF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9774-63BA-43DF-9CA5-95D46C28B6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7079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1376E8-6AFD-4549-AC67-5615664A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DC58-8946-4B58-B31B-798AF8EBB3EE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ED11BB-0379-4E82-8225-2CAFB419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0C9CFC-8E50-408F-A778-D0A6207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91BE-FCEE-49CF-9A8E-021DC8C861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779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6" indent="0">
              <a:buNone/>
              <a:defRPr sz="1200"/>
            </a:lvl2pPr>
            <a:lvl3pPr marL="913852" indent="0">
              <a:buNone/>
              <a:defRPr sz="1000"/>
            </a:lvl3pPr>
            <a:lvl4pPr marL="1370778" indent="0">
              <a:buNone/>
              <a:defRPr sz="900"/>
            </a:lvl4pPr>
            <a:lvl5pPr marL="1827702" indent="0">
              <a:buNone/>
              <a:defRPr sz="900"/>
            </a:lvl5pPr>
            <a:lvl6pPr marL="2284628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AAC521-000F-444B-AF36-C797A292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FCEB-CC88-4D58-B9D1-EFCC0928DB6D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A11089-832D-4CE8-A589-04773E54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DEE08-4762-4996-AB05-7FD551AB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083C-BCC2-4F6E-A1E4-0B9ADA188F1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994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8"/>
            </a:lvl1pPr>
            <a:lvl2pPr marL="456926" indent="0">
              <a:buNone/>
              <a:defRPr sz="2798"/>
            </a:lvl2pPr>
            <a:lvl3pPr marL="913852" indent="0">
              <a:buNone/>
              <a:defRPr sz="2400"/>
            </a:lvl3pPr>
            <a:lvl4pPr marL="1370778" indent="0">
              <a:buNone/>
              <a:defRPr sz="2000"/>
            </a:lvl4pPr>
            <a:lvl5pPr marL="1827702" indent="0">
              <a:buNone/>
              <a:defRPr sz="2000"/>
            </a:lvl5pPr>
            <a:lvl6pPr marL="2284628" indent="0">
              <a:buNone/>
              <a:defRPr sz="2000"/>
            </a:lvl6pPr>
            <a:lvl7pPr marL="2741555" indent="0">
              <a:buNone/>
              <a:defRPr sz="2000"/>
            </a:lvl7pPr>
            <a:lvl8pPr marL="3198480" indent="0">
              <a:buNone/>
              <a:defRPr sz="2000"/>
            </a:lvl8pPr>
            <a:lvl9pPr marL="365540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6" indent="0">
              <a:buNone/>
              <a:defRPr sz="1200"/>
            </a:lvl2pPr>
            <a:lvl3pPr marL="913852" indent="0">
              <a:buNone/>
              <a:defRPr sz="1000"/>
            </a:lvl3pPr>
            <a:lvl4pPr marL="1370778" indent="0">
              <a:buNone/>
              <a:defRPr sz="900"/>
            </a:lvl4pPr>
            <a:lvl5pPr marL="1827702" indent="0">
              <a:buNone/>
              <a:defRPr sz="900"/>
            </a:lvl5pPr>
            <a:lvl6pPr marL="2284628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8647A0-6C82-4D84-A295-DF2E2D05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1EA4-9E23-4021-AE6D-5FC9A7B4E22E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4DF46C-F8DF-4FE9-97B7-F1129D0A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5868E8-41F7-4F54-98F9-D4044F8C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195A-4063-4297-9D7B-429F652F3B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906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2919-8E04-4DE8-B0C8-95F6ED22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5935-A398-49CB-8D17-415CE4553505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CBABE-CDB9-49AD-885A-1A4A7D19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F81E-1951-45FA-919B-F74EC4BA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942D-19C3-4721-90D2-8341C43E943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4460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400E5-2494-4898-B37D-EC9D0A5B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E96A-E0D5-4327-ABD3-241AEDFED8F6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4EA96-6CB1-46F9-A13A-8C5DF473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C168C-324B-468D-A3C3-D91C8FCB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9F76-6412-4092-B935-D610BF74DD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396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89466B-BBFA-48E7-B7D2-3BA3F695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286C-0EDF-4930-A618-18050B04D1A0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B7DEFD-DAA1-43D6-B83F-D4204284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73E5F5-78E8-4295-968B-43F11D6D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2750-30A5-4920-8407-C6EB0A72DE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591286"/>
      </p:ext>
    </p:extLst>
  </p:cSld>
  <p:clrMapOvr>
    <a:masterClrMapping/>
  </p:clrMapOvr>
  <p:transition spd="slow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77A378-0060-413C-A251-534EAB68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DA4D-3AE7-4359-BC0F-4DCA39C061B8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CEC3E8-FDBA-4EC7-A3C7-2FA03DAF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54B80-0199-4B6F-9BFE-0F08C809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CD58-9674-415E-8BF5-A5C5C02D0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91275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75570F-21EB-4941-B4FF-C60EB9AF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FD35-D3B5-4538-A34A-7B938EB9922E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27E6D5-3FB8-465F-9546-3F1AA8E3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C354EB-237C-4E53-B416-CA3C8ED3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0B5D-E9D3-4632-8896-37944E19CF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88560"/>
      </p:ext>
    </p:extLst>
  </p:cSld>
  <p:clrMapOvr>
    <a:masterClrMapping/>
  </p:clrMapOvr>
  <p:transition spd="slow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AE338B2-1F48-4FDF-A3E7-C00B5786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57ED-F73C-475E-B991-3BE8D5BEC670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C41F081-A369-43CF-A1AD-48AD0513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6351756-8BDD-4C61-AEC7-FB9BBFB9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2A75-E9D1-4397-9C66-A336E089ED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64833"/>
      </p:ext>
    </p:extLst>
  </p:cSld>
  <p:clrMapOvr>
    <a:masterClrMapping/>
  </p:clrMapOvr>
  <p:transition spd="slow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FE1E2EF-30DC-4C5A-873D-1F7DBCB5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4C27-B0D4-49E0-B1CB-BBA9627B9ECF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B1C86EA-42D5-4094-B46F-CCC9A83E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2620868-F339-468D-9FD9-9B09A605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C349-5B16-49CC-8D9B-422AFCF1D4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355685"/>
      </p:ext>
    </p:extLst>
  </p:cSld>
  <p:clrMapOvr>
    <a:masterClrMapping/>
  </p:clrMapOvr>
  <p:transition spd="slow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F02D9E20-1F5B-4E16-A4D7-7255A52A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7E56-89C5-4EB4-A01E-E258DC835A36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5F9BB2B-A2FF-4BBE-BCB8-87A31198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3174FAF-42C6-4F3E-A25A-3E5F66C8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A48C-5993-400D-B905-109247755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022119"/>
      </p:ext>
    </p:extLst>
  </p:cSld>
  <p:clrMapOvr>
    <a:masterClrMapping/>
  </p:clrMapOvr>
  <p:transition spd="slow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749A759-4DA8-4BE6-A194-A1C39622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326-4819-47C3-9C11-829A05A0474B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C468FEE-7282-4519-8878-9F50DC1E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0F6BD12-344E-47BA-825D-DA0F51A7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61729-2A7B-4129-AEE7-63516F9B4E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253181"/>
      </p:ext>
    </p:extLst>
  </p:cSld>
  <p:clrMapOvr>
    <a:masterClrMapping/>
  </p:clrMapOvr>
  <p:transition spd="slow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349719F-AE92-4C36-96A4-DE57DC6B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C293-0CF4-4273-A158-4DAD4ADF8BB5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19A1587-ABF2-4BE8-87AF-9DD822B4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3435518-FF43-4FC5-ACAC-A3267E3B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EA12-789A-4D23-B6F9-711D9365AB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93427"/>
      </p:ext>
    </p:extLst>
  </p:cSld>
  <p:clrMapOvr>
    <a:masterClrMapping/>
  </p:clrMapOvr>
  <p:transition spd="slow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149FD49-4800-44FA-B0CD-16E01A80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1EBB-8CB3-45B2-969F-38CA20D172D8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5A8B53A-850D-4F46-858C-9FE8B5FA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32B0350-3F7F-4833-ADB7-7400F2FF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7CF7-B768-42ED-B92D-097615F02B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3881"/>
      </p:ext>
    </p:extLst>
  </p:cSld>
  <p:clrMapOvr>
    <a:masterClrMapping/>
  </p:clrMapOvr>
  <p:transition spd="slow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FD9E63-6C1C-43FB-895B-564C2D52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8386-7F6D-4714-8349-DFA139EAC342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794571-5452-4D63-94F0-A372F7FD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59838C-1AD5-4509-8A2F-59ADD202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DF5F-235D-4FBF-B90C-B512EF22C4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914652"/>
      </p:ext>
    </p:extLst>
  </p:cSld>
  <p:clrMapOvr>
    <a:masterClrMapping/>
  </p:clrMapOvr>
  <p:transition spd="slow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BDF0F9-F5F1-4D90-8CAF-E3147C5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6E8B-3D0F-4C27-BE5F-3B0CBDDA3CF8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FCD11-5E71-48B7-BCDD-7E6224C1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64998-AB20-4CDE-8D4E-9CA72F3E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B75C-E135-463A-B75D-EC2E7EB903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92925"/>
      </p:ext>
    </p:extLst>
  </p:cSld>
  <p:clrMapOvr>
    <a:masterClrMapping/>
  </p:clrMapOvr>
  <p:transition spd="slow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4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6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44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8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94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45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6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8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0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4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78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28B749-6701-4540-A6E7-725AD7E37713}"/>
              </a:ext>
            </a:extLst>
          </p:cNvPr>
          <p:cNvCxnSpPr/>
          <p:nvPr/>
        </p:nvCxnSpPr>
        <p:spPr>
          <a:xfrm>
            <a:off x="914400" y="3398520"/>
            <a:ext cx="10464800" cy="19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648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462814-B96F-4D32-AA26-D5C0FC5A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9CF27C-62CA-49A8-801C-6B385CD4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73AEAA-0436-49B4-8B37-978BDDFF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46E9-2791-4408-9B66-532844F3E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805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8609-794E-47FB-B9F9-95D5943D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54D0-B16A-4555-8974-BCEF2B68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CE104-6B6B-41B8-8B5A-7EF2211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B205E-E9C6-43A4-9C33-82B304310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332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93D4-C112-4413-B9E5-F5EC486E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F7B5-27EE-4AC0-BDB0-00B35C4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752A-4CB5-4CD8-BA72-F17C68C4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26259-D237-4EA8-85B6-6B58B2912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63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0DC64-5540-4370-A109-DF66576D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2E89C-432B-4BF3-8290-29B72B21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BF26D-B928-4B76-8EAE-43E9F5C6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ADC34-657B-40CE-9D45-11C36A7DB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274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934F57-5855-44A2-BBBF-8157384399D0}"/>
              </a:ext>
            </a:extLst>
          </p:cNvPr>
          <p:cNvCxnSpPr/>
          <p:nvPr/>
        </p:nvCxnSpPr>
        <p:spPr>
          <a:xfrm>
            <a:off x="975784" y="4598670"/>
            <a:ext cx="10464800" cy="19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0"/>
            <a:ext cx="10363200" cy="2200276"/>
          </a:xfrm>
        </p:spPr>
        <p:txBody>
          <a:bodyPr anchor="b"/>
          <a:lstStyle>
            <a:lvl1pPr algn="l">
              <a:defRPr sz="576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4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880">
                <a:solidFill>
                  <a:schemeClr val="tx2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2A6CD2-17C6-4814-967E-73F1B874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21E8EE-AEAF-48FC-BC57-A6815B64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4A7037-5245-47BC-922F-B75FC4C2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C4520-E495-4CE3-B595-34DDE057A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081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57833D-11A4-443F-9EF7-F4683BAB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D0659C-16C8-4A7D-9B7F-E9C49F6D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A75B9A-19E3-4966-A02A-E3470750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D1061-1A60-40BC-8AAF-FD677816E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9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BAB70-723D-45B6-B198-8AA191581A0B}"/>
              </a:ext>
            </a:extLst>
          </p:cNvPr>
          <p:cNvCxnSpPr/>
          <p:nvPr/>
        </p:nvCxnSpPr>
        <p:spPr>
          <a:xfrm rot="5400000">
            <a:off x="3742479" y="4045162"/>
            <a:ext cx="470916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1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1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C3610F3-A94C-45A8-AFBC-691B6AB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4C8D8D9-A79F-4835-A963-7260097E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248ECFD-1F4A-4F57-9213-D3E6F0E4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759C9-DCF5-4E8D-B25F-48FEDFB17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979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A0067B-3639-4869-BA9B-59E601D6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2143F3-A9A4-4BDB-9E44-2645D6BF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7B499E-08B3-4AB9-9560-A1E1A8EC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BFBF-B3C7-4369-AA25-5769BA2F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1105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81E923-50B2-48B7-90EA-33ED44FE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F26B02-AA5C-4B27-A2D9-8E0DAC3A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725DC3-28E7-4916-9835-119E9E60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A04A-7111-41CD-B68B-F8F1CE52B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62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A840DB-3FF1-4830-A3E3-0C95CD808199}"/>
              </a:ext>
            </a:extLst>
          </p:cNvPr>
          <p:cNvCxnSpPr/>
          <p:nvPr/>
        </p:nvCxnSpPr>
        <p:spPr>
          <a:xfrm rot="5400000">
            <a:off x="912072" y="35803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2"/>
            <a:ext cx="2852928" cy="4243615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DC04C66-4E5A-46CA-A3C4-431A087E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1EC0526-D8C7-4745-B5DB-E69BAE17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6044E5-B6B4-429B-A798-C336AD04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B974-8675-4E01-981C-EEAF3C216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22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163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2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7DEAD4-CC3F-4B30-9EC5-268FC7C6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831D4A-A1F3-4162-A396-2DB76C7B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200D83-C0B3-4402-B7D6-B6A069EA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10598-2714-4684-AA29-3EBB44157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9294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FBF3-A6DA-438A-BD25-C3969CC7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7DB1E-9DAA-48C3-9976-EC4C3440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5BE3-CAD8-4B25-8272-FB9B1DC6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206CD-FEB3-4024-A963-A43C1500C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3154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C4B5-C87B-43F1-B9DF-35FFC668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9ACC-0EF2-437F-BE84-02038392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94C93-386B-4E47-B463-D22BAED9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55A8-C324-4B9A-B69D-A8FFCAAF6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502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55453"/>
      </p:ext>
    </p:extLst>
  </p:cSld>
  <p:clrMapOvr>
    <a:masterClrMapping/>
  </p:clrMapOvr>
  <p:transition spd="slow" advClick="0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8C04-8B5A-46C0-9039-8593346A12F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94349-D510-435C-A23D-7252D2C3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10" y="365041"/>
            <a:ext cx="10515382" cy="13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C52F1-954A-4CE6-8FEA-2BEF8F117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10" y="1825203"/>
            <a:ext cx="10515382" cy="435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DB6FA-F63A-4614-8686-C09E031D7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09" y="6356467"/>
            <a:ext cx="2743557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0C1C30-7C3D-439E-90BB-4377A066442D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3EA7F-15FC-4703-83D7-0485CD017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27" y="6356467"/>
            <a:ext cx="4113748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8CA26-B82C-42E8-AA7F-C9DBBF819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134" y="6356467"/>
            <a:ext cx="2743557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C8A04F-BF9A-442B-8C3F-FE436B832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109"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217"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326"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434" algn="l" defTabSz="912630" rtl="0" fontAlgn="base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6968" indent="-226968" algn="l" defTabSz="912630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4076" indent="-226968" algn="l" defTabSz="9126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85" indent="-226968" algn="l" defTabSz="9126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3" indent="-226968" algn="l" defTabSz="9126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02" indent="-226968" algn="l" defTabSz="9126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2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0467D29-29FF-4947-AEFF-A70A89FB5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80" y="274575"/>
            <a:ext cx="10972641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518FB1F-136E-424F-8031-1DE9D7A8D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80" y="1599829"/>
            <a:ext cx="10972641" cy="45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DDA6B-A192-44D3-9422-D06EF0A45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80" y="6356467"/>
            <a:ext cx="2845170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62F43-D78D-42B2-8C7B-F927D9ADD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6143" y="6356467"/>
            <a:ext cx="3859715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8B2AA-E43D-4300-9EC5-2C140DA5C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150" y="6356467"/>
            <a:ext cx="2845170" cy="36504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219784-B241-411C-9FEE-D0C3739EE5E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908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slow" advTm="0">
    <p:fade/>
  </p:transition>
  <p:hf hdr="0" ftr="0" dt="0"/>
  <p:txStyles>
    <p:titleStyle>
      <a:lvl1pPr algn="ctr" defTabSz="1217369" rtl="0" eaLnBrk="0" fontAlgn="base" hangingPunct="0">
        <a:spcBef>
          <a:spcPct val="0"/>
        </a:spcBef>
        <a:spcAft>
          <a:spcPct val="0"/>
        </a:spcAft>
        <a:defRPr sz="5899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defTabSz="1217369" rtl="0" eaLnBrk="0" fontAlgn="base" hangingPunct="0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defTabSz="1217369" rtl="0" eaLnBrk="0" fontAlgn="base" hangingPunct="0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defTabSz="1217369" rtl="0" eaLnBrk="0" fontAlgn="base" hangingPunct="0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defTabSz="1217369" rtl="0" eaLnBrk="0" fontAlgn="base" hangingPunct="0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457109"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914217"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371326"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1828434"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455522" indent="-455522" algn="l" defTabSz="1217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988815" indent="-379337" algn="l" defTabSz="1217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522109" indent="-303152" algn="l" defTabSz="1217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2131587" indent="-303152" algn="l" defTabSz="1217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741065" indent="-303152" algn="l" defTabSz="1217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6E9920BF-0ABC-4225-A9F7-53B31EC6B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80" y="274575"/>
            <a:ext cx="10972641" cy="114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EA502A9-4251-471B-BC60-F1E6EE1D8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80" y="1599829"/>
            <a:ext cx="10972641" cy="4526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C73F-0840-4C51-B379-9953CF5B7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80" y="6356467"/>
            <a:ext cx="2845170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385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8BE5D8-C04E-4125-AA90-5B307303E492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B325E-9060-4C84-A10E-D5A92DF8A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6143" y="6356467"/>
            <a:ext cx="3859715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385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B9995-1015-4289-B450-63FFC21EE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150" y="6356467"/>
            <a:ext cx="2845170" cy="3650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2356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7376F1-255E-4BDC-9E58-579F10878F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352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1043" rtl="0" eaLnBrk="0" fontAlgn="base" hangingPunct="0">
        <a:spcBef>
          <a:spcPct val="0"/>
        </a:spcBef>
        <a:spcAft>
          <a:spcPct val="0"/>
        </a:spcAft>
        <a:defRPr sz="4299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defTabSz="911043" rtl="0" eaLnBrk="0" fontAlgn="base" hangingPunct="0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defTabSz="911043" rtl="0" eaLnBrk="0" fontAlgn="base" hangingPunct="0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defTabSz="911043" rtl="0" eaLnBrk="0" fontAlgn="base" hangingPunct="0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defTabSz="911043" rtl="0" eaLnBrk="0" fontAlgn="base" hangingPunct="0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456972" algn="ctr" defTabSz="912356" rtl="0" fontAlgn="base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913943" algn="ctr" defTabSz="912356" rtl="0" fontAlgn="base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370915" algn="ctr" defTabSz="912356" rtl="0" fontAlgn="base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1827885" algn="ctr" defTabSz="912356" rtl="0" fontAlgn="base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339657" indent="-339657" algn="l" defTabSz="9110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99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739627" indent="-282518" algn="l" defTabSz="9110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39597" indent="-225380" algn="l" defTabSz="9110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596706" indent="-225380" algn="l" defTabSz="9110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3814" indent="-225380" algn="l" defTabSz="9110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3092" indent="-228462" algn="l" defTabSz="9138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8" indent="-228462" algn="l" defTabSz="9138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2" indent="-228462" algn="l" defTabSz="9138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2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05C95F6A-F633-4892-9ABF-28BA88736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310" y="365041"/>
            <a:ext cx="10515382" cy="13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2866552-4C91-48B4-9EE6-C1994ED07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310" y="1825203"/>
            <a:ext cx="10515382" cy="43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9B2FFD-D4BD-4B08-B838-5A76797F2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09" y="6356467"/>
            <a:ext cx="2743557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7EE5CE-4525-462D-9EDE-47723A8F7CBF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CA116-2625-4422-B397-8C763A75B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27" y="6356467"/>
            <a:ext cx="4113748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903E3-6068-4F04-922E-44CDBC5D3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134" y="6356467"/>
            <a:ext cx="2743557" cy="36504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6CD72F-402E-4C71-99C8-DDAAB01A59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99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 advTm="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109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217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326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434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554" indent="-22855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4863A7-964A-4B1C-8B86-0920D597E2F1}"/>
              </a:ext>
            </a:extLst>
          </p:cNvPr>
          <p:cNvSpPr/>
          <p:nvPr/>
        </p:nvSpPr>
        <p:spPr>
          <a:xfrm>
            <a:off x="0" y="220980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6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F68A5-2869-4D36-8DB3-B02256B8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6" name="Text Placeholder 2">
            <a:extLst>
              <a:ext uri="{FF2B5EF4-FFF2-40B4-BE49-F238E27FC236}">
                <a16:creationId xmlns:a16="http://schemas.microsoft.com/office/drawing/2014/main" id="{72331A2C-090B-4D1F-90A0-0980CB3799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9863F-6F9E-4A3E-BA0C-AFE27F7DFF50}"/>
              </a:ext>
            </a:extLst>
          </p:cNvPr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6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3E98A-D404-4C4A-AF74-D0E6E054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9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A759-E1BB-4200-B4CD-ED601A44D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9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10B7A-5E88-4922-96D0-862F2800B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956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80" b="1">
                <a:solidFill>
                  <a:srgbClr val="FFFFFF"/>
                </a:solidFill>
              </a:defRPr>
            </a:lvl1pPr>
          </a:lstStyle>
          <a:p>
            <a:fld id="{AFE1BBFE-982A-4A6F-B158-BC9597CA29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Text Box 7">
            <a:extLst>
              <a:ext uri="{FF2B5EF4-FFF2-40B4-BE49-F238E27FC236}">
                <a16:creationId xmlns:a16="http://schemas.microsoft.com/office/drawing/2014/main" id="{088F4ABD-20EE-4BE8-B3B0-E57F1318C6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1200" y="228600"/>
            <a:ext cx="55880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160" b="1">
                <a:solidFill>
                  <a:srgbClr val="FFFFFF"/>
                </a:solidFill>
              </a:rPr>
              <a:t>Thứ năm, ngày 13 tháng 1 năm 2011</a:t>
            </a:r>
          </a:p>
        </p:txBody>
      </p:sp>
    </p:spTree>
    <p:extLst>
      <p:ext uri="{BB962C8B-B14F-4D97-AF65-F5344CB8AC3E}">
        <p14:creationId xmlns:p14="http://schemas.microsoft.com/office/powerpoint/2010/main" val="202658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spc="-12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54864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109728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64592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219456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219076" indent="-219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19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indent="-219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5866" indent="-219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424940" indent="-1638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76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084832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microsoft.com/office/2007/relationships/hdphoto" Target="../media/hdphoto4.wdp"/><Relationship Id="rId17" Type="http://schemas.openxmlformats.org/officeDocument/2006/relationships/slide" Target="slide21.xml"/><Relationship Id="rId2" Type="http://schemas.openxmlformats.org/officeDocument/2006/relationships/image" Target="../media/image16.jpeg"/><Relationship Id="rId16" Type="http://schemas.openxmlformats.org/officeDocument/2006/relationships/image" Target="../media/image24.png"/><Relationship Id="rId20" Type="http://schemas.openxmlformats.org/officeDocument/2006/relationships/slide" Target="slide20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7.xml"/><Relationship Id="rId11" Type="http://schemas.openxmlformats.org/officeDocument/2006/relationships/image" Target="../media/image21.png"/><Relationship Id="rId24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openxmlformats.org/officeDocument/2006/relationships/image" Target="../media/image27.png"/><Relationship Id="rId10" Type="http://schemas.openxmlformats.org/officeDocument/2006/relationships/image" Target="../media/image20.png"/><Relationship Id="rId19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3.png"/><Relationship Id="rId22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slide" Target="slide19.xml"/><Relationship Id="rId3" Type="http://schemas.microsoft.com/office/2007/relationships/hdphoto" Target="../media/hdphoto1.wdp"/><Relationship Id="rId21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microsoft.com/office/2007/relationships/hdphoto" Target="../media/hdphoto4.wdp"/><Relationship Id="rId17" Type="http://schemas.microsoft.com/office/2007/relationships/hdphoto" Target="../media/hdphoto10.wdp"/><Relationship Id="rId2" Type="http://schemas.openxmlformats.org/officeDocument/2006/relationships/image" Target="../media/image16.jpeg"/><Relationship Id="rId16" Type="http://schemas.openxmlformats.org/officeDocument/2006/relationships/image" Target="../media/image31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59.xml"/><Relationship Id="rId6" Type="http://schemas.openxmlformats.org/officeDocument/2006/relationships/slide" Target="slide7.xml"/><Relationship Id="rId11" Type="http://schemas.openxmlformats.org/officeDocument/2006/relationships/image" Target="../media/image21.png"/><Relationship Id="rId5" Type="http://schemas.microsoft.com/office/2007/relationships/hdphoto" Target="../media/hdphoto9.wdp"/><Relationship Id="rId15" Type="http://schemas.openxmlformats.org/officeDocument/2006/relationships/image" Target="../media/image18.png"/><Relationship Id="rId23" Type="http://schemas.openxmlformats.org/officeDocument/2006/relationships/image" Target="../media/image34.png"/><Relationship Id="rId10" Type="http://schemas.openxmlformats.org/officeDocument/2006/relationships/image" Target="../media/image30.png"/><Relationship Id="rId19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27.xml"/><Relationship Id="rId1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17" Type="http://schemas.openxmlformats.org/officeDocument/2006/relationships/slide" Target="slide26.xml"/><Relationship Id="rId2" Type="http://schemas.openxmlformats.org/officeDocument/2006/relationships/image" Target="../media/image35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slide" Target="slide25.xml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microsoft.com/office/2007/relationships/hdphoto" Target="../media/hdphoto12.wdp"/><Relationship Id="rId4" Type="http://schemas.microsoft.com/office/2007/relationships/hdphoto" Target="../media/hdphoto2.wdp"/><Relationship Id="rId9" Type="http://schemas.openxmlformats.org/officeDocument/2006/relationships/slide" Target="slide24.xml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microsoft.com/office/2007/relationships/hdphoto" Target="../media/hdphoto1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png"/><Relationship Id="rId5" Type="http://schemas.openxmlformats.org/officeDocument/2006/relationships/slide" Target="slide21.xml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microsoft.com/office/2007/relationships/hdphoto" Target="../media/hdphoto1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png"/><Relationship Id="rId5" Type="http://schemas.openxmlformats.org/officeDocument/2006/relationships/slide" Target="slide21.xml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microsoft.com/office/2007/relationships/hdphoto" Target="../media/hdphoto1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png"/><Relationship Id="rId5" Type="http://schemas.openxmlformats.org/officeDocument/2006/relationships/slide" Target="slide21.xml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microsoft.com/office/2007/relationships/hdphoto" Target="../media/hdphoto1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png"/><Relationship Id="rId5" Type="http://schemas.openxmlformats.org/officeDocument/2006/relationships/slide" Target="slide21.xml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E312-AE18-4D23-A4E9-E3BC4187F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852" y="1122104"/>
            <a:ext cx="9140297" cy="2388634"/>
          </a:xfrm>
        </p:spPr>
        <p:txBody>
          <a:bodyPr/>
          <a:lstStyle/>
          <a:p>
            <a:pPr defTabSz="913852"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11495153-CB84-48F5-B551-5F959736AA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5852" y="3602791"/>
            <a:ext cx="9140297" cy="165538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vi-VN">
              <a:ea typeface="等线" panose="02010600030101010101" pitchFamily="2" charset="-122"/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0B6A0B18-9806-4E4B-88EA-299FFCE16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" y="3174"/>
            <a:ext cx="12184417" cy="68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B368A-2209-41DD-AE12-7E829CE8501B}"/>
              </a:ext>
            </a:extLst>
          </p:cNvPr>
          <p:cNvSpPr txBox="1"/>
          <p:nvPr/>
        </p:nvSpPr>
        <p:spPr>
          <a:xfrm>
            <a:off x="2910569" y="701187"/>
            <a:ext cx="7032694" cy="4262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3852">
              <a:defRPr/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ctr">
              <a:spcBef>
                <a:spcPct val="5000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GIA QUẤT</a:t>
            </a:r>
          </a:p>
          <a:p>
            <a:pPr lvl="0" algn="ctr">
              <a:spcBef>
                <a:spcPct val="50000"/>
              </a:spcBef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 defTabSz="913852"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Môn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 defTabSz="913852">
              <a:defRPr/>
            </a:pPr>
            <a:endParaRPr lang="en-US" sz="1200" b="1" u="sng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 defTabSz="913852"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3">
            <a:extLst>
              <a:ext uri="{FF2B5EF4-FFF2-40B4-BE49-F238E27FC236}">
                <a16:creationId xmlns:a16="http://schemas.microsoft.com/office/drawing/2014/main" id="{CBA795E2-070F-413B-A725-4F1A574AD982}"/>
              </a:ext>
            </a:extLst>
          </p:cNvPr>
          <p:cNvSpPr txBox="1">
            <a:spLocks/>
          </p:cNvSpPr>
          <p:nvPr/>
        </p:nvSpPr>
        <p:spPr>
          <a:xfrm>
            <a:off x="9245230" y="6492960"/>
            <a:ext cx="2845170" cy="365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4380F22-8957-486E-A1F0-09815B051CFE}" type="slidenum">
              <a:rPr lang="en-US" altLang="vi-VN" smtClean="0"/>
              <a:pPr>
                <a:defRPr/>
              </a:pPr>
              <a:t>10</a:t>
            </a:fld>
            <a:endParaRPr lang="en-US" altLang="vi-VN"/>
          </a:p>
        </p:txBody>
      </p:sp>
      <p:sp>
        <p:nvSpPr>
          <p:cNvPr id="104" name="AutoShape 81">
            <a:extLst>
              <a:ext uri="{FF2B5EF4-FFF2-40B4-BE49-F238E27FC236}">
                <a16:creationId xmlns:a16="http://schemas.microsoft.com/office/drawing/2014/main" id="{21C96C38-7A87-46D8-8922-6C9DBEC46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2234" y="1709379"/>
            <a:ext cx="171450" cy="43815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" name="AutoShape 82">
            <a:extLst>
              <a:ext uri="{FF2B5EF4-FFF2-40B4-BE49-F238E27FC236}">
                <a16:creationId xmlns:a16="http://schemas.microsoft.com/office/drawing/2014/main" id="{83F9C5B9-7F00-4694-A9A6-38E29A66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1284" y="2223729"/>
            <a:ext cx="171450" cy="43815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6" name="Text Box 83">
            <a:extLst>
              <a:ext uri="{FF2B5EF4-FFF2-40B4-BE49-F238E27FC236}">
                <a16:creationId xmlns:a16="http://schemas.microsoft.com/office/drawing/2014/main" id="{40167183-B987-4857-9334-7D45DF2F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6534" y="1690329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+ 8</a:t>
            </a:r>
          </a:p>
        </p:txBody>
      </p:sp>
      <p:sp>
        <p:nvSpPr>
          <p:cNvPr id="107" name="Text Box 84">
            <a:extLst>
              <a:ext uri="{FF2B5EF4-FFF2-40B4-BE49-F238E27FC236}">
                <a16:creationId xmlns:a16="http://schemas.microsoft.com/office/drawing/2014/main" id="{7B2DD635-BC0F-4C13-8EC9-0F8491074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6534" y="226182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+ 8</a:t>
            </a:r>
          </a:p>
        </p:txBody>
      </p:sp>
    </p:spTree>
    <p:extLst>
      <p:ext uri="{BB962C8B-B14F-4D97-AF65-F5344CB8AC3E}">
        <p14:creationId xmlns:p14="http://schemas.microsoft.com/office/powerpoint/2010/main" val="154395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5" grpId="0" animBg="1"/>
      <p:bldP spid="106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3845" y="2090768"/>
            <a:ext cx="7132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5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"/>
    </mc:Choice>
    <mc:Fallback xmlns=""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2">
            <a:extLst>
              <a:ext uri="{FF2B5EF4-FFF2-40B4-BE49-F238E27FC236}">
                <a16:creationId xmlns:a16="http://schemas.microsoft.com/office/drawing/2014/main" id="{0F695CBB-11A0-4A9F-9D07-8BAF8178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914" y="42640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73">
            <a:extLst>
              <a:ext uri="{FF2B5EF4-FFF2-40B4-BE49-F238E27FC236}">
                <a16:creationId xmlns:a16="http://schemas.microsoft.com/office/drawing/2014/main" id="{B37E3B17-7389-4F61-AAF7-DF85E5CB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914" y="51022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74">
            <a:extLst>
              <a:ext uri="{FF2B5EF4-FFF2-40B4-BE49-F238E27FC236}">
                <a16:creationId xmlns:a16="http://schemas.microsoft.com/office/drawing/2014/main" id="{F5271EC0-2618-4E4B-AD00-50532F54C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914" y="55022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80">
            <a:extLst>
              <a:ext uri="{FF2B5EF4-FFF2-40B4-BE49-F238E27FC236}">
                <a16:creationId xmlns:a16="http://schemas.microsoft.com/office/drawing/2014/main" id="{4283791A-9C98-4BC4-9278-CA78A8B3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189" y="511442"/>
            <a:ext cx="4572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81">
            <a:extLst>
              <a:ext uri="{FF2B5EF4-FFF2-40B4-BE49-F238E27FC236}">
                <a16:creationId xmlns:a16="http://schemas.microsoft.com/office/drawing/2014/main" id="{C4B1608A-0BD6-456B-B8BA-AC1BADD52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289" y="511442"/>
            <a:ext cx="4572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 Box 82">
            <a:extLst>
              <a:ext uri="{FF2B5EF4-FFF2-40B4-BE49-F238E27FC236}">
                <a16:creationId xmlns:a16="http://schemas.microsoft.com/office/drawing/2014/main" id="{A5B10E8E-6AC5-4F7A-A952-59BC4657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791" y="511442"/>
            <a:ext cx="96257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 Box 83">
            <a:extLst>
              <a:ext uri="{FF2B5EF4-FFF2-40B4-BE49-F238E27FC236}">
                <a16:creationId xmlns:a16="http://schemas.microsoft.com/office/drawing/2014/main" id="{12F9C509-30A5-474D-A17E-EE2040B92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368" y="610136"/>
            <a:ext cx="72193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" name="Text Box 84">
            <a:extLst>
              <a:ext uri="{FF2B5EF4-FFF2-40B4-BE49-F238E27FC236}">
                <a16:creationId xmlns:a16="http://schemas.microsoft.com/office/drawing/2014/main" id="{2BDE3154-141B-4E19-BA11-3E8DBF23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268" y="511442"/>
            <a:ext cx="7239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graphicFrame>
        <p:nvGraphicFramePr>
          <p:cNvPr id="11" name="Object 85">
            <a:extLst>
              <a:ext uri="{FF2B5EF4-FFF2-40B4-BE49-F238E27FC236}">
                <a16:creationId xmlns:a16="http://schemas.microsoft.com/office/drawing/2014/main" id="{EBEE5211-C2B9-402B-90E8-765BE39B3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297837"/>
              </p:ext>
            </p:extLst>
          </p:nvPr>
        </p:nvGraphicFramePr>
        <p:xfrm>
          <a:off x="7243160" y="1761632"/>
          <a:ext cx="867008" cy="67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Bitmap Image" r:id="rId3" imgW="743054" imgH="638264" progId="Paint.Picture">
                  <p:embed/>
                </p:oleObj>
              </mc:Choice>
              <mc:Fallback>
                <p:oleObj name="Bitmap Image" r:id="rId3" imgW="743054" imgH="638264" progId="Paint.Picture">
                  <p:embed/>
                  <p:pic>
                    <p:nvPicPr>
                      <p:cNvPr id="117845" name="Object 85">
                        <a:extLst>
                          <a:ext uri="{FF2B5EF4-FFF2-40B4-BE49-F238E27FC236}">
                            <a16:creationId xmlns:a16="http://schemas.microsoft.com/office/drawing/2014/main" id="{5275D74C-6BDB-440B-B6DB-993A4D6338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160" y="1761632"/>
                        <a:ext cx="867008" cy="673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6">
            <a:extLst>
              <a:ext uri="{FF2B5EF4-FFF2-40B4-BE49-F238E27FC236}">
                <a16:creationId xmlns:a16="http://schemas.microsoft.com/office/drawing/2014/main" id="{8963615C-9921-469A-BF65-A61FD8E3A7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47419"/>
              </p:ext>
            </p:extLst>
          </p:nvPr>
        </p:nvGraphicFramePr>
        <p:xfrm>
          <a:off x="7204364" y="412748"/>
          <a:ext cx="905804" cy="87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17846" name="Object 86">
                        <a:extLst>
                          <a:ext uri="{FF2B5EF4-FFF2-40B4-BE49-F238E27FC236}">
                            <a16:creationId xmlns:a16="http://schemas.microsoft.com/office/drawing/2014/main" id="{1CA8B727-9A72-4C3B-B40F-5F0B1AAFF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364" y="412748"/>
                        <a:ext cx="905804" cy="87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7">
            <a:extLst>
              <a:ext uri="{FF2B5EF4-FFF2-40B4-BE49-F238E27FC236}">
                <a16:creationId xmlns:a16="http://schemas.microsoft.com/office/drawing/2014/main" id="{F4DEEF02-F5D5-4675-B0C7-D734FFEFC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555648"/>
              </p:ext>
            </p:extLst>
          </p:nvPr>
        </p:nvGraphicFramePr>
        <p:xfrm>
          <a:off x="7319362" y="5502275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17847" name="Object 87">
                        <a:extLst>
                          <a:ext uri="{FF2B5EF4-FFF2-40B4-BE49-F238E27FC236}">
                            <a16:creationId xmlns:a16="http://schemas.microsoft.com/office/drawing/2014/main" id="{26901EE7-B96C-42EC-A638-132B3E6A0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362" y="5502275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8">
            <a:extLst>
              <a:ext uri="{FF2B5EF4-FFF2-40B4-BE49-F238E27FC236}">
                <a16:creationId xmlns:a16="http://schemas.microsoft.com/office/drawing/2014/main" id="{4743E940-1E7D-4FDD-AECC-BE6D723CF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06012"/>
              </p:ext>
            </p:extLst>
          </p:nvPr>
        </p:nvGraphicFramePr>
        <p:xfrm>
          <a:off x="7376743" y="4197116"/>
          <a:ext cx="8135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Bitmap Image" r:id="rId7" imgW="743054" imgH="638264" progId="Paint.Picture">
                  <p:embed/>
                </p:oleObj>
              </mc:Choice>
              <mc:Fallback>
                <p:oleObj name="Bitmap Image" r:id="rId7" imgW="743054" imgH="638264" progId="Paint.Picture">
                  <p:embed/>
                  <p:pic>
                    <p:nvPicPr>
                      <p:cNvPr id="117848" name="Object 88">
                        <a:extLst>
                          <a:ext uri="{FF2B5EF4-FFF2-40B4-BE49-F238E27FC236}">
                            <a16:creationId xmlns:a16="http://schemas.microsoft.com/office/drawing/2014/main" id="{C253A531-A8DD-48C6-95BF-F3E548AB33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6743" y="4197116"/>
                        <a:ext cx="81356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9">
            <a:extLst>
              <a:ext uri="{FF2B5EF4-FFF2-40B4-BE49-F238E27FC236}">
                <a16:creationId xmlns:a16="http://schemas.microsoft.com/office/drawing/2014/main" id="{C7CA1D58-510A-4FBD-9013-9E8DED0BC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3435"/>
              </p:ext>
            </p:extLst>
          </p:nvPr>
        </p:nvGraphicFramePr>
        <p:xfrm>
          <a:off x="7243160" y="3047473"/>
          <a:ext cx="933914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Bitmap Image" r:id="rId8" imgW="743054" imgH="638264" progId="Paint.Picture">
                  <p:embed/>
                </p:oleObj>
              </mc:Choice>
              <mc:Fallback>
                <p:oleObj name="Bitmap Image" r:id="rId8" imgW="743054" imgH="638264" progId="Paint.Picture">
                  <p:embed/>
                  <p:pic>
                    <p:nvPicPr>
                      <p:cNvPr id="117849" name="Object 89">
                        <a:extLst>
                          <a:ext uri="{FF2B5EF4-FFF2-40B4-BE49-F238E27FC236}">
                            <a16:creationId xmlns:a16="http://schemas.microsoft.com/office/drawing/2014/main" id="{E09FB073-BEDD-47E2-A81E-36D5B1B3C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160" y="3047473"/>
                        <a:ext cx="933914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6">
            <a:extLst>
              <a:ext uri="{FF2B5EF4-FFF2-40B4-BE49-F238E27FC236}">
                <a16:creationId xmlns:a16="http://schemas.microsoft.com/office/drawing/2014/main" id="{B2D76912-48F5-4A33-8CB8-54C41D02C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735862"/>
              </p:ext>
            </p:extLst>
          </p:nvPr>
        </p:nvGraphicFramePr>
        <p:xfrm>
          <a:off x="3706045" y="1190571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7" name="Object 86">
                        <a:extLst>
                          <a:ext uri="{FF2B5EF4-FFF2-40B4-BE49-F238E27FC236}">
                            <a16:creationId xmlns:a16="http://schemas.microsoft.com/office/drawing/2014/main" id="{13B817C9-AA81-441B-AA9E-CE7548FA2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45" y="1190571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6">
            <a:extLst>
              <a:ext uri="{FF2B5EF4-FFF2-40B4-BE49-F238E27FC236}">
                <a16:creationId xmlns:a16="http://schemas.microsoft.com/office/drawing/2014/main" id="{E839F5E1-395F-467F-8E0F-119F4A276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93129"/>
              </p:ext>
            </p:extLst>
          </p:nvPr>
        </p:nvGraphicFramePr>
        <p:xfrm>
          <a:off x="5485378" y="2435458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8" name="Object 86">
                        <a:extLst>
                          <a:ext uri="{FF2B5EF4-FFF2-40B4-BE49-F238E27FC236}">
                            <a16:creationId xmlns:a16="http://schemas.microsoft.com/office/drawing/2014/main" id="{11771C5B-EFF7-4F75-AB39-0332D09EB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78" y="2435458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6">
            <a:extLst>
              <a:ext uri="{FF2B5EF4-FFF2-40B4-BE49-F238E27FC236}">
                <a16:creationId xmlns:a16="http://schemas.microsoft.com/office/drawing/2014/main" id="{D76451A1-D4C5-4F16-9915-AB4E16926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781757"/>
              </p:ext>
            </p:extLst>
          </p:nvPr>
        </p:nvGraphicFramePr>
        <p:xfrm>
          <a:off x="3721176" y="3605257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9" name="Object 86">
                        <a:extLst>
                          <a:ext uri="{FF2B5EF4-FFF2-40B4-BE49-F238E27FC236}">
                            <a16:creationId xmlns:a16="http://schemas.microsoft.com/office/drawing/2014/main" id="{FD829BEC-BB0B-47D2-A458-7C7DBB68A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76" y="3605257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6">
            <a:extLst>
              <a:ext uri="{FF2B5EF4-FFF2-40B4-BE49-F238E27FC236}">
                <a16:creationId xmlns:a16="http://schemas.microsoft.com/office/drawing/2014/main" id="{5730D888-1D11-46D2-A54E-D8D6E5BE7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33705"/>
              </p:ext>
            </p:extLst>
          </p:nvPr>
        </p:nvGraphicFramePr>
        <p:xfrm>
          <a:off x="5453407" y="4777073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20" name="Object 86">
                        <a:extLst>
                          <a:ext uri="{FF2B5EF4-FFF2-40B4-BE49-F238E27FC236}">
                            <a16:creationId xmlns:a16="http://schemas.microsoft.com/office/drawing/2014/main" id="{A85FAA4C-E589-4AE2-A78A-4CDC131BC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407" y="4777073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6">
            <a:extLst>
              <a:ext uri="{FF2B5EF4-FFF2-40B4-BE49-F238E27FC236}">
                <a16:creationId xmlns:a16="http://schemas.microsoft.com/office/drawing/2014/main" id="{1EC4876E-A1D9-428D-9C03-6BDA42CDB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31941"/>
              </p:ext>
            </p:extLst>
          </p:nvPr>
        </p:nvGraphicFramePr>
        <p:xfrm>
          <a:off x="3763909" y="6053462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21" name="Object 86">
                        <a:extLst>
                          <a:ext uri="{FF2B5EF4-FFF2-40B4-BE49-F238E27FC236}">
                            <a16:creationId xmlns:a16="http://schemas.microsoft.com/office/drawing/2014/main" id="{DB60DE5D-2B85-4589-BFBB-439317163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09" y="6053462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7074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2">
            <a:extLst>
              <a:ext uri="{FF2B5EF4-FFF2-40B4-BE49-F238E27FC236}">
                <a16:creationId xmlns:a16="http://schemas.microsoft.com/office/drawing/2014/main" id="{3FFFF50F-7B5B-42D6-9297-92240291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132" y="42640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34CFF1F5-7D70-413C-84C7-9F49D88F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132" y="51022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74">
            <a:extLst>
              <a:ext uri="{FF2B5EF4-FFF2-40B4-BE49-F238E27FC236}">
                <a16:creationId xmlns:a16="http://schemas.microsoft.com/office/drawing/2014/main" id="{A08094A8-F9AE-44EC-AB56-FD42036F9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132" y="55022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80">
            <a:extLst>
              <a:ext uri="{FF2B5EF4-FFF2-40B4-BE49-F238E27FC236}">
                <a16:creationId xmlns:a16="http://schemas.microsoft.com/office/drawing/2014/main" id="{69463DFA-94B3-401A-9A8D-6696DCC9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407" y="511442"/>
            <a:ext cx="4572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" name="Text Box 81">
            <a:extLst>
              <a:ext uri="{FF2B5EF4-FFF2-40B4-BE49-F238E27FC236}">
                <a16:creationId xmlns:a16="http://schemas.microsoft.com/office/drawing/2014/main" id="{B4BC76E6-29FF-44AE-B142-ADC8D033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507" y="511442"/>
            <a:ext cx="4572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 Box 82">
            <a:extLst>
              <a:ext uri="{FF2B5EF4-FFF2-40B4-BE49-F238E27FC236}">
                <a16:creationId xmlns:a16="http://schemas.microsoft.com/office/drawing/2014/main" id="{8F527803-485F-499B-BEB3-28CF9F82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009" y="511442"/>
            <a:ext cx="96257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 Box 83">
            <a:extLst>
              <a:ext uri="{FF2B5EF4-FFF2-40B4-BE49-F238E27FC236}">
                <a16:creationId xmlns:a16="http://schemas.microsoft.com/office/drawing/2014/main" id="{8777C081-DDDF-4D4F-AF04-94FA9DCE6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586" y="610136"/>
            <a:ext cx="72193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Text Box 84">
            <a:extLst>
              <a:ext uri="{FF2B5EF4-FFF2-40B4-BE49-F238E27FC236}">
                <a16:creationId xmlns:a16="http://schemas.microsoft.com/office/drawing/2014/main" id="{7CC2A524-FBD8-420F-AAFF-3BEB9A07B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486" y="511442"/>
            <a:ext cx="7239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graphicFrame>
        <p:nvGraphicFramePr>
          <p:cNvPr id="10" name="Object 85">
            <a:extLst>
              <a:ext uri="{FF2B5EF4-FFF2-40B4-BE49-F238E27FC236}">
                <a16:creationId xmlns:a16="http://schemas.microsoft.com/office/drawing/2014/main" id="{F50D8F1C-2FD6-4582-A72E-C0C3DB515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546603"/>
              </p:ext>
            </p:extLst>
          </p:nvPr>
        </p:nvGraphicFramePr>
        <p:xfrm>
          <a:off x="6936628" y="1761632"/>
          <a:ext cx="723901" cy="67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Bitmap Image" r:id="rId3" imgW="743054" imgH="638264" progId="Paint.Picture">
                  <p:embed/>
                </p:oleObj>
              </mc:Choice>
              <mc:Fallback>
                <p:oleObj name="Bitmap Image" r:id="rId3" imgW="743054" imgH="638264" progId="Paint.Picture">
                  <p:embed/>
                  <p:pic>
                    <p:nvPicPr>
                      <p:cNvPr id="117845" name="Object 85">
                        <a:extLst>
                          <a:ext uri="{FF2B5EF4-FFF2-40B4-BE49-F238E27FC236}">
                            <a16:creationId xmlns:a16="http://schemas.microsoft.com/office/drawing/2014/main" id="{5275D74C-6BDB-440B-B6DB-993A4D6338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628" y="1761632"/>
                        <a:ext cx="723901" cy="673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6">
            <a:extLst>
              <a:ext uri="{FF2B5EF4-FFF2-40B4-BE49-F238E27FC236}">
                <a16:creationId xmlns:a16="http://schemas.microsoft.com/office/drawing/2014/main" id="{DD92C941-8121-4D1E-9711-4871DB8C5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61772"/>
              </p:ext>
            </p:extLst>
          </p:nvPr>
        </p:nvGraphicFramePr>
        <p:xfrm>
          <a:off x="6969043" y="606622"/>
          <a:ext cx="684021" cy="56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17846" name="Object 86">
                        <a:extLst>
                          <a:ext uri="{FF2B5EF4-FFF2-40B4-BE49-F238E27FC236}">
                            <a16:creationId xmlns:a16="http://schemas.microsoft.com/office/drawing/2014/main" id="{1CA8B727-9A72-4C3B-B40F-5F0B1AAFF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043" y="606622"/>
                        <a:ext cx="684021" cy="56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7">
            <a:extLst>
              <a:ext uri="{FF2B5EF4-FFF2-40B4-BE49-F238E27FC236}">
                <a16:creationId xmlns:a16="http://schemas.microsoft.com/office/drawing/2014/main" id="{D0075D7A-9BB5-4E89-AD3F-228AD0673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78061"/>
              </p:ext>
            </p:extLst>
          </p:nvPr>
        </p:nvGraphicFramePr>
        <p:xfrm>
          <a:off x="6917580" y="5502275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17847" name="Object 87">
                        <a:extLst>
                          <a:ext uri="{FF2B5EF4-FFF2-40B4-BE49-F238E27FC236}">
                            <a16:creationId xmlns:a16="http://schemas.microsoft.com/office/drawing/2014/main" id="{26901EE7-B96C-42EC-A638-132B3E6A0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7580" y="5502275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8">
            <a:extLst>
              <a:ext uri="{FF2B5EF4-FFF2-40B4-BE49-F238E27FC236}">
                <a16:creationId xmlns:a16="http://schemas.microsoft.com/office/drawing/2014/main" id="{AB217B45-DF33-4B6E-8932-356274BFA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2788"/>
              </p:ext>
            </p:extLst>
          </p:nvPr>
        </p:nvGraphicFramePr>
        <p:xfrm>
          <a:off x="6974961" y="4197116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Bitmap Image" r:id="rId7" imgW="743054" imgH="638264" progId="Paint.Picture">
                  <p:embed/>
                </p:oleObj>
              </mc:Choice>
              <mc:Fallback>
                <p:oleObj name="Bitmap Image" r:id="rId7" imgW="743054" imgH="638264" progId="Paint.Picture">
                  <p:embed/>
                  <p:pic>
                    <p:nvPicPr>
                      <p:cNvPr id="117848" name="Object 88">
                        <a:extLst>
                          <a:ext uri="{FF2B5EF4-FFF2-40B4-BE49-F238E27FC236}">
                            <a16:creationId xmlns:a16="http://schemas.microsoft.com/office/drawing/2014/main" id="{C253A531-A8DD-48C6-95BF-F3E548AB33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961" y="4197116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9">
            <a:extLst>
              <a:ext uri="{FF2B5EF4-FFF2-40B4-BE49-F238E27FC236}">
                <a16:creationId xmlns:a16="http://schemas.microsoft.com/office/drawing/2014/main" id="{AF6633BA-0E8B-4687-9C4A-5599EB9A6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283993"/>
              </p:ext>
            </p:extLst>
          </p:nvPr>
        </p:nvGraphicFramePr>
        <p:xfrm>
          <a:off x="6918394" y="3047473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Bitmap Image" r:id="rId8" imgW="743054" imgH="638264" progId="Paint.Picture">
                  <p:embed/>
                </p:oleObj>
              </mc:Choice>
              <mc:Fallback>
                <p:oleObj name="Bitmap Image" r:id="rId8" imgW="743054" imgH="638264" progId="Paint.Picture">
                  <p:embed/>
                  <p:pic>
                    <p:nvPicPr>
                      <p:cNvPr id="117849" name="Object 89">
                        <a:extLst>
                          <a:ext uri="{FF2B5EF4-FFF2-40B4-BE49-F238E27FC236}">
                            <a16:creationId xmlns:a16="http://schemas.microsoft.com/office/drawing/2014/main" id="{E09FB073-BEDD-47E2-A81E-36D5B1B3C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94" y="3047473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6">
            <a:extLst>
              <a:ext uri="{FF2B5EF4-FFF2-40B4-BE49-F238E27FC236}">
                <a16:creationId xmlns:a16="http://schemas.microsoft.com/office/drawing/2014/main" id="{167CAB62-D38D-4610-AE87-2ECA1C16C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23694"/>
              </p:ext>
            </p:extLst>
          </p:nvPr>
        </p:nvGraphicFramePr>
        <p:xfrm>
          <a:off x="6940892" y="1103573"/>
          <a:ext cx="696326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7" name="Object 86">
                        <a:extLst>
                          <a:ext uri="{FF2B5EF4-FFF2-40B4-BE49-F238E27FC236}">
                            <a16:creationId xmlns:a16="http://schemas.microsoft.com/office/drawing/2014/main" id="{13B817C9-AA81-441B-AA9E-CE7548FA2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892" y="1103573"/>
                        <a:ext cx="696326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6">
            <a:extLst>
              <a:ext uri="{FF2B5EF4-FFF2-40B4-BE49-F238E27FC236}">
                <a16:creationId xmlns:a16="http://schemas.microsoft.com/office/drawing/2014/main" id="{C81563F0-173F-4E3C-9508-28318C55D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103889"/>
              </p:ext>
            </p:extLst>
          </p:nvPr>
        </p:nvGraphicFramePr>
        <p:xfrm>
          <a:off x="6941127" y="2422058"/>
          <a:ext cx="739216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8" name="Object 86">
                        <a:extLst>
                          <a:ext uri="{FF2B5EF4-FFF2-40B4-BE49-F238E27FC236}">
                            <a16:creationId xmlns:a16="http://schemas.microsoft.com/office/drawing/2014/main" id="{11771C5B-EFF7-4F75-AB39-0332D09EB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127" y="2422058"/>
                        <a:ext cx="739216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6">
            <a:extLst>
              <a:ext uri="{FF2B5EF4-FFF2-40B4-BE49-F238E27FC236}">
                <a16:creationId xmlns:a16="http://schemas.microsoft.com/office/drawing/2014/main" id="{DDE7F8D5-FCD8-4EF8-BD32-B6C246973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805842"/>
              </p:ext>
            </p:extLst>
          </p:nvPr>
        </p:nvGraphicFramePr>
        <p:xfrm>
          <a:off x="6935181" y="3586954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19" name="Object 86">
                        <a:extLst>
                          <a:ext uri="{FF2B5EF4-FFF2-40B4-BE49-F238E27FC236}">
                            <a16:creationId xmlns:a16="http://schemas.microsoft.com/office/drawing/2014/main" id="{FD829BEC-BB0B-47D2-A458-7C7DBB68A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181" y="3586954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6">
            <a:extLst>
              <a:ext uri="{FF2B5EF4-FFF2-40B4-BE49-F238E27FC236}">
                <a16:creationId xmlns:a16="http://schemas.microsoft.com/office/drawing/2014/main" id="{1186EA1E-33D7-41D2-BA28-3D8C28F25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772347"/>
              </p:ext>
            </p:extLst>
          </p:nvPr>
        </p:nvGraphicFramePr>
        <p:xfrm>
          <a:off x="6985838" y="4732544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20" name="Object 86">
                        <a:extLst>
                          <a:ext uri="{FF2B5EF4-FFF2-40B4-BE49-F238E27FC236}">
                            <a16:creationId xmlns:a16="http://schemas.microsoft.com/office/drawing/2014/main" id="{A85FAA4C-E589-4AE2-A78A-4CDC131BC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838" y="4732544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6">
            <a:extLst>
              <a:ext uri="{FF2B5EF4-FFF2-40B4-BE49-F238E27FC236}">
                <a16:creationId xmlns:a16="http://schemas.microsoft.com/office/drawing/2014/main" id="{0FA8B71C-5555-4320-8B57-01E7C8ABE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9796"/>
              </p:ext>
            </p:extLst>
          </p:nvPr>
        </p:nvGraphicFramePr>
        <p:xfrm>
          <a:off x="6938238" y="6038519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21" name="Object 86">
                        <a:extLst>
                          <a:ext uri="{FF2B5EF4-FFF2-40B4-BE49-F238E27FC236}">
                            <a16:creationId xmlns:a16="http://schemas.microsoft.com/office/drawing/2014/main" id="{DB60DE5D-2B85-4589-BFBB-439317163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238" y="6038519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1033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279880-32F4-461E-9BD3-88F4958B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" y="3174"/>
            <a:ext cx="12184417" cy="68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2A1DD-AB63-41BA-BBA8-646602C1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49" y="5427993"/>
            <a:ext cx="1758543" cy="142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Disposable Face Mask 3ply | Yebi Health">
            <a:extLst>
              <a:ext uri="{FF2B5EF4-FFF2-40B4-BE49-F238E27FC236}">
                <a16:creationId xmlns:a16="http://schemas.microsoft.com/office/drawing/2014/main" id="{EAF60653-B975-45B5-8444-473C55594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21113504">
            <a:off x="5142928" y="5881914"/>
            <a:ext cx="603110" cy="3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Disposable Face Mask 3ply | Yebi Health">
            <a:extLst>
              <a:ext uri="{FF2B5EF4-FFF2-40B4-BE49-F238E27FC236}">
                <a16:creationId xmlns:a16="http://schemas.microsoft.com/office/drawing/2014/main" id="{D680CA94-17B6-4879-B0C6-FF690612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21383368">
            <a:off x="5926972" y="5939050"/>
            <a:ext cx="599936" cy="3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B34F1AEC-EF6E-41BE-9ACA-DAC31A4A91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551" y="1587"/>
            <a:ext cx="609459" cy="6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4E7C6C51-45BA-4BF6-9C19-856BEAA86A19}"/>
              </a:ext>
            </a:extLst>
          </p:cNvPr>
          <p:cNvSpPr txBox="1"/>
          <p:nvPr/>
        </p:nvSpPr>
        <p:spPr>
          <a:xfrm>
            <a:off x="2846346" y="2280710"/>
            <a:ext cx="6761185" cy="1445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69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795" b="1" i="0" u="none" strike="noStrike" kern="1200" cap="none" spc="0" normalizeH="0" baseline="0" noProof="0" dirty="0">
                <a:ln>
                  <a:noFill/>
                </a:ln>
                <a:solidFill>
                  <a:srgbClr val="DF5924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  <a:cs typeface="+mn-cs"/>
              </a:rPr>
              <a:t>THỰC HÀNH</a:t>
            </a:r>
            <a:endParaRPr kumimoji="0" lang="zh-CN" altLang="en-US" sz="8795" b="1" i="0" u="none" strike="noStrike" kern="1200" cap="none" spc="0" normalizeH="0" baseline="0" noProof="0" dirty="0">
              <a:ln>
                <a:noFill/>
              </a:ln>
              <a:solidFill>
                <a:srgbClr val="DF5924"/>
              </a:solidFill>
              <a:effectLst/>
              <a:uLnTx/>
              <a:uFillTx/>
              <a:latin typeface="Time new ro"/>
              <a:ea typeface="字魂17号-萌趣果冻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18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FDF4F7C-2497-4EEB-945F-4EC9EF2E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066" y="343601"/>
            <a:ext cx="7637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1.Tính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11A017B-DDCA-40C2-AF34-2CF58E90D553}"/>
              </a:ext>
            </a:extLst>
          </p:cNvPr>
          <p:cNvSpPr/>
          <p:nvPr/>
        </p:nvSpPr>
        <p:spPr>
          <a:xfrm>
            <a:off x="9834563" y="3119866"/>
            <a:ext cx="2063172" cy="1198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A73CE-D64A-40D8-9EF6-1F76D3C3D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02622"/>
            <a:ext cx="2214562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3 =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5 =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8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10B92-A19F-41B2-8769-F300F45FD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2528022"/>
            <a:ext cx="2212975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  =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6   =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10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E3F00-D30C-429F-A264-5759293D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32" y="2522971"/>
            <a:ext cx="2789237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4 =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7 =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9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AB647-ADBC-409D-B36A-5278AC56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794" y="2546928"/>
            <a:ext cx="2212975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 =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8 =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61C4D-0AF8-4461-8465-320FC1C06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494" y="2502622"/>
            <a:ext cx="1279525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869C8-D704-4D2F-9065-744DF3684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2528022"/>
            <a:ext cx="1166813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E41AC-FFC9-4C03-A75D-B6AD30865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8" y="2545484"/>
            <a:ext cx="1114425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484AE-CE06-4F7E-9048-C7BFFD5E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151" y="2522971"/>
            <a:ext cx="804862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defTabSz="914126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19997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E9FC07-D5D9-415D-AE16-71854C59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9091"/>
            <a:ext cx="120138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có 8</a:t>
            </a:r>
            <a:r>
              <a:rPr lang="en-US" altLang="en-US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dầu. Hỏi 6 can như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lít dầu?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43247-5291-4A7F-805B-449467F5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57" y="3972335"/>
            <a:ext cx="5157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can:….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0662E4-DC56-4D64-B498-6CB8A4BF7557}"/>
              </a:ext>
            </a:extLst>
          </p:cNvPr>
          <p:cNvSpPr/>
          <p:nvPr/>
        </p:nvSpPr>
        <p:spPr>
          <a:xfrm>
            <a:off x="1116690" y="2487423"/>
            <a:ext cx="2109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BEF8AE-F77D-4C27-9B27-2AF2F3DFC1F7}"/>
              </a:ext>
            </a:extLst>
          </p:cNvPr>
          <p:cNvSpPr/>
          <p:nvPr/>
        </p:nvSpPr>
        <p:spPr>
          <a:xfrm>
            <a:off x="545557" y="3339265"/>
            <a:ext cx="2948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can:  8</a:t>
            </a: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0C29DB-BBD3-49AD-9752-B3572B92CD89}"/>
              </a:ext>
            </a:extLst>
          </p:cNvPr>
          <p:cNvCxnSpPr>
            <a:cxnSpLocks/>
          </p:cNvCxnSpPr>
          <p:nvPr/>
        </p:nvCxnSpPr>
        <p:spPr>
          <a:xfrm>
            <a:off x="2780357" y="1163984"/>
            <a:ext cx="3786698" cy="2750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7DB3EAB-4599-4014-A827-6F40A612DB0D}"/>
              </a:ext>
            </a:extLst>
          </p:cNvPr>
          <p:cNvGrpSpPr/>
          <p:nvPr/>
        </p:nvGrpSpPr>
        <p:grpSpPr>
          <a:xfrm>
            <a:off x="1494558" y="1747738"/>
            <a:ext cx="4019552" cy="98645"/>
            <a:chOff x="4549789" y="1956153"/>
            <a:chExt cx="4546362" cy="2639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5CDE60-ED4D-4103-AE86-9EFF0DE3330A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1956153"/>
              <a:ext cx="454636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D8F9D2-DB1B-496B-BD4A-4AB2FC0BBA10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2220065"/>
              <a:ext cx="454636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1AA11F-F0DC-4AA9-9304-D5EFB822D49E}"/>
              </a:ext>
            </a:extLst>
          </p:cNvPr>
          <p:cNvGrpSpPr/>
          <p:nvPr/>
        </p:nvGrpSpPr>
        <p:grpSpPr>
          <a:xfrm>
            <a:off x="6790462" y="1163984"/>
            <a:ext cx="3531174" cy="111041"/>
            <a:chOff x="4549789" y="1956153"/>
            <a:chExt cx="4546362" cy="2639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5B35A5-BD69-4F88-8A5C-7A0DD7BAD39B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1956153"/>
              <a:ext cx="454636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8C46F6-6751-4DE6-ACD3-7BD0DE0B909D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2220065"/>
              <a:ext cx="454636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8554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1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4D9E3D79-4E0F-40DE-8730-2BC54C729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18258"/>
              </p:ext>
            </p:extLst>
          </p:nvPr>
        </p:nvGraphicFramePr>
        <p:xfrm>
          <a:off x="479421" y="3126809"/>
          <a:ext cx="11468102" cy="1189475"/>
        </p:xfrm>
        <a:graphic>
          <a:graphicData uri="http://schemas.openxmlformats.org/drawingml/2006/table">
            <a:tbl>
              <a:tblPr/>
              <a:tblGrid>
                <a:gridCol w="104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67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8947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8">
            <a:extLst>
              <a:ext uri="{FF2B5EF4-FFF2-40B4-BE49-F238E27FC236}">
                <a16:creationId xmlns:a16="http://schemas.microsoft.com/office/drawing/2014/main" id="{8B7402DF-1F8A-412F-9F43-A67C75C2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773" y="3102434"/>
            <a:ext cx="1177929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662C598F-E689-471E-96BE-38D61093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2" y="3116722"/>
            <a:ext cx="1219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70AD47"/>
                </a:solidFill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D5E9702B-9CB9-402B-BEC4-D039121EB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3" y="3087829"/>
            <a:ext cx="1146076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8ED09543-2EA6-4348-8421-C27BD79F9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019" y="3126809"/>
            <a:ext cx="99069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F3751EE3-C544-4846-AA90-08531756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204" y="3126809"/>
            <a:ext cx="117205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1D5BF95-22A7-405F-9B7A-DAB2509B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581" y="576474"/>
            <a:ext cx="1181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3.Đếm thêm 8 rồi viết số thích hợp vào ô trống:</a:t>
            </a:r>
          </a:p>
        </p:txBody>
      </p:sp>
      <p:sp>
        <p:nvSpPr>
          <p:cNvPr id="9" name="AutoShape 75">
            <a:extLst>
              <a:ext uri="{FF2B5EF4-FFF2-40B4-BE49-F238E27FC236}">
                <a16:creationId xmlns:a16="http://schemas.microsoft.com/office/drawing/2014/main" id="{2FF9CE59-9301-4968-B451-52C1C45BE54B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174871" y="3824529"/>
            <a:ext cx="345041" cy="1328552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 Box 78">
            <a:extLst>
              <a:ext uri="{FF2B5EF4-FFF2-40B4-BE49-F238E27FC236}">
                <a16:creationId xmlns:a16="http://schemas.microsoft.com/office/drawing/2014/main" id="{4B5E9E7D-B2C1-4787-849D-6CB91827D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3" y="4700306"/>
            <a:ext cx="9587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DB5F3884-8FD2-46D9-8AB1-9B25B1A90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569" y="3126809"/>
            <a:ext cx="1177929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4" name="Rectangle 31">
            <a:extLst>
              <a:ext uri="{FF2B5EF4-FFF2-40B4-BE49-F238E27FC236}">
                <a16:creationId xmlns:a16="http://schemas.microsoft.com/office/drawing/2014/main" id="{FDE5F2E3-27BD-4C42-9E77-764D362BE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406" y="3155384"/>
            <a:ext cx="91432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03444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279880-32F4-461E-9BD3-88F4958B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" y="3174"/>
            <a:ext cx="12184417" cy="68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2A1DD-AB63-41BA-BBA8-646602C1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49" y="5427993"/>
            <a:ext cx="1758543" cy="142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Disposable Face Mask 3ply | Yebi Health">
            <a:extLst>
              <a:ext uri="{FF2B5EF4-FFF2-40B4-BE49-F238E27FC236}">
                <a16:creationId xmlns:a16="http://schemas.microsoft.com/office/drawing/2014/main" id="{EAF60653-B975-45B5-8444-473C55594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21113504">
            <a:off x="5142928" y="5881914"/>
            <a:ext cx="603110" cy="3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Disposable Face Mask 3ply | Yebi Health">
            <a:extLst>
              <a:ext uri="{FF2B5EF4-FFF2-40B4-BE49-F238E27FC236}">
                <a16:creationId xmlns:a16="http://schemas.microsoft.com/office/drawing/2014/main" id="{D680CA94-17B6-4879-B0C6-FF690612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21383368">
            <a:off x="5926972" y="5939050"/>
            <a:ext cx="599936" cy="3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B34F1AEC-EF6E-41BE-9ACA-DAC31A4A91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551" y="1587"/>
            <a:ext cx="609459" cy="6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4E7C6C51-45BA-4BF6-9C19-856BEAA86A19}"/>
              </a:ext>
            </a:extLst>
          </p:cNvPr>
          <p:cNvSpPr txBox="1"/>
          <p:nvPr/>
        </p:nvSpPr>
        <p:spPr>
          <a:xfrm>
            <a:off x="2846346" y="2280710"/>
            <a:ext cx="6761185" cy="1445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69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795" b="1" dirty="0">
                <a:solidFill>
                  <a:srgbClr val="DF5924"/>
                </a:solidFill>
                <a:latin typeface="Time new ro"/>
                <a:ea typeface="字魂17号-萌趣果冻体" panose="02000000000000000000" pitchFamily="2" charset="-122"/>
              </a:rPr>
              <a:t>VẬN DỤNG</a:t>
            </a:r>
            <a:endParaRPr kumimoji="0" lang="zh-CN" altLang="en-US" sz="8795" b="1" i="0" u="none" strike="noStrike" kern="1200" cap="none" spc="0" normalizeH="0" baseline="0" noProof="0" dirty="0">
              <a:ln>
                <a:noFill/>
              </a:ln>
              <a:solidFill>
                <a:srgbClr val="DF5924"/>
              </a:solidFill>
              <a:effectLst/>
              <a:uLnTx/>
              <a:uFillTx/>
              <a:latin typeface="Time new ro"/>
              <a:ea typeface="字魂17号-萌趣果冻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261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51" y="4909936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5867400"/>
            <a:ext cx="2189279" cy="9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1"/>
            <a:ext cx="3962400" cy="32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25014" y="992248"/>
            <a:ext cx="34306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>
            <a:extLst>
              <a:ext uri="{FF2B5EF4-FFF2-40B4-BE49-F238E27FC236}">
                <a16:creationId xmlns:a16="http://schemas.microsoft.com/office/drawing/2014/main" id="{DA496909-95C8-4D7F-844C-C41B1A9786D6}"/>
              </a:ext>
            </a:extLst>
          </p:cNvPr>
          <p:cNvGrpSpPr>
            <a:grpSpLocks/>
          </p:cNvGrpSpPr>
          <p:nvPr/>
        </p:nvGrpSpPr>
        <p:grpSpPr bwMode="auto">
          <a:xfrm>
            <a:off x="3405017" y="606285"/>
            <a:ext cx="4977248" cy="884033"/>
            <a:chOff x="485700" y="4506637"/>
            <a:chExt cx="4765625" cy="1022225"/>
          </a:xfrm>
        </p:grpSpPr>
        <p:sp>
          <p:nvSpPr>
            <p:cNvPr id="6" name="Google Shape;10;p2">
              <a:extLst>
                <a:ext uri="{FF2B5EF4-FFF2-40B4-BE49-F238E27FC236}">
                  <a16:creationId xmlns:a16="http://schemas.microsoft.com/office/drawing/2014/main" id="{587DBA5D-4646-4D7A-95F2-783D079645BF}"/>
                </a:ext>
              </a:extLst>
            </p:cNvPr>
            <p:cNvSpPr/>
            <p:nvPr/>
          </p:nvSpPr>
          <p:spPr>
            <a:xfrm>
              <a:off x="561683" y="4589223"/>
              <a:ext cx="4689642" cy="939639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ysClr val="windowText" lastClr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68528" tIns="68528" rIns="68528" bIns="68528" anchor="ctr"/>
            <a:lstStyle/>
            <a:p>
              <a:pPr defTabSz="685440">
                <a:defRPr/>
              </a:pPr>
              <a:endParaRPr sz="1351" kern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5E044252-AE18-40C6-A131-394A13D0C9E0}"/>
                </a:ext>
              </a:extLst>
            </p:cNvPr>
            <p:cNvSpPr/>
            <p:nvPr/>
          </p:nvSpPr>
          <p:spPr>
            <a:xfrm>
              <a:off x="485700" y="4506637"/>
              <a:ext cx="4689642" cy="939639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ysClr val="windowText" lastClr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68528" tIns="68528" rIns="68528" bIns="68528" anchor="ctr"/>
            <a:lstStyle/>
            <a:p>
              <a:pPr defTabSz="685440">
                <a:defRPr/>
              </a:pPr>
              <a:endParaRPr sz="1351" kern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F28A98-1EF4-470D-AAA9-6F0D6CAEC8FF}"/>
              </a:ext>
            </a:extLst>
          </p:cNvPr>
          <p:cNvSpPr txBox="1"/>
          <p:nvPr/>
        </p:nvSpPr>
        <p:spPr>
          <a:xfrm>
            <a:off x="2236887" y="730081"/>
            <a:ext cx="7232564" cy="59993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684076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199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altLang="vi-VN" sz="3199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199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altLang="vi-VN" sz="3199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199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altLang="vi-VN" sz="3199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199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altLang="vi-VN" sz="3199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64E7DA-5B3D-43B1-BC6F-F3E3350A3B2B}"/>
              </a:ext>
            </a:extLst>
          </p:cNvPr>
          <p:cNvSpPr/>
          <p:nvPr/>
        </p:nvSpPr>
        <p:spPr>
          <a:xfrm>
            <a:off x="1654411" y="2362697"/>
            <a:ext cx="9118076" cy="104592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anchor="ctr"/>
          <a:lstStyle>
            <a:lvl1pPr marL="341313" defTabSz="912813"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912813"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912813"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912813"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912813"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341245" algn="just" defTabSz="91263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84106" algn="l"/>
              </a:tabLst>
            </a:pPr>
            <a:endParaRPr lang="en-GB" altLang="vi-VN" sz="25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altLang="vi-VN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Thành lập bảng nhân 8 và học thuộc lòng bảng nhân 8</a:t>
            </a:r>
          </a:p>
          <a:p>
            <a:pPr marL="341245" defTabSz="912630" fontAlgn="base">
              <a:spcBef>
                <a:spcPct val="0"/>
              </a:spcBef>
              <a:spcAft>
                <a:spcPct val="0"/>
              </a:spcAft>
              <a:tabLst>
                <a:tab pos="284106" algn="l"/>
              </a:tabLst>
            </a:pPr>
            <a:endParaRPr lang="en-US" altLang="vi-VN" sz="25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531301EC-4E7C-494A-8711-A94DA5E9D896}"/>
              </a:ext>
            </a:extLst>
          </p:cNvPr>
          <p:cNvSpPr/>
          <p:nvPr/>
        </p:nvSpPr>
        <p:spPr>
          <a:xfrm>
            <a:off x="1654411" y="4441297"/>
            <a:ext cx="9118076" cy="104592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anchor="ctr"/>
          <a:lstStyle>
            <a:lvl1pPr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lvl="0"/>
            <a:r>
              <a:rPr lang="en-US" altLang="vi-VN" sz="2599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lvl="0"/>
            <a:r>
              <a:rPr lang="en-US" alt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alt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 cố về ý nghĩa của phép nhân, </a:t>
            </a:r>
            <a:r>
              <a:rPr lang="en-US" altLang="vi-VN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giải bài toán bằng phép nhân</a:t>
            </a:r>
            <a:r>
              <a:rPr lang="en-US" altLang="vi-VN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vi-VN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4076" fontAlgn="base">
              <a:spcBef>
                <a:spcPct val="0"/>
              </a:spcBef>
              <a:spcAft>
                <a:spcPct val="0"/>
              </a:spcAft>
            </a:pPr>
            <a:endParaRPr lang="en-US" altLang="vi-VN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47" y="5054601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cún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nhốt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chuồng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lúc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xấu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say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ngủ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gắng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cún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thoát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075" name="Picture 3" descr="C:\Users\ADMIN\Desktop\Tai nguyen thiet ke tro choi\Bảng gỗ\1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8962" y="542917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28" y="51947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97" y="548250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27" y="5175687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327470" y="5171308"/>
            <a:ext cx="405273" cy="500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020313" y="531567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2F7403-F5E2-4255-9B5E-D9ACCA28FA85}"/>
              </a:ext>
            </a:extLst>
          </p:cNvPr>
          <p:cNvSpPr txBox="1"/>
          <p:nvPr/>
        </p:nvSpPr>
        <p:spPr>
          <a:xfrm>
            <a:off x="2004665" y="2505963"/>
            <a:ext cx="10537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8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"/>
    </mc:Choice>
    <mc:Fallback xmlns=""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5DE7EB-9844-4D8F-9F7E-A65E9862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-11430" y="0"/>
            <a:ext cx="122034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680DD4-560E-4855-9967-DE8A4BACA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0" y="537210"/>
            <a:ext cx="12203430" cy="62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9">
            <a:extLst>
              <a:ext uri="{FF2B5EF4-FFF2-40B4-BE49-F238E27FC236}">
                <a16:creationId xmlns:a16="http://schemas.microsoft.com/office/drawing/2014/main" id="{C701CFF4-4026-4810-8589-54D3F1000015}"/>
              </a:ext>
            </a:extLst>
          </p:cNvPr>
          <p:cNvSpPr txBox="1">
            <a:spLocks noChangeArrowheads="1"/>
          </p:cNvSpPr>
          <p:nvPr/>
        </p:nvSpPr>
        <p:spPr bwMode="auto">
          <a:xfrm rot="910263">
            <a:off x="2026920" y="3445659"/>
            <a:ext cx="661987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486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2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XIN CHÀO VÀ HẸN GẶP LẠI CÁC CON</a:t>
            </a:r>
          </a:p>
        </p:txBody>
      </p:sp>
    </p:spTree>
    <p:extLst>
      <p:ext uri="{BB962C8B-B14F-4D97-AF65-F5344CB8AC3E}">
        <p14:creationId xmlns:p14="http://schemas.microsoft.com/office/powerpoint/2010/main" val="351193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54533" y="1313921"/>
            <a:ext cx="7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latin typeface="Calibri"/>
              </a:rPr>
              <a:t>8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x 5 = ? 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4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Calibri"/>
              </a:rPr>
              <a:t>4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43200" y="1278397"/>
            <a:ext cx="7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latin typeface="Calibri"/>
              </a:rPr>
              <a:t>8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x 9 = ?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solidFill>
                  <a:srgbClr val="FF0000"/>
                </a:solidFill>
                <a:latin typeface="Calibri"/>
              </a:rPr>
              <a:t>72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43200" y="1308652"/>
            <a:ext cx="7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latin typeface="Calibri"/>
              </a:rPr>
              <a:t>8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x 3 = ? 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092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91325" y="1320337"/>
            <a:ext cx="7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latin typeface="Calibri"/>
              </a:rPr>
              <a:t>8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x 2 + 10 =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65600" y="4737443"/>
            <a:ext cx="41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5021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2F7403-F5E2-4255-9B5E-D9ACCA28FA85}"/>
              </a:ext>
            </a:extLst>
          </p:cNvPr>
          <p:cNvSpPr txBox="1"/>
          <p:nvPr/>
        </p:nvSpPr>
        <p:spPr>
          <a:xfrm>
            <a:off x="2004665" y="2505963"/>
            <a:ext cx="10537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3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"/>
    </mc:Choice>
    <mc:Fallback xmlns=""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2A97C5-0B60-444B-A2E9-36C25FB88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" y="3174"/>
            <a:ext cx="12184417" cy="68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E0567-FFB6-4F31-BFAE-83DFFCBE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49" y="5427993"/>
            <a:ext cx="1758543" cy="142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Disposable Face Mask 3ply | Yebi Health">
            <a:extLst>
              <a:ext uri="{FF2B5EF4-FFF2-40B4-BE49-F238E27FC236}">
                <a16:creationId xmlns:a16="http://schemas.microsoft.com/office/drawing/2014/main" id="{4EBC55B4-D708-4761-B998-A3C6A171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21113504">
            <a:off x="5142928" y="5881914"/>
            <a:ext cx="603110" cy="3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Disposable Face Mask 3ply | Yebi Health">
            <a:extLst>
              <a:ext uri="{FF2B5EF4-FFF2-40B4-BE49-F238E27FC236}">
                <a16:creationId xmlns:a16="http://schemas.microsoft.com/office/drawing/2014/main" id="{22D3CCF8-0C1E-41BF-809D-6D7DA9D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21383368">
            <a:off x="5926972" y="5939050"/>
            <a:ext cx="599936" cy="3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CD84B508-DA19-465C-BB4A-35E50BF59FE2}"/>
              </a:ext>
            </a:extLst>
          </p:cNvPr>
          <p:cNvSpPr txBox="1"/>
          <p:nvPr/>
        </p:nvSpPr>
        <p:spPr>
          <a:xfrm>
            <a:off x="2846346" y="2280710"/>
            <a:ext cx="6761185" cy="1445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6972">
              <a:defRPr/>
            </a:pPr>
            <a:r>
              <a:rPr lang="en-US" altLang="zh-CN" sz="8795" b="1" dirty="0">
                <a:solidFill>
                  <a:srgbClr val="DF5924"/>
                </a:solidFill>
                <a:latin typeface="Time new ro"/>
                <a:ea typeface="字魂17号-萌趣果冻体" panose="02000000000000000000" pitchFamily="2" charset="-122"/>
              </a:rPr>
              <a:t>KHỞI ĐỘNG</a:t>
            </a:r>
            <a:endParaRPr lang="zh-CN" altLang="en-US" sz="8795" b="1" dirty="0">
              <a:solidFill>
                <a:srgbClr val="DF5924"/>
              </a:solidFill>
              <a:latin typeface="Time new ro"/>
              <a:ea typeface="字魂17号-萌趣果冻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268347-0874-45E9-9EAC-B7644BB76B6B}"/>
              </a:ext>
            </a:extLst>
          </p:cNvPr>
          <p:cNvSpPr/>
          <p:nvPr/>
        </p:nvSpPr>
        <p:spPr>
          <a:xfrm>
            <a:off x="2123736" y="2227540"/>
            <a:ext cx="8472114" cy="12014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43">
              <a:defRPr/>
            </a:pPr>
            <a:r>
              <a:rPr lang="en-US" sz="3599" kern="0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xuôi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ctr" defTabSz="913943">
              <a:defRPr/>
            </a:pP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x 4 =?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F355779-E2A5-4959-B2E5-DDBC7FF19100}"/>
              </a:ext>
            </a:extLst>
          </p:cNvPr>
          <p:cNvSpPr/>
          <p:nvPr/>
        </p:nvSpPr>
        <p:spPr>
          <a:xfrm>
            <a:off x="1725988" y="2145207"/>
            <a:ext cx="10272048" cy="175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43">
              <a:defRPr/>
            </a:pPr>
            <a:r>
              <a:rPr lang="en-US" sz="3599" kern="0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2.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ngược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defTabSz="913943">
              <a:defRPr/>
            </a:pP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42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	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599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35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0425F5C6-9BEA-4383-967E-3512AE62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" y="1588"/>
            <a:ext cx="12186004" cy="685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D9AA41-7932-4A3C-8F24-56465E2EA4CF}"/>
              </a:ext>
            </a:extLst>
          </p:cNvPr>
          <p:cNvSpPr/>
          <p:nvPr/>
        </p:nvSpPr>
        <p:spPr>
          <a:xfrm>
            <a:off x="2787623" y="2375939"/>
            <a:ext cx="3987250" cy="569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913943">
              <a:defRPr/>
            </a:pPr>
            <a:r>
              <a:rPr lang="en-US" sz="3098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Bảng</a:t>
            </a:r>
            <a:r>
              <a:rPr lang="en-US" sz="3098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098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nhân</a:t>
            </a:r>
            <a:r>
              <a:rPr lang="en-US" sz="3098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8 (53)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CEFD6-53D8-4CB2-9C90-EB281753F7D4}"/>
              </a:ext>
            </a:extLst>
          </p:cNvPr>
          <p:cNvSpPr/>
          <p:nvPr/>
        </p:nvSpPr>
        <p:spPr>
          <a:xfrm>
            <a:off x="276779" y="1041159"/>
            <a:ext cx="8364189" cy="53169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913943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09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3098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9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US" sz="3098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09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3098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 17 </a:t>
            </a:r>
            <a:r>
              <a:rPr lang="en-US" sz="309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098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 11 </a:t>
            </a:r>
            <a:r>
              <a:rPr lang="en-US" sz="3098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3098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29701" name="TextBox 2">
            <a:extLst>
              <a:ext uri="{FF2B5EF4-FFF2-40B4-BE49-F238E27FC236}">
                <a16:creationId xmlns:a16="http://schemas.microsoft.com/office/drawing/2014/main" id="{CA0F33A0-F382-42D6-BB72-343B6D0A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959" y="1687122"/>
            <a:ext cx="1623637" cy="5697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098" b="1">
                <a:solidFill>
                  <a:prstClr val="white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279880-32F4-461E-9BD3-88F4958B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" y="3174"/>
            <a:ext cx="12184417" cy="68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2A1DD-AB63-41BA-BBA8-646602C1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49" y="5427993"/>
            <a:ext cx="1758543" cy="142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Disposable Face Mask 3ply | Yebi Health">
            <a:extLst>
              <a:ext uri="{FF2B5EF4-FFF2-40B4-BE49-F238E27FC236}">
                <a16:creationId xmlns:a16="http://schemas.microsoft.com/office/drawing/2014/main" id="{EAF60653-B975-45B5-8444-473C55594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21113504">
            <a:off x="5142928" y="5881914"/>
            <a:ext cx="603110" cy="3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Disposable Face Mask 3ply | Yebi Health">
            <a:extLst>
              <a:ext uri="{FF2B5EF4-FFF2-40B4-BE49-F238E27FC236}">
                <a16:creationId xmlns:a16="http://schemas.microsoft.com/office/drawing/2014/main" id="{D680CA94-17B6-4879-B0C6-FF690612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21383368">
            <a:off x="5926972" y="5939050"/>
            <a:ext cx="599936" cy="3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B34F1AEC-EF6E-41BE-9ACA-DAC31A4A91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551" y="1587"/>
            <a:ext cx="609459" cy="6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4E7C6C51-45BA-4BF6-9C19-856BEAA86A19}"/>
              </a:ext>
            </a:extLst>
          </p:cNvPr>
          <p:cNvSpPr txBox="1"/>
          <p:nvPr/>
        </p:nvSpPr>
        <p:spPr>
          <a:xfrm>
            <a:off x="2846346" y="2280710"/>
            <a:ext cx="6761185" cy="1445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6972">
              <a:defRPr/>
            </a:pPr>
            <a:r>
              <a:rPr lang="en-US" altLang="zh-CN" sz="8795" b="1" dirty="0">
                <a:solidFill>
                  <a:srgbClr val="DF5924"/>
                </a:solidFill>
                <a:latin typeface="Time new ro"/>
                <a:ea typeface="字魂17号-萌趣果冻体" panose="02000000000000000000" pitchFamily="2" charset="-122"/>
              </a:rPr>
              <a:t>KHÁM PHÁ</a:t>
            </a:r>
            <a:endParaRPr lang="zh-CN" altLang="en-US" sz="8795" b="1" dirty="0">
              <a:solidFill>
                <a:srgbClr val="DF5924"/>
              </a:solidFill>
              <a:latin typeface="Time new ro"/>
              <a:ea typeface="字魂17号-萌趣果冻体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195">
            <a:extLst>
              <a:ext uri="{FF2B5EF4-FFF2-40B4-BE49-F238E27FC236}">
                <a16:creationId xmlns:a16="http://schemas.microsoft.com/office/drawing/2014/main" id="{4E74F0F6-4FAF-4F77-9D65-59B29D99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72" y="443668"/>
            <a:ext cx="78486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0" name="Group 9">
            <a:extLst>
              <a:ext uri="{FF2B5EF4-FFF2-40B4-BE49-F238E27FC236}">
                <a16:creationId xmlns:a16="http://schemas.microsoft.com/office/drawing/2014/main" id="{06BF5642-6202-4A7C-A43F-B53E355FF31B}"/>
              </a:ext>
            </a:extLst>
          </p:cNvPr>
          <p:cNvGrpSpPr>
            <a:grpSpLocks/>
          </p:cNvGrpSpPr>
          <p:nvPr/>
        </p:nvGrpSpPr>
        <p:grpSpPr bwMode="auto">
          <a:xfrm>
            <a:off x="1690254" y="1534786"/>
            <a:ext cx="3429000" cy="609600"/>
            <a:chOff x="240" y="288"/>
            <a:chExt cx="2160" cy="384"/>
          </a:xfrm>
        </p:grpSpPr>
        <p:sp>
          <p:nvSpPr>
            <p:cNvPr id="111" name="Rectangle 10">
              <a:extLst>
                <a:ext uri="{FF2B5EF4-FFF2-40B4-BE49-F238E27FC236}">
                  <a16:creationId xmlns:a16="http://schemas.microsoft.com/office/drawing/2014/main" id="{38C33820-D93E-4813-8100-5A25F622B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2" name="Oval 11">
              <a:extLst>
                <a:ext uri="{FF2B5EF4-FFF2-40B4-BE49-F238E27FC236}">
                  <a16:creationId xmlns:a16="http://schemas.microsoft.com/office/drawing/2014/main" id="{5405A476-C95A-4855-A6ED-A61B3983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3" name="Oval 12">
              <a:extLst>
                <a:ext uri="{FF2B5EF4-FFF2-40B4-BE49-F238E27FC236}">
                  <a16:creationId xmlns:a16="http://schemas.microsoft.com/office/drawing/2014/main" id="{6A809F72-3463-4B2F-82EE-4715D9EE3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4" name="Oval 13">
              <a:extLst>
                <a:ext uri="{FF2B5EF4-FFF2-40B4-BE49-F238E27FC236}">
                  <a16:creationId xmlns:a16="http://schemas.microsoft.com/office/drawing/2014/main" id="{EC0E0642-11D3-4833-81B4-8AAAE8547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5" name="Oval 14">
              <a:extLst>
                <a:ext uri="{FF2B5EF4-FFF2-40B4-BE49-F238E27FC236}">
                  <a16:creationId xmlns:a16="http://schemas.microsoft.com/office/drawing/2014/main" id="{88D96EDB-6EB4-4339-A630-9CE6661F8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6" name="Oval 15">
              <a:extLst>
                <a:ext uri="{FF2B5EF4-FFF2-40B4-BE49-F238E27FC236}">
                  <a16:creationId xmlns:a16="http://schemas.microsoft.com/office/drawing/2014/main" id="{93DF1043-57AE-44C7-8281-EC40FDAA9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7" name="Oval 16">
              <a:extLst>
                <a:ext uri="{FF2B5EF4-FFF2-40B4-BE49-F238E27FC236}">
                  <a16:creationId xmlns:a16="http://schemas.microsoft.com/office/drawing/2014/main" id="{DE9057D3-EB92-4E06-9B4F-D7BAB30CA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8" name="Oval 17">
              <a:extLst>
                <a:ext uri="{FF2B5EF4-FFF2-40B4-BE49-F238E27FC236}">
                  <a16:creationId xmlns:a16="http://schemas.microsoft.com/office/drawing/2014/main" id="{C25E57B1-37D8-4E40-B509-28E62D8D6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9" name="Oval 18">
              <a:extLst>
                <a:ext uri="{FF2B5EF4-FFF2-40B4-BE49-F238E27FC236}">
                  <a16:creationId xmlns:a16="http://schemas.microsoft.com/office/drawing/2014/main" id="{747A891E-D7BD-4C9E-97B4-229F8336A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9">
            <a:extLst>
              <a:ext uri="{FF2B5EF4-FFF2-40B4-BE49-F238E27FC236}">
                <a16:creationId xmlns:a16="http://schemas.microsoft.com/office/drawing/2014/main" id="{C65146EC-F5FE-402F-9C11-0A587EEFD568}"/>
              </a:ext>
            </a:extLst>
          </p:cNvPr>
          <p:cNvGrpSpPr>
            <a:grpSpLocks/>
          </p:cNvGrpSpPr>
          <p:nvPr/>
        </p:nvGrpSpPr>
        <p:grpSpPr bwMode="auto">
          <a:xfrm>
            <a:off x="1690254" y="2372986"/>
            <a:ext cx="3429000" cy="609600"/>
            <a:chOff x="240" y="288"/>
            <a:chExt cx="2160" cy="384"/>
          </a:xfrm>
        </p:grpSpPr>
        <p:sp>
          <p:nvSpPr>
            <p:cNvPr id="121" name="Rectangle 20">
              <a:extLst>
                <a:ext uri="{FF2B5EF4-FFF2-40B4-BE49-F238E27FC236}">
                  <a16:creationId xmlns:a16="http://schemas.microsoft.com/office/drawing/2014/main" id="{D36DE77F-4D17-4A82-B0E6-CD8A6D894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2" name="Oval 21">
              <a:extLst>
                <a:ext uri="{FF2B5EF4-FFF2-40B4-BE49-F238E27FC236}">
                  <a16:creationId xmlns:a16="http://schemas.microsoft.com/office/drawing/2014/main" id="{F1726471-B964-4438-B518-95B46128F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3" name="Oval 22">
              <a:extLst>
                <a:ext uri="{FF2B5EF4-FFF2-40B4-BE49-F238E27FC236}">
                  <a16:creationId xmlns:a16="http://schemas.microsoft.com/office/drawing/2014/main" id="{E72E6E46-8066-479E-8AC8-1EC40ABE1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4" name="Oval 23">
              <a:extLst>
                <a:ext uri="{FF2B5EF4-FFF2-40B4-BE49-F238E27FC236}">
                  <a16:creationId xmlns:a16="http://schemas.microsoft.com/office/drawing/2014/main" id="{55C83413-FC0E-44C0-AE01-A0B86D1EE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5" name="Oval 24">
              <a:extLst>
                <a:ext uri="{FF2B5EF4-FFF2-40B4-BE49-F238E27FC236}">
                  <a16:creationId xmlns:a16="http://schemas.microsoft.com/office/drawing/2014/main" id="{C3DA9F77-2691-4F10-A775-4CD666B27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6" name="Oval 25">
              <a:extLst>
                <a:ext uri="{FF2B5EF4-FFF2-40B4-BE49-F238E27FC236}">
                  <a16:creationId xmlns:a16="http://schemas.microsoft.com/office/drawing/2014/main" id="{09088BEE-525C-49FD-BC3D-0663BD46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7" name="Oval 26">
              <a:extLst>
                <a:ext uri="{FF2B5EF4-FFF2-40B4-BE49-F238E27FC236}">
                  <a16:creationId xmlns:a16="http://schemas.microsoft.com/office/drawing/2014/main" id="{3A17CEBD-1A05-4FF0-B699-3EB7706D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8" name="Oval 27">
              <a:extLst>
                <a:ext uri="{FF2B5EF4-FFF2-40B4-BE49-F238E27FC236}">
                  <a16:creationId xmlns:a16="http://schemas.microsoft.com/office/drawing/2014/main" id="{73DC7BE6-37BB-43DB-880D-FBA2C0770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10E3380D-4214-41B5-8E22-BD09A98C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29">
            <a:extLst>
              <a:ext uri="{FF2B5EF4-FFF2-40B4-BE49-F238E27FC236}">
                <a16:creationId xmlns:a16="http://schemas.microsoft.com/office/drawing/2014/main" id="{24114D5E-2F24-43EC-AC57-72ECF4879A0F}"/>
              </a:ext>
            </a:extLst>
          </p:cNvPr>
          <p:cNvGrpSpPr>
            <a:grpSpLocks/>
          </p:cNvGrpSpPr>
          <p:nvPr/>
        </p:nvGrpSpPr>
        <p:grpSpPr bwMode="auto">
          <a:xfrm>
            <a:off x="1690254" y="3134986"/>
            <a:ext cx="3429000" cy="609600"/>
            <a:chOff x="240" y="288"/>
            <a:chExt cx="2160" cy="384"/>
          </a:xfrm>
        </p:grpSpPr>
        <p:sp>
          <p:nvSpPr>
            <p:cNvPr id="131" name="Rectangle 30">
              <a:extLst>
                <a:ext uri="{FF2B5EF4-FFF2-40B4-BE49-F238E27FC236}">
                  <a16:creationId xmlns:a16="http://schemas.microsoft.com/office/drawing/2014/main" id="{F0905EEF-833B-4F65-B962-E83F8AFBD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3BD849F1-F1C0-47A3-92D9-842560DC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3" name="Oval 32">
              <a:extLst>
                <a:ext uri="{FF2B5EF4-FFF2-40B4-BE49-F238E27FC236}">
                  <a16:creationId xmlns:a16="http://schemas.microsoft.com/office/drawing/2014/main" id="{EBF04F48-ED36-4D29-ACFC-372F84C00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4" name="Oval 33">
              <a:extLst>
                <a:ext uri="{FF2B5EF4-FFF2-40B4-BE49-F238E27FC236}">
                  <a16:creationId xmlns:a16="http://schemas.microsoft.com/office/drawing/2014/main" id="{7296C28A-B281-4A49-BB3D-9214B894E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5" name="Oval 34">
              <a:extLst>
                <a:ext uri="{FF2B5EF4-FFF2-40B4-BE49-F238E27FC236}">
                  <a16:creationId xmlns:a16="http://schemas.microsoft.com/office/drawing/2014/main" id="{74825751-E6F2-4F39-AE3A-4318A7823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6" name="Oval 35">
              <a:extLst>
                <a:ext uri="{FF2B5EF4-FFF2-40B4-BE49-F238E27FC236}">
                  <a16:creationId xmlns:a16="http://schemas.microsoft.com/office/drawing/2014/main" id="{4160154E-2D34-4878-A0C5-B677A6CD7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7" name="Oval 36">
              <a:extLst>
                <a:ext uri="{FF2B5EF4-FFF2-40B4-BE49-F238E27FC236}">
                  <a16:creationId xmlns:a16="http://schemas.microsoft.com/office/drawing/2014/main" id="{B8606318-F0BA-4086-8E92-6F01C4304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8" name="Oval 37">
              <a:extLst>
                <a:ext uri="{FF2B5EF4-FFF2-40B4-BE49-F238E27FC236}">
                  <a16:creationId xmlns:a16="http://schemas.microsoft.com/office/drawing/2014/main" id="{698A747C-88E5-4509-9F08-76D6208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9" name="Oval 38">
              <a:extLst>
                <a:ext uri="{FF2B5EF4-FFF2-40B4-BE49-F238E27FC236}">
                  <a16:creationId xmlns:a16="http://schemas.microsoft.com/office/drawing/2014/main" id="{FA872D63-FE67-482A-92C0-81FFB6AD4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0" name="AutoShape 39">
            <a:extLst>
              <a:ext uri="{FF2B5EF4-FFF2-40B4-BE49-F238E27FC236}">
                <a16:creationId xmlns:a16="http://schemas.microsoft.com/office/drawing/2014/main" id="{5CD554F5-C977-4B23-B060-185DD1284273}"/>
              </a:ext>
            </a:extLst>
          </p:cNvPr>
          <p:cNvSpPr>
            <a:spLocks/>
          </p:cNvSpPr>
          <p:nvPr/>
        </p:nvSpPr>
        <p:spPr bwMode="auto">
          <a:xfrm>
            <a:off x="5233554" y="1534786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1" name="AutoShape 40">
            <a:extLst>
              <a:ext uri="{FF2B5EF4-FFF2-40B4-BE49-F238E27FC236}">
                <a16:creationId xmlns:a16="http://schemas.microsoft.com/office/drawing/2014/main" id="{C8FE185D-3559-4BEC-B96E-73256C080E78}"/>
              </a:ext>
            </a:extLst>
          </p:cNvPr>
          <p:cNvSpPr>
            <a:spLocks/>
          </p:cNvSpPr>
          <p:nvPr/>
        </p:nvSpPr>
        <p:spPr bwMode="auto">
          <a:xfrm>
            <a:off x="5271654" y="2372986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142" name="Group 41">
            <a:extLst>
              <a:ext uri="{FF2B5EF4-FFF2-40B4-BE49-F238E27FC236}">
                <a16:creationId xmlns:a16="http://schemas.microsoft.com/office/drawing/2014/main" id="{8B937371-72E4-4728-96DD-F0E408A5AA31}"/>
              </a:ext>
            </a:extLst>
          </p:cNvPr>
          <p:cNvGrpSpPr>
            <a:grpSpLocks/>
          </p:cNvGrpSpPr>
          <p:nvPr/>
        </p:nvGrpSpPr>
        <p:grpSpPr bwMode="auto">
          <a:xfrm>
            <a:off x="1690254" y="4125586"/>
            <a:ext cx="3429000" cy="609600"/>
            <a:chOff x="240" y="288"/>
            <a:chExt cx="2160" cy="384"/>
          </a:xfrm>
        </p:grpSpPr>
        <p:sp>
          <p:nvSpPr>
            <p:cNvPr id="143" name="Rectangle 42">
              <a:extLst>
                <a:ext uri="{FF2B5EF4-FFF2-40B4-BE49-F238E27FC236}">
                  <a16:creationId xmlns:a16="http://schemas.microsoft.com/office/drawing/2014/main" id="{897E77AB-A398-4C2F-9D35-9B28DCFE6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4" name="Oval 43">
              <a:extLst>
                <a:ext uri="{FF2B5EF4-FFF2-40B4-BE49-F238E27FC236}">
                  <a16:creationId xmlns:a16="http://schemas.microsoft.com/office/drawing/2014/main" id="{92E8ED46-EE00-4653-8658-7C76A2133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5" name="Oval 44">
              <a:extLst>
                <a:ext uri="{FF2B5EF4-FFF2-40B4-BE49-F238E27FC236}">
                  <a16:creationId xmlns:a16="http://schemas.microsoft.com/office/drawing/2014/main" id="{898B7B44-489A-437C-982F-5D7221B91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6" name="Oval 45">
              <a:extLst>
                <a:ext uri="{FF2B5EF4-FFF2-40B4-BE49-F238E27FC236}">
                  <a16:creationId xmlns:a16="http://schemas.microsoft.com/office/drawing/2014/main" id="{F5776B4B-23C0-4D29-B8AF-79AEB89BB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7" name="Oval 46">
              <a:extLst>
                <a:ext uri="{FF2B5EF4-FFF2-40B4-BE49-F238E27FC236}">
                  <a16:creationId xmlns:a16="http://schemas.microsoft.com/office/drawing/2014/main" id="{507D3961-F01E-4895-8DA8-6743F76B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8" name="Oval 47">
              <a:extLst>
                <a:ext uri="{FF2B5EF4-FFF2-40B4-BE49-F238E27FC236}">
                  <a16:creationId xmlns:a16="http://schemas.microsoft.com/office/drawing/2014/main" id="{75CDF62C-DABE-4B9F-9786-220BEE140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9" name="Oval 48">
              <a:extLst>
                <a:ext uri="{FF2B5EF4-FFF2-40B4-BE49-F238E27FC236}">
                  <a16:creationId xmlns:a16="http://schemas.microsoft.com/office/drawing/2014/main" id="{5482E433-D464-481F-9D8C-E49899870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0" name="Oval 49">
              <a:extLst>
                <a:ext uri="{FF2B5EF4-FFF2-40B4-BE49-F238E27FC236}">
                  <a16:creationId xmlns:a16="http://schemas.microsoft.com/office/drawing/2014/main" id="{184C2FDB-E5CB-4508-AE7F-3B2AF2C2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1" name="Oval 50">
              <a:extLst>
                <a:ext uri="{FF2B5EF4-FFF2-40B4-BE49-F238E27FC236}">
                  <a16:creationId xmlns:a16="http://schemas.microsoft.com/office/drawing/2014/main" id="{6AB89342-FCEF-4F76-809A-B65BFDCAC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" name="Group 51">
            <a:extLst>
              <a:ext uri="{FF2B5EF4-FFF2-40B4-BE49-F238E27FC236}">
                <a16:creationId xmlns:a16="http://schemas.microsoft.com/office/drawing/2014/main" id="{A3471619-1B61-48AF-BDDD-4E0DEADB9C8A}"/>
              </a:ext>
            </a:extLst>
          </p:cNvPr>
          <p:cNvGrpSpPr>
            <a:grpSpLocks/>
          </p:cNvGrpSpPr>
          <p:nvPr/>
        </p:nvGrpSpPr>
        <p:grpSpPr bwMode="auto">
          <a:xfrm>
            <a:off x="1690254" y="5649586"/>
            <a:ext cx="3429000" cy="609600"/>
            <a:chOff x="240" y="288"/>
            <a:chExt cx="2160" cy="384"/>
          </a:xfrm>
        </p:grpSpPr>
        <p:sp>
          <p:nvSpPr>
            <p:cNvPr id="153" name="Rectangle 52">
              <a:extLst>
                <a:ext uri="{FF2B5EF4-FFF2-40B4-BE49-F238E27FC236}">
                  <a16:creationId xmlns:a16="http://schemas.microsoft.com/office/drawing/2014/main" id="{3C9D985D-760D-4FA1-BB46-58F97D5EC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4" name="Oval 53">
              <a:extLst>
                <a:ext uri="{FF2B5EF4-FFF2-40B4-BE49-F238E27FC236}">
                  <a16:creationId xmlns:a16="http://schemas.microsoft.com/office/drawing/2014/main" id="{4FA7632C-9DB2-4092-9850-D0C148596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5" name="Oval 54">
              <a:extLst>
                <a:ext uri="{FF2B5EF4-FFF2-40B4-BE49-F238E27FC236}">
                  <a16:creationId xmlns:a16="http://schemas.microsoft.com/office/drawing/2014/main" id="{A8563EF5-3AE9-442A-A2B4-448ABB01F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6" name="Oval 55">
              <a:extLst>
                <a:ext uri="{FF2B5EF4-FFF2-40B4-BE49-F238E27FC236}">
                  <a16:creationId xmlns:a16="http://schemas.microsoft.com/office/drawing/2014/main" id="{0BA6250B-4D52-4286-A622-F0277C9C0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7" name="Oval 56">
              <a:extLst>
                <a:ext uri="{FF2B5EF4-FFF2-40B4-BE49-F238E27FC236}">
                  <a16:creationId xmlns:a16="http://schemas.microsoft.com/office/drawing/2014/main" id="{679D7DE0-0317-4525-96DA-6F94D38EA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8" name="Oval 57">
              <a:extLst>
                <a:ext uri="{FF2B5EF4-FFF2-40B4-BE49-F238E27FC236}">
                  <a16:creationId xmlns:a16="http://schemas.microsoft.com/office/drawing/2014/main" id="{A13136AD-A4F9-462E-AE7D-B3FCE609A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9" name="Oval 58">
              <a:extLst>
                <a:ext uri="{FF2B5EF4-FFF2-40B4-BE49-F238E27FC236}">
                  <a16:creationId xmlns:a16="http://schemas.microsoft.com/office/drawing/2014/main" id="{C34CE57F-8954-4F50-8EC7-2691A7197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0" name="Oval 59">
              <a:extLst>
                <a:ext uri="{FF2B5EF4-FFF2-40B4-BE49-F238E27FC236}">
                  <a16:creationId xmlns:a16="http://schemas.microsoft.com/office/drawing/2014/main" id="{FA33C3DC-FF89-4C78-ABAD-9E92EA99F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1" name="Oval 60">
              <a:extLst>
                <a:ext uri="{FF2B5EF4-FFF2-40B4-BE49-F238E27FC236}">
                  <a16:creationId xmlns:a16="http://schemas.microsoft.com/office/drawing/2014/main" id="{59680DB2-02B4-4214-A951-1246C809A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Group 61">
            <a:extLst>
              <a:ext uri="{FF2B5EF4-FFF2-40B4-BE49-F238E27FC236}">
                <a16:creationId xmlns:a16="http://schemas.microsoft.com/office/drawing/2014/main" id="{B7691D01-7138-45B6-9288-205987456E83}"/>
              </a:ext>
            </a:extLst>
          </p:cNvPr>
          <p:cNvGrpSpPr>
            <a:grpSpLocks/>
          </p:cNvGrpSpPr>
          <p:nvPr/>
        </p:nvGrpSpPr>
        <p:grpSpPr bwMode="auto">
          <a:xfrm>
            <a:off x="1690254" y="4887586"/>
            <a:ext cx="3429000" cy="609600"/>
            <a:chOff x="240" y="288"/>
            <a:chExt cx="2160" cy="384"/>
          </a:xfrm>
        </p:grpSpPr>
        <p:sp>
          <p:nvSpPr>
            <p:cNvPr id="163" name="Rectangle 62">
              <a:extLst>
                <a:ext uri="{FF2B5EF4-FFF2-40B4-BE49-F238E27FC236}">
                  <a16:creationId xmlns:a16="http://schemas.microsoft.com/office/drawing/2014/main" id="{B6B620C8-67CE-4D0B-B506-167A34CBF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4" name="Oval 63">
              <a:extLst>
                <a:ext uri="{FF2B5EF4-FFF2-40B4-BE49-F238E27FC236}">
                  <a16:creationId xmlns:a16="http://schemas.microsoft.com/office/drawing/2014/main" id="{E8F628CF-B681-4422-A2F1-867E82426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5" name="Oval 64">
              <a:extLst>
                <a:ext uri="{FF2B5EF4-FFF2-40B4-BE49-F238E27FC236}">
                  <a16:creationId xmlns:a16="http://schemas.microsoft.com/office/drawing/2014/main" id="{91D89918-C32A-48B9-A537-82E4D463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6" name="Oval 65">
              <a:extLst>
                <a:ext uri="{FF2B5EF4-FFF2-40B4-BE49-F238E27FC236}">
                  <a16:creationId xmlns:a16="http://schemas.microsoft.com/office/drawing/2014/main" id="{263C3D59-C838-4B45-A814-48642ED2B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7" name="Oval 66">
              <a:extLst>
                <a:ext uri="{FF2B5EF4-FFF2-40B4-BE49-F238E27FC236}">
                  <a16:creationId xmlns:a16="http://schemas.microsoft.com/office/drawing/2014/main" id="{6F3B9489-E9D2-4752-81C7-8237B6CD5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8" name="Oval 67">
              <a:extLst>
                <a:ext uri="{FF2B5EF4-FFF2-40B4-BE49-F238E27FC236}">
                  <a16:creationId xmlns:a16="http://schemas.microsoft.com/office/drawing/2014/main" id="{00E5BAF4-1F2F-44C8-8EFE-7E92D7D16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9" name="Oval 68">
              <a:extLst>
                <a:ext uri="{FF2B5EF4-FFF2-40B4-BE49-F238E27FC236}">
                  <a16:creationId xmlns:a16="http://schemas.microsoft.com/office/drawing/2014/main" id="{5880D226-BF07-4AF0-9263-FBB586A1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0" name="Oval 69">
              <a:extLst>
                <a:ext uri="{FF2B5EF4-FFF2-40B4-BE49-F238E27FC236}">
                  <a16:creationId xmlns:a16="http://schemas.microsoft.com/office/drawing/2014/main" id="{06541584-CEB2-4934-BE52-889682C35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1" name="Oval 70">
              <a:extLst>
                <a:ext uri="{FF2B5EF4-FFF2-40B4-BE49-F238E27FC236}">
                  <a16:creationId xmlns:a16="http://schemas.microsoft.com/office/drawing/2014/main" id="{45CF3112-8B45-485F-92E6-70F2EFE0B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2" name="AutoShape 71">
            <a:extLst>
              <a:ext uri="{FF2B5EF4-FFF2-40B4-BE49-F238E27FC236}">
                <a16:creationId xmlns:a16="http://schemas.microsoft.com/office/drawing/2014/main" id="{0C85A42F-0CC9-4E2A-BA81-2220961CFC20}"/>
              </a:ext>
            </a:extLst>
          </p:cNvPr>
          <p:cNvSpPr>
            <a:spLocks/>
          </p:cNvSpPr>
          <p:nvPr/>
        </p:nvSpPr>
        <p:spPr bwMode="auto">
          <a:xfrm>
            <a:off x="5233554" y="4222424"/>
            <a:ext cx="76200" cy="2057400"/>
          </a:xfrm>
          <a:prstGeom prst="rightBrace">
            <a:avLst>
              <a:gd name="adj1" fmla="val 225000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3" name="Rectangle 72">
            <a:extLst>
              <a:ext uri="{FF2B5EF4-FFF2-40B4-BE49-F238E27FC236}">
                <a16:creationId xmlns:a16="http://schemas.microsoft.com/office/drawing/2014/main" id="{4C95DB41-2CBC-49E0-B4BB-73CD2B64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454" y="1382386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8 được lấy 1 lần</a:t>
            </a:r>
          </a:p>
        </p:txBody>
      </p:sp>
      <p:sp>
        <p:nvSpPr>
          <p:cNvPr id="174" name="Text Box 75">
            <a:extLst>
              <a:ext uri="{FF2B5EF4-FFF2-40B4-BE49-F238E27FC236}">
                <a16:creationId xmlns:a16="http://schemas.microsoft.com/office/drawing/2014/main" id="{C4E371F6-21B5-497F-A533-20820730B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454" y="1701474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x 1 </a:t>
            </a:r>
          </a:p>
        </p:txBody>
      </p:sp>
      <p:sp>
        <p:nvSpPr>
          <p:cNvPr id="175" name="Text Box 76">
            <a:extLst>
              <a:ext uri="{FF2B5EF4-FFF2-40B4-BE49-F238E27FC236}">
                <a16:creationId xmlns:a16="http://schemas.microsoft.com/office/drawing/2014/main" id="{FA577BD5-A11F-43FA-8FF2-7B8F701C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4" y="3211186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Vậy :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x 2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16</a:t>
            </a:r>
          </a:p>
        </p:txBody>
      </p:sp>
      <p:sp>
        <p:nvSpPr>
          <p:cNvPr id="176" name="Text Box 77">
            <a:extLst>
              <a:ext uri="{FF2B5EF4-FFF2-40B4-BE49-F238E27FC236}">
                <a16:creationId xmlns:a16="http://schemas.microsoft.com/office/drawing/2014/main" id="{385CD1A2-82FF-4753-9E7C-F8F10361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942" y="5054274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Vậy :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x 3 = 24</a:t>
            </a:r>
          </a:p>
        </p:txBody>
      </p:sp>
      <p:sp>
        <p:nvSpPr>
          <p:cNvPr id="177" name="Text Box 78">
            <a:extLst>
              <a:ext uri="{FF2B5EF4-FFF2-40B4-BE49-F238E27FC236}">
                <a16:creationId xmlns:a16="http://schemas.microsoft.com/office/drawing/2014/main" id="{627FAF07-3C42-4AC5-9810-D1327E7F4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454" y="2753986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18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8 + 8 =</a:t>
            </a:r>
          </a:p>
        </p:txBody>
      </p:sp>
      <p:sp>
        <p:nvSpPr>
          <p:cNvPr id="178" name="Text Box 79">
            <a:extLst>
              <a:ext uri="{FF2B5EF4-FFF2-40B4-BE49-F238E27FC236}">
                <a16:creationId xmlns:a16="http://schemas.microsoft.com/office/drawing/2014/main" id="{A491BE86-BEA7-4D14-BF6F-8E8712CE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254" y="4673274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8 + 8 + 8 =</a:t>
            </a:r>
          </a:p>
        </p:txBody>
      </p:sp>
      <p:sp>
        <p:nvSpPr>
          <p:cNvPr id="179" name="Text Box 80">
            <a:extLst>
              <a:ext uri="{FF2B5EF4-FFF2-40B4-BE49-F238E27FC236}">
                <a16:creationId xmlns:a16="http://schemas.microsoft.com/office/drawing/2014/main" id="{9AF24A23-8E3D-46EA-B6FE-0C4BFF48F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54" y="2741286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8 x 2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" name="Text Box 81">
            <a:extLst>
              <a:ext uri="{FF2B5EF4-FFF2-40B4-BE49-F238E27FC236}">
                <a16:creationId xmlns:a16="http://schemas.microsoft.com/office/drawing/2014/main" id="{B5B9489F-EF95-4963-99A5-AD384228A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742" y="467327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8 x 3</a:t>
            </a:r>
          </a:p>
        </p:txBody>
      </p:sp>
      <p:sp>
        <p:nvSpPr>
          <p:cNvPr id="181" name="Text Box 82">
            <a:extLst>
              <a:ext uri="{FF2B5EF4-FFF2-40B4-BE49-F238E27FC236}">
                <a16:creationId xmlns:a16="http://schemas.microsoft.com/office/drawing/2014/main" id="{8B6DD957-9C35-4109-BB07-E4A85ED4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154" y="275398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82" name="Text Box 83">
            <a:extLst>
              <a:ext uri="{FF2B5EF4-FFF2-40B4-BE49-F238E27FC236}">
                <a16:creationId xmlns:a16="http://schemas.microsoft.com/office/drawing/2014/main" id="{0F0EB99C-D863-4B03-AFC6-B0B3DB78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654" y="4658986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83" name="Rectangle 72">
            <a:extLst>
              <a:ext uri="{FF2B5EF4-FFF2-40B4-BE49-F238E27FC236}">
                <a16:creationId xmlns:a16="http://schemas.microsoft.com/office/drawing/2014/main" id="{E5F7938D-567C-4820-A80E-FE09E0D18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454" y="2372986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8 được lấy 2 lần</a:t>
            </a:r>
          </a:p>
        </p:txBody>
      </p:sp>
      <p:sp>
        <p:nvSpPr>
          <p:cNvPr id="184" name="Rectangle 72">
            <a:extLst>
              <a:ext uri="{FF2B5EF4-FFF2-40B4-BE49-F238E27FC236}">
                <a16:creationId xmlns:a16="http://schemas.microsoft.com/office/drawing/2014/main" id="{42F0EA14-3A8D-4203-8487-809C61D3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654" y="4201786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8 được lấy 3 lần</a:t>
            </a:r>
          </a:p>
        </p:txBody>
      </p:sp>
      <p:sp>
        <p:nvSpPr>
          <p:cNvPr id="185" name="Line 77">
            <a:extLst>
              <a:ext uri="{FF2B5EF4-FFF2-40B4-BE49-F238E27FC236}">
                <a16:creationId xmlns:a16="http://schemas.microsoft.com/office/drawing/2014/main" id="{C90A4AE8-733A-4A91-9175-0988A697D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4454" y="1560186"/>
            <a:ext cx="0" cy="4089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6" name="Text Box 79">
            <a:extLst>
              <a:ext uri="{FF2B5EF4-FFF2-40B4-BE49-F238E27FC236}">
                <a16:creationId xmlns:a16="http://schemas.microsoft.com/office/drawing/2014/main" id="{79DCD23C-2BF2-4DD2-98D8-74E0FDC5D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654" y="1458586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x 1 = 8</a:t>
            </a:r>
          </a:p>
        </p:txBody>
      </p:sp>
      <p:sp>
        <p:nvSpPr>
          <p:cNvPr id="187" name="Text Box 80">
            <a:extLst>
              <a:ext uri="{FF2B5EF4-FFF2-40B4-BE49-F238E27FC236}">
                <a16:creationId xmlns:a16="http://schemas.microsoft.com/office/drawing/2014/main" id="{22476611-6F77-49AB-B6C5-1F920857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654" y="2258686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x 3 = 24</a:t>
            </a:r>
          </a:p>
        </p:txBody>
      </p:sp>
      <p:sp>
        <p:nvSpPr>
          <p:cNvPr id="194" name="Text Box 87">
            <a:extLst>
              <a:ext uri="{FF2B5EF4-FFF2-40B4-BE49-F238E27FC236}">
                <a16:creationId xmlns:a16="http://schemas.microsoft.com/office/drawing/2014/main" id="{50D59E7D-352B-40F3-9D28-AADC00F60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654" y="1858636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x 2 = 16</a:t>
            </a:r>
          </a:p>
        </p:txBody>
      </p:sp>
      <p:sp>
        <p:nvSpPr>
          <p:cNvPr id="201" name="Rectangle 72">
            <a:extLst>
              <a:ext uri="{FF2B5EF4-FFF2-40B4-BE49-F238E27FC236}">
                <a16:creationId xmlns:a16="http://schemas.microsoft.com/office/drawing/2014/main" id="{5AF21D07-2218-4C19-BA40-998F75A9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636" y="1430012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02" name="Rectangle 72">
            <a:extLst>
              <a:ext uri="{FF2B5EF4-FFF2-40B4-BE49-F238E27FC236}">
                <a16:creationId xmlns:a16="http://schemas.microsoft.com/office/drawing/2014/main" id="{BD794585-96F1-4055-98DD-D3697639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636" y="241951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03" name="Rectangle 72">
            <a:extLst>
              <a:ext uri="{FF2B5EF4-FFF2-40B4-BE49-F238E27FC236}">
                <a16:creationId xmlns:a16="http://schemas.microsoft.com/office/drawing/2014/main" id="{E8D2483B-87D0-47F0-8D55-9C0F2F370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836" y="424941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10" name="Text Box 109">
            <a:extLst>
              <a:ext uri="{FF2B5EF4-FFF2-40B4-BE49-F238E27FC236}">
                <a16:creationId xmlns:a16="http://schemas.microsoft.com/office/drawing/2014/main" id="{D6840BDC-3233-46B0-AE5D-B8A513DED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054" y="6182986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000" b="1">
                <a:solidFill>
                  <a:prstClr val="white"/>
                </a:solidFill>
                <a:latin typeface="Times New Roman" panose="02020603050405020304" pitchFamily="18" charset="0"/>
              </a:rPr>
              <a:t>Muốn tìm tích liền sau ta lấy :</a:t>
            </a:r>
          </a:p>
        </p:txBody>
      </p:sp>
      <p:sp>
        <p:nvSpPr>
          <p:cNvPr id="211" name="Text Box 75">
            <a:extLst>
              <a:ext uri="{FF2B5EF4-FFF2-40B4-BE49-F238E27FC236}">
                <a16:creationId xmlns:a16="http://schemas.microsoft.com/office/drawing/2014/main" id="{6A35791A-3E97-47FB-9AE8-B66BF218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254" y="1701474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72" grpId="0" animBg="1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6" grpId="0"/>
      <p:bldP spid="187" grpId="0"/>
      <p:bldP spid="194" grpId="0"/>
      <p:bldP spid="201" grpId="0"/>
      <p:bldP spid="202" grpId="0"/>
      <p:bldP spid="203" grpId="0"/>
      <p:bldP spid="210" grpId="0"/>
      <p:bldP spid="2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78560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869</Words>
  <Application>Microsoft Office PowerPoint</Application>
  <PresentationFormat>Widescreen</PresentationFormat>
  <Paragraphs>246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等线</vt:lpstr>
      <vt:lpstr>等线 Light</vt:lpstr>
      <vt:lpstr>.VnTimeH</vt:lpstr>
      <vt:lpstr>Arial</vt:lpstr>
      <vt:lpstr>Calibri</vt:lpstr>
      <vt:lpstr>Calibri Light</vt:lpstr>
      <vt:lpstr>HP001 4 hàng</vt:lpstr>
      <vt:lpstr>ITC Avant Garde Std Bk</vt:lpstr>
      <vt:lpstr>Tahoma</vt:lpstr>
      <vt:lpstr>Time new ro</vt:lpstr>
      <vt:lpstr>Times New Roman</vt:lpstr>
      <vt:lpstr>Office Theme</vt:lpstr>
      <vt:lpstr>3_Office Theme</vt:lpstr>
      <vt:lpstr>1_Office Theme</vt:lpstr>
      <vt:lpstr>10_Office Theme</vt:lpstr>
      <vt:lpstr>Office 主题​​</vt:lpstr>
      <vt:lpstr>2_Office Theme</vt:lpstr>
      <vt:lpstr>Clarity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83</cp:revision>
  <dcterms:created xsi:type="dcterms:W3CDTF">2021-08-30T06:25:53Z</dcterms:created>
  <dcterms:modified xsi:type="dcterms:W3CDTF">2021-11-16T08:19:14Z</dcterms:modified>
</cp:coreProperties>
</file>