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94" r:id="rId6"/>
    <p:sldMasterId id="2147483726" r:id="rId7"/>
    <p:sldMasterId id="2147483738" r:id="rId8"/>
    <p:sldMasterId id="2147483754" r:id="rId9"/>
  </p:sldMasterIdLst>
  <p:notesMasterIdLst>
    <p:notesMasterId r:id="rId24"/>
  </p:notesMasterIdLst>
  <p:sldIdLst>
    <p:sldId id="264" r:id="rId10"/>
    <p:sldId id="287" r:id="rId11"/>
    <p:sldId id="261" r:id="rId12"/>
    <p:sldId id="302" r:id="rId13"/>
    <p:sldId id="269" r:id="rId14"/>
    <p:sldId id="303" r:id="rId15"/>
    <p:sldId id="256" r:id="rId16"/>
    <p:sldId id="423" r:id="rId17"/>
    <p:sldId id="315" r:id="rId18"/>
    <p:sldId id="426" r:id="rId19"/>
    <p:sldId id="427" r:id="rId20"/>
    <p:sldId id="257" r:id="rId21"/>
    <p:sldId id="425" r:id="rId22"/>
    <p:sldId id="267"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556" autoAdjust="0"/>
  </p:normalViewPr>
  <p:slideViewPr>
    <p:cSldViewPr snapToGrid="0">
      <p:cViewPr varScale="1">
        <p:scale>
          <a:sx n="58" d="100"/>
          <a:sy n="58" d="100"/>
        </p:scale>
        <p:origin x="9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69835-4727-4317-A4E4-052B2295C5F7}" type="datetimeFigureOut">
              <a:rPr lang="en-US" smtClean="0"/>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1D19B-70AC-4A73-BAC8-F57E45DA8999}" type="slidenum">
              <a:rPr lang="en-US" smtClean="0"/>
              <a:t>‹#›</a:t>
            </a:fld>
            <a:endParaRPr lang="en-US"/>
          </a:p>
        </p:txBody>
      </p:sp>
    </p:spTree>
    <p:extLst>
      <p:ext uri="{BB962C8B-B14F-4D97-AF65-F5344CB8AC3E}">
        <p14:creationId xmlns:p14="http://schemas.microsoft.com/office/powerpoint/2010/main" val="420309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a:latin typeface="Times New Roman" panose="02020603050405020304" pitchFamily="18" charset="0"/>
                <a:cs typeface="Times New Roman" panose="02020603050405020304" pitchFamily="18" charset="0"/>
              </a:rPr>
              <a:t>Trong</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tiết</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tập</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làm</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văn</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hôm</a:t>
            </a:r>
            <a:r>
              <a:rPr lang="en-US" altLang="en-US" sz="1200" dirty="0">
                <a:latin typeface="Times New Roman" panose="02020603050405020304" pitchFamily="18" charset="0"/>
                <a:cs typeface="Times New Roman" panose="02020603050405020304" pitchFamily="18" charset="0"/>
              </a:rPr>
              <a:t> nay, </a:t>
            </a:r>
            <a:r>
              <a:rPr lang="en-US" altLang="en-US" sz="1200" dirty="0" err="1">
                <a:latin typeface="Times New Roman" panose="02020603050405020304" pitchFamily="18" charset="0"/>
                <a:cs typeface="Times New Roman" panose="02020603050405020304" pitchFamily="18" charset="0"/>
              </a:rPr>
              <a:t>cô</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sẽ</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kể</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cho</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các</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em</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nghe</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một</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câu</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chuyện</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khôi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hài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khuyên</a:t>
            </a:r>
            <a:r>
              <a:rPr lang="en-US" altLang="en-US" sz="1200" dirty="0">
                <a:latin typeface="Times New Roman" panose="02020603050405020304" pitchFamily="18" charset="0"/>
                <a:cs typeface="Times New Roman" panose="02020603050405020304" pitchFamily="18" charset="0"/>
              </a:rPr>
              <a:t> con </a:t>
            </a:r>
            <a:r>
              <a:rPr lang="en-US" altLang="en-US" sz="1200" dirty="0" err="1">
                <a:latin typeface="Times New Roman" panose="02020603050405020304" pitchFamily="18" charset="0"/>
                <a:cs typeface="Times New Roman" panose="02020603050405020304" pitchFamily="18" charset="0"/>
              </a:rPr>
              <a:t>người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phải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biết</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xử</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sự</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có</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văn</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hóa</a:t>
            </a:r>
            <a:r>
              <a:rPr lang="en-US" altLang="en-US" sz="1200" dirty="0">
                <a:latin typeface="Times New Roman" panose="02020603050405020304" pitchFamily="18" charset="0"/>
                <a:cs typeface="Times New Roman" panose="02020603050405020304" pitchFamily="18" charset="0"/>
              </a:rPr>
              <a:t> ở </a:t>
            </a:r>
            <a:r>
              <a:rPr lang="en-US" altLang="en-US" sz="1200" dirty="0" err="1">
                <a:latin typeface="Times New Roman" panose="02020603050405020304" pitchFamily="18" charset="0"/>
                <a:cs typeface="Times New Roman" panose="02020603050405020304" pitchFamily="18" charset="0"/>
              </a:rPr>
              <a:t>nơi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công</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cộng</a:t>
            </a:r>
            <a:r>
              <a:rPr lang="en-US" altLang="en-US" sz="1200" dirty="0">
                <a:latin typeface="Times New Roman" panose="02020603050405020304" pitchFamily="18" charset="0"/>
                <a:cs typeface="Times New Roman" panose="02020603050405020304" pitchFamily="18" charset="0"/>
              </a:rPr>
              <a:t>. Sau </a:t>
            </a:r>
            <a:r>
              <a:rPr lang="en-US" altLang="en-US" sz="1200" dirty="0" err="1">
                <a:latin typeface="Times New Roman" panose="02020603050405020304" pitchFamily="18" charset="0"/>
                <a:cs typeface="Times New Roman" panose="02020603050405020304" pitchFamily="18" charset="0"/>
              </a:rPr>
              <a:t>đó</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các</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em</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sẽ</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tiếp</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tục</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được</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chữa</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Bài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tập</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cuối</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tuần</a:t>
            </a:r>
            <a:r>
              <a:rPr lang="en-US" altLang="en-US" sz="1200" dirty="0">
                <a:latin typeface="Times New Roman" panose="02020603050405020304" pitchFamily="18" charset="0"/>
                <a:cs typeface="Times New Roman" panose="02020603050405020304" pitchFamily="18" charset="0"/>
              </a:rPr>
              <a:t> 6  </a:t>
            </a:r>
            <a:r>
              <a:rPr lang="en-US" altLang="en-US" sz="1200" dirty="0" err="1">
                <a:latin typeface="Times New Roman" panose="02020603050405020304" pitchFamily="18" charset="0"/>
                <a:cs typeface="Times New Roman" panose="02020603050405020304" pitchFamily="18" charset="0"/>
              </a:rPr>
              <a:t>môn</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Tiếng</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việt</a:t>
            </a:r>
            <a:r>
              <a:rPr lang="en-US" altLang="en-US" sz="1200" dirty="0">
                <a:latin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cs typeface="Times New Roman" panose="02020603050405020304" pitchFamily="18" charset="0"/>
              </a:rPr>
              <a:t>nhé</a:t>
            </a:r>
            <a:r>
              <a:rPr lang="en-US" alt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42248640-275A-47DB-86DC-425DB83474C4}" type="slidenum">
              <a:rPr lang="zh-CN" altLang="en-US" smtClean="0"/>
              <a:t>2</a:t>
            </a:fld>
            <a:endParaRPr lang="zh-CN" altLang="en-US"/>
          </a:p>
        </p:txBody>
      </p:sp>
    </p:spTree>
    <p:extLst>
      <p:ext uri="{BB962C8B-B14F-4D97-AF65-F5344CB8AC3E}">
        <p14:creationId xmlns:p14="http://schemas.microsoft.com/office/powerpoint/2010/main" val="240445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GV </a:t>
            </a:r>
            <a:r>
              <a:rPr lang="en-US" dirty="0" err="1"/>
              <a:t>nói</a:t>
            </a:r>
            <a:r>
              <a:rPr lang="en-US" dirty="0"/>
              <a:t> </a:t>
            </a:r>
            <a:r>
              <a:rPr lang="en-US" dirty="0" err="1"/>
              <a:t>thêm</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bức</a:t>
            </a:r>
            <a:r>
              <a:rPr lang="en-US" dirty="0"/>
              <a:t> </a:t>
            </a:r>
            <a:r>
              <a:rPr lang="en-US" dirty="0" err="1"/>
              <a:t>thư</a:t>
            </a:r>
            <a:r>
              <a:rPr lang="en-US" dirty="0"/>
              <a:t>.</a:t>
            </a:r>
          </a:p>
          <a:p>
            <a:pPr marL="171450" indent="-171450">
              <a:buFontTx/>
              <a:buChar char="-"/>
            </a:pPr>
            <a:r>
              <a:rPr lang="en-US" dirty="0" err="1"/>
              <a:t>Để</a:t>
            </a:r>
            <a:r>
              <a:rPr lang="en-US" dirty="0"/>
              <a:t> </a:t>
            </a:r>
            <a:r>
              <a:rPr lang="en-US" dirty="0" err="1"/>
              <a:t>làm</a:t>
            </a:r>
            <a:r>
              <a:rPr lang="en-US" dirty="0"/>
              <a:t> </a:t>
            </a:r>
            <a:r>
              <a:rPr lang="en-US" dirty="0" err="1"/>
              <a:t>quen</a:t>
            </a:r>
            <a:r>
              <a:rPr lang="en-US" dirty="0"/>
              <a:t> </a:t>
            </a:r>
            <a:r>
              <a:rPr lang="en-US" dirty="0" err="1"/>
              <a:t>là</a:t>
            </a:r>
            <a:r>
              <a:rPr lang="en-US" dirty="0"/>
              <a:t> </a:t>
            </a:r>
            <a:r>
              <a:rPr lang="en-US" dirty="0" err="1"/>
              <a:t>chưa</a:t>
            </a:r>
            <a:r>
              <a:rPr lang="en-US" dirty="0"/>
              <a:t> </a:t>
            </a:r>
            <a:r>
              <a:rPr lang="en-US" dirty="0" err="1"/>
              <a:t>biết</a:t>
            </a:r>
            <a:r>
              <a:rPr lang="en-US" dirty="0"/>
              <a:t> </a:t>
            </a:r>
            <a:r>
              <a:rPr lang="en-US" dirty="0" err="1"/>
              <a:t>nhau</a:t>
            </a:r>
            <a:r>
              <a:rPr lang="en-US" dirty="0"/>
              <a:t>.</a:t>
            </a:r>
          </a:p>
          <a:p>
            <a:pPr marL="171450" indent="-171450">
              <a:buFontTx/>
              <a:buChar char="-"/>
            </a:pPr>
            <a:r>
              <a:rPr lang="en-US" dirty="0" err="1"/>
              <a:t>Hẹn</a:t>
            </a:r>
            <a:r>
              <a:rPr lang="en-US" dirty="0"/>
              <a:t> </a:t>
            </a:r>
            <a:r>
              <a:rPr lang="en-US" dirty="0" err="1"/>
              <a:t>nhau</a:t>
            </a:r>
            <a:r>
              <a:rPr lang="en-US" dirty="0"/>
              <a:t> </a:t>
            </a:r>
            <a:r>
              <a:rPr lang="en-US" dirty="0" err="1"/>
              <a:t>cùng</a:t>
            </a:r>
            <a:r>
              <a:rPr lang="en-US" dirty="0"/>
              <a:t> </a:t>
            </a:r>
            <a:r>
              <a:rPr lang="en-US" dirty="0" err="1"/>
              <a:t>thi</a:t>
            </a:r>
            <a:r>
              <a:rPr lang="en-US" dirty="0"/>
              <a:t> </a:t>
            </a:r>
            <a:r>
              <a:rPr lang="en-US" dirty="0" err="1"/>
              <a:t>đua</a:t>
            </a:r>
            <a:r>
              <a:rPr lang="en-US" dirty="0"/>
              <a:t> </a:t>
            </a:r>
            <a:r>
              <a:rPr lang="en-US" dirty="0" err="1"/>
              <a:t>học</a:t>
            </a:r>
            <a:r>
              <a:rPr lang="en-US" dirty="0"/>
              <a:t> </a:t>
            </a:r>
            <a:r>
              <a:rPr lang="en-US" dirty="0" err="1"/>
              <a:t>tốt</a:t>
            </a:r>
            <a:endParaRPr lang="en-US" dirty="0"/>
          </a:p>
        </p:txBody>
      </p:sp>
      <p:sp>
        <p:nvSpPr>
          <p:cNvPr id="4" name="Slide Number Placeholder 3"/>
          <p:cNvSpPr>
            <a:spLocks noGrp="1"/>
          </p:cNvSpPr>
          <p:nvPr>
            <p:ph type="sldNum" sz="quarter" idx="5"/>
          </p:nvPr>
        </p:nvSpPr>
        <p:spPr/>
        <p:txBody>
          <a:bodyPr/>
          <a:lstStyle/>
          <a:p>
            <a:fld id="{8031D19B-70AC-4A73-BAC8-F57E45DA8999}" type="slidenum">
              <a:rPr lang="en-US" smtClean="0"/>
              <a:t>3</a:t>
            </a:fld>
            <a:endParaRPr lang="en-US"/>
          </a:p>
        </p:txBody>
      </p:sp>
    </p:spTree>
    <p:extLst>
      <p:ext uri="{BB962C8B-B14F-4D97-AF65-F5344CB8AC3E}">
        <p14:creationId xmlns:p14="http://schemas.microsoft.com/office/powerpoint/2010/main" val="311724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8C546A0-DEE6-431C-8EC1-EE726C289F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B4061BFE-2230-480A-9F7A-EC1C4B0234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AA9574BF-C5E1-46F5-9FB9-E962F121F1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E6E463CF-DAC9-43D2-81E0-A4E4637DE2E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720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71239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A5B226D-59AF-4429-9CC7-E02CB10CE9F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57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313272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dirty="0"/>
          </a:p>
        </p:txBody>
      </p:sp>
      <p:sp>
        <p:nvSpPr>
          <p:cNvPr id="4" name="Slide Number Placeholder 3"/>
          <p:cNvSpPr>
            <a:spLocks noGrp="1"/>
          </p:cNvSpPr>
          <p:nvPr>
            <p:ph type="sldNum" sz="quarter" idx="5"/>
          </p:nvPr>
        </p:nvSpPr>
        <p:spPr/>
        <p:txBody>
          <a:bodyPr/>
          <a:lstStyle/>
          <a:p>
            <a:fld id="{8031D19B-70AC-4A73-BAC8-F57E45DA8999}" type="slidenum">
              <a:rPr lang="en-US" smtClean="0"/>
              <a:t>13</a:t>
            </a:fld>
            <a:endParaRPr lang="en-US"/>
          </a:p>
        </p:txBody>
      </p:sp>
    </p:spTree>
    <p:extLst>
      <p:ext uri="{BB962C8B-B14F-4D97-AF65-F5344CB8AC3E}">
        <p14:creationId xmlns:p14="http://schemas.microsoft.com/office/powerpoint/2010/main" val="334696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907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437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077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2" name="矩形 1"/>
          <p:cNvSpPr/>
          <p:nvPr/>
        </p:nvSpPr>
        <p:spPr>
          <a:xfrm>
            <a:off x="-1" y="0"/>
            <a:ext cx="12192001" cy="6858000"/>
          </a:xfrm>
          <a:prstGeom prst="rect">
            <a:avLst/>
          </a:prstGeom>
          <a:pattFill prst="lgGrid">
            <a:fgClr>
              <a:schemeClr val="bg1">
                <a:lumMod val="95000"/>
              </a:schemeClr>
            </a:fgClr>
            <a:bgClr>
              <a:srgbClr val="F7F7F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95546" y="291100"/>
            <a:ext cx="10312924" cy="6221690"/>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grpSp>
        <p:nvGrpSpPr>
          <p:cNvPr id="11" name="组合 10"/>
          <p:cNvGrpSpPr/>
          <p:nvPr/>
        </p:nvGrpSpPr>
        <p:grpSpPr>
          <a:xfrm>
            <a:off x="4190401" y="5215243"/>
            <a:ext cx="941832" cy="941832"/>
            <a:chOff x="2587752" y="5218914"/>
            <a:chExt cx="941832" cy="941832"/>
          </a:xfrm>
        </p:grpSpPr>
        <p:sp>
          <p:nvSpPr>
            <p:cNvPr id="12" name="Oval 8@|1FFC:12619062|FBC:16777215|LFC:16777215|LBC:16777215"/>
            <p:cNvSpPr/>
            <p:nvPr/>
          </p:nvSpPr>
          <p:spPr>
            <a:xfrm>
              <a:off x="2587752" y="5218914"/>
              <a:ext cx="941832" cy="941832"/>
            </a:xfrm>
            <a:prstGeom prst="ellipse">
              <a:avLst/>
            </a:prstGeom>
            <a:solidFill>
              <a:srgbClr val="6EC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13" name="Freeform 251@|5FFC:16777215|FBC:16777215|LFC:16777215|LBC:16777215"/>
            <p:cNvSpPr>
              <a:spLocks noEditPoints="1"/>
            </p:cNvSpPr>
            <p:nvPr/>
          </p:nvSpPr>
          <p:spPr bwMode="auto">
            <a:xfrm>
              <a:off x="2836284" y="5504688"/>
              <a:ext cx="411784" cy="385294"/>
            </a:xfrm>
            <a:custGeom>
              <a:avLst/>
              <a:gdLst>
                <a:gd name="T0" fmla="*/ 266 w 301"/>
                <a:gd name="T1" fmla="*/ 192 h 282"/>
                <a:gd name="T2" fmla="*/ 234 w 301"/>
                <a:gd name="T3" fmla="*/ 69 h 282"/>
                <a:gd name="T4" fmla="*/ 81 w 301"/>
                <a:gd name="T5" fmla="*/ 36 h 282"/>
                <a:gd name="T6" fmla="*/ 32 w 301"/>
                <a:gd name="T7" fmla="*/ 3 h 282"/>
                <a:gd name="T8" fmla="*/ 12 w 301"/>
                <a:gd name="T9" fmla="*/ 13 h 282"/>
                <a:gd name="T10" fmla="*/ 61 w 301"/>
                <a:gd name="T11" fmla="*/ 57 h 282"/>
                <a:gd name="T12" fmla="*/ 132 w 301"/>
                <a:gd name="T13" fmla="*/ 249 h 282"/>
                <a:gd name="T14" fmla="*/ 301 w 301"/>
                <a:gd name="T15" fmla="*/ 260 h 282"/>
                <a:gd name="T16" fmla="*/ 266 w 301"/>
                <a:gd name="T17" fmla="*/ 192 h 282"/>
                <a:gd name="T18" fmla="*/ 242 w 301"/>
                <a:gd name="T19" fmla="*/ 232 h 282"/>
                <a:gd name="T20" fmla="*/ 240 w 301"/>
                <a:gd name="T21" fmla="*/ 233 h 282"/>
                <a:gd name="T22" fmla="*/ 238 w 301"/>
                <a:gd name="T23" fmla="*/ 232 h 282"/>
                <a:gd name="T24" fmla="*/ 159 w 301"/>
                <a:gd name="T25" fmla="*/ 138 h 282"/>
                <a:gd name="T26" fmla="*/ 106 w 301"/>
                <a:gd name="T27" fmla="*/ 75 h 282"/>
                <a:gd name="T28" fmla="*/ 106 w 301"/>
                <a:gd name="T29" fmla="*/ 71 h 282"/>
                <a:gd name="T30" fmla="*/ 109 w 301"/>
                <a:gd name="T31" fmla="*/ 71 h 282"/>
                <a:gd name="T32" fmla="*/ 178 w 301"/>
                <a:gd name="T33" fmla="*/ 122 h 282"/>
                <a:gd name="T34" fmla="*/ 243 w 301"/>
                <a:gd name="T35" fmla="*/ 229 h 282"/>
                <a:gd name="T36" fmla="*/ 242 w 301"/>
                <a:gd name="T37" fmla="*/ 23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grpSp>
        <p:nvGrpSpPr>
          <p:cNvPr id="15" name="组合 14"/>
          <p:cNvGrpSpPr/>
          <p:nvPr/>
        </p:nvGrpSpPr>
        <p:grpSpPr>
          <a:xfrm>
            <a:off x="5684001" y="5218296"/>
            <a:ext cx="941832" cy="941832"/>
            <a:chOff x="5548868" y="5212032"/>
            <a:chExt cx="941832" cy="941832"/>
          </a:xfrm>
        </p:grpSpPr>
        <p:sp>
          <p:nvSpPr>
            <p:cNvPr id="17" name="Oval 10@|1FFC:5583317|FBC:16777215|LFC:16777215|LBC:16777215"/>
            <p:cNvSpPr/>
            <p:nvPr/>
          </p:nvSpPr>
          <p:spPr>
            <a:xfrm>
              <a:off x="5548868" y="5212032"/>
              <a:ext cx="941832" cy="941832"/>
            </a:xfrm>
            <a:prstGeom prst="ellipse">
              <a:avLst/>
            </a:prstGeom>
            <a:solidFill>
              <a:srgbClr val="D5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grpSp>
          <p:nvGrpSpPr>
            <p:cNvPr id="18" name="组合 17"/>
            <p:cNvGrpSpPr/>
            <p:nvPr/>
          </p:nvGrpSpPr>
          <p:grpSpPr>
            <a:xfrm>
              <a:off x="5849678" y="5460372"/>
              <a:ext cx="398723" cy="445151"/>
              <a:chOff x="6016626" y="5110164"/>
              <a:chExt cx="231775" cy="258763"/>
            </a:xfrm>
            <a:solidFill>
              <a:schemeClr val="bg1"/>
            </a:solidFill>
          </p:grpSpPr>
          <p:sp>
            <p:nvSpPr>
              <p:cNvPr id="19" name="Rectangle 74@|1FFC:0|FBC:0|LFC:0|LBC:16777215"/>
              <p:cNvSpPr>
                <a:spLocks noChangeArrowheads="1"/>
              </p:cNvSpPr>
              <p:nvPr/>
            </p:nvSpPr>
            <p:spPr bwMode="auto">
              <a:xfrm>
                <a:off x="6119813" y="5281614"/>
                <a:ext cx="23813"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sp>
            <p:nvSpPr>
              <p:cNvPr id="20" name="Freeform 75@|5FFC:0|FBC:0|LFC:0|LBC:16777215"/>
              <p:cNvSpPr>
                <a:spLocks/>
              </p:cNvSpPr>
              <p:nvPr/>
            </p:nvSpPr>
            <p:spPr bwMode="auto">
              <a:xfrm>
                <a:off x="6016626" y="5110164"/>
                <a:ext cx="207963" cy="73025"/>
              </a:xfrm>
              <a:custGeom>
                <a:avLst/>
                <a:gdLst>
                  <a:gd name="T0" fmla="*/ 115 w 231"/>
                  <a:gd name="T1" fmla="*/ 28 h 81"/>
                  <a:gd name="T2" fmla="*/ 30 w 231"/>
                  <a:gd name="T3" fmla="*/ 28 h 81"/>
                  <a:gd name="T4" fmla="*/ 25 w 231"/>
                  <a:gd name="T5" fmla="*/ 30 h 81"/>
                  <a:gd name="T6" fmla="*/ 2 w 231"/>
                  <a:gd name="T7" fmla="*/ 50 h 81"/>
                  <a:gd name="T8" fmla="*/ 0 w 231"/>
                  <a:gd name="T9" fmla="*/ 54 h 81"/>
                  <a:gd name="T10" fmla="*/ 0 w 231"/>
                  <a:gd name="T11" fmla="*/ 55 h 81"/>
                  <a:gd name="T12" fmla="*/ 2 w 231"/>
                  <a:gd name="T13" fmla="*/ 60 h 81"/>
                  <a:gd name="T14" fmla="*/ 25 w 231"/>
                  <a:gd name="T15" fmla="*/ 79 h 81"/>
                  <a:gd name="T16" fmla="*/ 30 w 231"/>
                  <a:gd name="T17" fmla="*/ 81 h 81"/>
                  <a:gd name="T18" fmla="*/ 229 w 231"/>
                  <a:gd name="T19" fmla="*/ 81 h 81"/>
                  <a:gd name="T20" fmla="*/ 231 w 231"/>
                  <a:gd name="T21" fmla="*/ 78 h 81"/>
                  <a:gd name="T22" fmla="*/ 231 w 231"/>
                  <a:gd name="T23" fmla="*/ 31 h 81"/>
                  <a:gd name="T24" fmla="*/ 229 w 231"/>
                  <a:gd name="T25" fmla="*/ 28 h 81"/>
                  <a:gd name="T26" fmla="*/ 142 w 231"/>
                  <a:gd name="T27" fmla="*/ 28 h 81"/>
                  <a:gd name="T28" fmla="*/ 142 w 231"/>
                  <a:gd name="T29" fmla="*/ 13 h 81"/>
                  <a:gd name="T30" fmla="*/ 142 w 231"/>
                  <a:gd name="T31" fmla="*/ 0 h 81"/>
                  <a:gd name="T32" fmla="*/ 115 w 231"/>
                  <a:gd name="T33" fmla="*/ 0 h 81"/>
                  <a:gd name="T34" fmla="*/ 115 w 231"/>
                  <a:gd name="T35" fmla="*/ 13 h 81"/>
                  <a:gd name="T36" fmla="*/ 115 w 231"/>
                  <a:gd name="T37"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 h="81">
                    <a:moveTo>
                      <a:pt x="115" y="28"/>
                    </a:moveTo>
                    <a:cubicBezTo>
                      <a:pt x="30" y="28"/>
                      <a:pt x="30" y="28"/>
                      <a:pt x="30" y="28"/>
                    </a:cubicBezTo>
                    <a:cubicBezTo>
                      <a:pt x="28" y="28"/>
                      <a:pt x="26" y="29"/>
                      <a:pt x="25" y="30"/>
                    </a:cubicBezTo>
                    <a:cubicBezTo>
                      <a:pt x="2" y="50"/>
                      <a:pt x="2" y="50"/>
                      <a:pt x="2" y="50"/>
                    </a:cubicBezTo>
                    <a:cubicBezTo>
                      <a:pt x="1" y="51"/>
                      <a:pt x="0" y="53"/>
                      <a:pt x="0" y="54"/>
                    </a:cubicBezTo>
                    <a:cubicBezTo>
                      <a:pt x="0" y="55"/>
                      <a:pt x="0" y="55"/>
                      <a:pt x="0" y="55"/>
                    </a:cubicBezTo>
                    <a:cubicBezTo>
                      <a:pt x="0" y="56"/>
                      <a:pt x="1" y="59"/>
                      <a:pt x="2" y="60"/>
                    </a:cubicBezTo>
                    <a:cubicBezTo>
                      <a:pt x="25" y="79"/>
                      <a:pt x="25" y="79"/>
                      <a:pt x="25" y="79"/>
                    </a:cubicBezTo>
                    <a:cubicBezTo>
                      <a:pt x="26" y="80"/>
                      <a:pt x="28" y="81"/>
                      <a:pt x="30" y="81"/>
                    </a:cubicBezTo>
                    <a:cubicBezTo>
                      <a:pt x="229" y="81"/>
                      <a:pt x="229" y="81"/>
                      <a:pt x="229" y="81"/>
                    </a:cubicBezTo>
                    <a:cubicBezTo>
                      <a:pt x="230" y="81"/>
                      <a:pt x="231" y="80"/>
                      <a:pt x="231" y="78"/>
                    </a:cubicBezTo>
                    <a:cubicBezTo>
                      <a:pt x="231" y="31"/>
                      <a:pt x="231" y="31"/>
                      <a:pt x="231" y="31"/>
                    </a:cubicBezTo>
                    <a:cubicBezTo>
                      <a:pt x="231" y="30"/>
                      <a:pt x="230" y="28"/>
                      <a:pt x="229" y="28"/>
                    </a:cubicBezTo>
                    <a:cubicBezTo>
                      <a:pt x="142" y="28"/>
                      <a:pt x="142" y="28"/>
                      <a:pt x="142" y="28"/>
                    </a:cubicBezTo>
                    <a:cubicBezTo>
                      <a:pt x="142" y="13"/>
                      <a:pt x="142" y="13"/>
                      <a:pt x="142" y="13"/>
                    </a:cubicBezTo>
                    <a:cubicBezTo>
                      <a:pt x="142" y="0"/>
                      <a:pt x="142" y="0"/>
                      <a:pt x="142" y="0"/>
                    </a:cubicBezTo>
                    <a:cubicBezTo>
                      <a:pt x="115" y="0"/>
                      <a:pt x="115" y="0"/>
                      <a:pt x="115" y="0"/>
                    </a:cubicBezTo>
                    <a:cubicBezTo>
                      <a:pt x="115" y="13"/>
                      <a:pt x="115" y="13"/>
                      <a:pt x="115" y="13"/>
                    </a:cubicBezTo>
                    <a:lnTo>
                      <a:pt x="1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sp>
            <p:nvSpPr>
              <p:cNvPr id="21" name="Freeform 76@|5FFC:0|FBC:0|LFC:0|LBC:16777215"/>
              <p:cNvSpPr>
                <a:spLocks/>
              </p:cNvSpPr>
              <p:nvPr/>
            </p:nvSpPr>
            <p:spPr bwMode="auto">
              <a:xfrm>
                <a:off x="6040438" y="5197476"/>
                <a:ext cx="207963" cy="71438"/>
              </a:xfrm>
              <a:custGeom>
                <a:avLst/>
                <a:gdLst>
                  <a:gd name="T0" fmla="*/ 89 w 231"/>
                  <a:gd name="T1" fmla="*/ 27 h 80"/>
                  <a:gd name="T2" fmla="*/ 3 w 231"/>
                  <a:gd name="T3" fmla="*/ 27 h 80"/>
                  <a:gd name="T4" fmla="*/ 0 w 231"/>
                  <a:gd name="T5" fmla="*/ 30 h 80"/>
                  <a:gd name="T6" fmla="*/ 0 w 231"/>
                  <a:gd name="T7" fmla="*/ 77 h 80"/>
                  <a:gd name="T8" fmla="*/ 3 w 231"/>
                  <a:gd name="T9" fmla="*/ 80 h 80"/>
                  <a:gd name="T10" fmla="*/ 202 w 231"/>
                  <a:gd name="T11" fmla="*/ 80 h 80"/>
                  <a:gd name="T12" fmla="*/ 206 w 231"/>
                  <a:gd name="T13" fmla="*/ 78 h 80"/>
                  <a:gd name="T14" fmla="*/ 229 w 231"/>
                  <a:gd name="T15" fmla="*/ 59 h 80"/>
                  <a:gd name="T16" fmla="*/ 231 w 231"/>
                  <a:gd name="T17" fmla="*/ 54 h 80"/>
                  <a:gd name="T18" fmla="*/ 231 w 231"/>
                  <a:gd name="T19" fmla="*/ 53 h 80"/>
                  <a:gd name="T20" fmla="*/ 229 w 231"/>
                  <a:gd name="T21" fmla="*/ 49 h 80"/>
                  <a:gd name="T22" fmla="*/ 206 w 231"/>
                  <a:gd name="T23" fmla="*/ 29 h 80"/>
                  <a:gd name="T24" fmla="*/ 202 w 231"/>
                  <a:gd name="T25" fmla="*/ 27 h 80"/>
                  <a:gd name="T26" fmla="*/ 116 w 231"/>
                  <a:gd name="T27" fmla="*/ 27 h 80"/>
                  <a:gd name="T28" fmla="*/ 116 w 231"/>
                  <a:gd name="T29" fmla="*/ 12 h 80"/>
                  <a:gd name="T30" fmla="*/ 116 w 231"/>
                  <a:gd name="T31" fmla="*/ 1 h 80"/>
                  <a:gd name="T32" fmla="*/ 116 w 231"/>
                  <a:gd name="T33" fmla="*/ 0 h 80"/>
                  <a:gd name="T34" fmla="*/ 89 w 231"/>
                  <a:gd name="T35" fmla="*/ 0 h 80"/>
                  <a:gd name="T36" fmla="*/ 89 w 231"/>
                  <a:gd name="T37" fmla="*/ 1 h 80"/>
                  <a:gd name="T38" fmla="*/ 89 w 231"/>
                  <a:gd name="T39" fmla="*/ 12 h 80"/>
                  <a:gd name="T40" fmla="*/ 89 w 23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80">
                    <a:moveTo>
                      <a:pt x="89" y="27"/>
                    </a:moveTo>
                    <a:cubicBezTo>
                      <a:pt x="3" y="27"/>
                      <a:pt x="3" y="27"/>
                      <a:pt x="3" y="27"/>
                    </a:cubicBezTo>
                    <a:cubicBezTo>
                      <a:pt x="1" y="27"/>
                      <a:pt x="0" y="29"/>
                      <a:pt x="0" y="30"/>
                    </a:cubicBezTo>
                    <a:cubicBezTo>
                      <a:pt x="0" y="77"/>
                      <a:pt x="0" y="77"/>
                      <a:pt x="0" y="77"/>
                    </a:cubicBezTo>
                    <a:cubicBezTo>
                      <a:pt x="0" y="79"/>
                      <a:pt x="1" y="80"/>
                      <a:pt x="3" y="80"/>
                    </a:cubicBezTo>
                    <a:cubicBezTo>
                      <a:pt x="202" y="80"/>
                      <a:pt x="202" y="80"/>
                      <a:pt x="202" y="80"/>
                    </a:cubicBezTo>
                    <a:cubicBezTo>
                      <a:pt x="203" y="80"/>
                      <a:pt x="205" y="79"/>
                      <a:pt x="206" y="78"/>
                    </a:cubicBezTo>
                    <a:cubicBezTo>
                      <a:pt x="229" y="59"/>
                      <a:pt x="229" y="59"/>
                      <a:pt x="229" y="59"/>
                    </a:cubicBezTo>
                    <a:cubicBezTo>
                      <a:pt x="230" y="58"/>
                      <a:pt x="231" y="55"/>
                      <a:pt x="231" y="54"/>
                    </a:cubicBezTo>
                    <a:cubicBezTo>
                      <a:pt x="231" y="53"/>
                      <a:pt x="231" y="53"/>
                      <a:pt x="231" y="53"/>
                    </a:cubicBezTo>
                    <a:cubicBezTo>
                      <a:pt x="231" y="52"/>
                      <a:pt x="230" y="50"/>
                      <a:pt x="229" y="49"/>
                    </a:cubicBezTo>
                    <a:cubicBezTo>
                      <a:pt x="206" y="29"/>
                      <a:pt x="206" y="29"/>
                      <a:pt x="206" y="29"/>
                    </a:cubicBezTo>
                    <a:cubicBezTo>
                      <a:pt x="205" y="28"/>
                      <a:pt x="203" y="27"/>
                      <a:pt x="202" y="27"/>
                    </a:cubicBezTo>
                    <a:cubicBezTo>
                      <a:pt x="116" y="27"/>
                      <a:pt x="116" y="27"/>
                      <a:pt x="116" y="27"/>
                    </a:cubicBezTo>
                    <a:cubicBezTo>
                      <a:pt x="116" y="12"/>
                      <a:pt x="116" y="12"/>
                      <a:pt x="116" y="12"/>
                    </a:cubicBezTo>
                    <a:cubicBezTo>
                      <a:pt x="116" y="1"/>
                      <a:pt x="116" y="1"/>
                      <a:pt x="116" y="1"/>
                    </a:cubicBezTo>
                    <a:cubicBezTo>
                      <a:pt x="116" y="0"/>
                      <a:pt x="116" y="0"/>
                      <a:pt x="116" y="0"/>
                    </a:cubicBezTo>
                    <a:cubicBezTo>
                      <a:pt x="89" y="0"/>
                      <a:pt x="89" y="0"/>
                      <a:pt x="89" y="0"/>
                    </a:cubicBezTo>
                    <a:cubicBezTo>
                      <a:pt x="89" y="1"/>
                      <a:pt x="89" y="1"/>
                      <a:pt x="89" y="1"/>
                    </a:cubicBezTo>
                    <a:cubicBezTo>
                      <a:pt x="89" y="12"/>
                      <a:pt x="89" y="12"/>
                      <a:pt x="89" y="12"/>
                    </a:cubicBezTo>
                    <a:lnTo>
                      <a:pt x="8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grpSp>
      <p:grpSp>
        <p:nvGrpSpPr>
          <p:cNvPr id="22" name="组合 21"/>
          <p:cNvGrpSpPr/>
          <p:nvPr/>
        </p:nvGrpSpPr>
        <p:grpSpPr>
          <a:xfrm>
            <a:off x="7177601" y="5210954"/>
            <a:ext cx="941832" cy="941832"/>
            <a:chOff x="7241074" y="5324046"/>
            <a:chExt cx="941832" cy="941832"/>
          </a:xfrm>
        </p:grpSpPr>
        <p:sp>
          <p:nvSpPr>
            <p:cNvPr id="23" name="Oval 11@|1FFC:4165881|FBC:16777215|LFC:16777215|LBC:16777215"/>
            <p:cNvSpPr/>
            <p:nvPr/>
          </p:nvSpPr>
          <p:spPr>
            <a:xfrm>
              <a:off x="7241074" y="5324046"/>
              <a:ext cx="941832" cy="941832"/>
            </a:xfrm>
            <a:prstGeom prst="ellipse">
              <a:avLst/>
            </a:prstGeom>
            <a:solidFill>
              <a:srgbClr val="F99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24" name="Freeform 122@|5FFC:16777215|FBC:16777215|LFC:16777215|LBC:16777215"/>
            <p:cNvSpPr>
              <a:spLocks/>
            </p:cNvSpPr>
            <p:nvPr/>
          </p:nvSpPr>
          <p:spPr bwMode="auto">
            <a:xfrm>
              <a:off x="7516029" y="5585997"/>
              <a:ext cx="391921" cy="391921"/>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grpSp>
        <p:nvGrpSpPr>
          <p:cNvPr id="25" name="组合 24"/>
          <p:cNvGrpSpPr/>
          <p:nvPr/>
        </p:nvGrpSpPr>
        <p:grpSpPr>
          <a:xfrm>
            <a:off x="-1" y="618647"/>
            <a:ext cx="12192001" cy="4383121"/>
            <a:chOff x="-1" y="618647"/>
            <a:chExt cx="12192001" cy="4383121"/>
          </a:xfrm>
        </p:grpSpPr>
        <p:sp>
          <p:nvSpPr>
            <p:cNvPr id="26" name="Rectangle 7@|1FFC:3654510|FBC:16777215|LFC:16777215|LBC:16777215"/>
            <p:cNvSpPr/>
            <p:nvPr/>
          </p:nvSpPr>
          <p:spPr>
            <a:xfrm>
              <a:off x="11208470" y="856390"/>
              <a:ext cx="983530" cy="4145377"/>
            </a:xfrm>
            <a:prstGeom prst="rect">
              <a:avLst/>
            </a:prstGeom>
            <a:solidFill>
              <a:srgbClr val="6EC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27" name="Rectangle 6@|1FFC:3654510|FBC:16777215|LFC:16777215|LBC:16777215"/>
            <p:cNvSpPr/>
            <p:nvPr/>
          </p:nvSpPr>
          <p:spPr>
            <a:xfrm>
              <a:off x="-1" y="856391"/>
              <a:ext cx="884045" cy="4145377"/>
            </a:xfrm>
            <a:prstGeom prst="rect">
              <a:avLst/>
            </a:prstGeom>
            <a:solidFill>
              <a:srgbClr val="6EC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28" name="Rectangle 2@|1FFC:3654510|FBC:16777215|LFC:16777215|LBC:16777215"/>
            <p:cNvSpPr/>
            <p:nvPr userDrawn="1"/>
          </p:nvSpPr>
          <p:spPr>
            <a:xfrm>
              <a:off x="685800" y="618647"/>
              <a:ext cx="10762488" cy="4145377"/>
            </a:xfrm>
            <a:prstGeom prst="rect">
              <a:avLst/>
            </a:prstGeom>
            <a:solidFill>
              <a:srgbClr val="6EC33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Arial" panose="020B0604020202020204" pitchFamily="34" charset="0"/>
              </a:endParaRPr>
            </a:p>
          </p:txBody>
        </p:sp>
        <p:sp>
          <p:nvSpPr>
            <p:cNvPr id="29" name="Right Triangle 4@|1FFC:1005868|FBC:16777215|LFC:16777215|LBC:16777215"/>
            <p:cNvSpPr/>
            <p:nvPr/>
          </p:nvSpPr>
          <p:spPr>
            <a:xfrm rot="5400000" flipV="1">
              <a:off x="675336" y="4774488"/>
              <a:ext cx="237744" cy="216816"/>
            </a:xfrm>
            <a:prstGeom prst="rtTriangle">
              <a:avLst/>
            </a:prstGeom>
            <a:solidFill>
              <a:srgbClr val="2C5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30" name="Right Triangle 5@|1FFC:1005868|FBC:16777215|LFC:16777215|LBC:16777215"/>
            <p:cNvSpPr/>
            <p:nvPr/>
          </p:nvSpPr>
          <p:spPr>
            <a:xfrm rot="16200000" flipH="1" flipV="1">
              <a:off x="11209507" y="4774488"/>
              <a:ext cx="237744" cy="216816"/>
            </a:xfrm>
            <a:prstGeom prst="rtTriangle">
              <a:avLst/>
            </a:prstGeom>
            <a:solidFill>
              <a:srgbClr val="2C5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grpSp>
          <p:nvGrpSpPr>
            <p:cNvPr id="31" name="组合 30"/>
            <p:cNvGrpSpPr/>
            <p:nvPr userDrawn="1"/>
          </p:nvGrpSpPr>
          <p:grpSpPr>
            <a:xfrm>
              <a:off x="1801813" y="1349375"/>
              <a:ext cx="962025" cy="3297238"/>
              <a:chOff x="1801813" y="1349375"/>
              <a:chExt cx="962025" cy="3297238"/>
            </a:xfrm>
          </p:grpSpPr>
          <p:sp>
            <p:nvSpPr>
              <p:cNvPr id="52" name="Freeform 19@|5FFC:14214893|FBC:16777215|LFC:0|LBC:16777215"/>
              <p:cNvSpPr>
                <a:spLocks/>
              </p:cNvSpPr>
              <p:nvPr userDrawn="1"/>
            </p:nvSpPr>
            <p:spPr bwMode="auto">
              <a:xfrm>
                <a:off x="2606675" y="1349375"/>
                <a:ext cx="157163" cy="195263"/>
              </a:xfrm>
              <a:custGeom>
                <a:avLst/>
                <a:gdLst>
                  <a:gd name="T0" fmla="*/ 6 w 263"/>
                  <a:gd name="T1" fmla="*/ 323 h 327"/>
                  <a:gd name="T2" fmla="*/ 4 w 263"/>
                  <a:gd name="T3" fmla="*/ 307 h 327"/>
                  <a:gd name="T4" fmla="*/ 242 w 263"/>
                  <a:gd name="T5" fmla="*/ 6 h 327"/>
                  <a:gd name="T6" fmla="*/ 258 w 263"/>
                  <a:gd name="T7" fmla="*/ 4 h 327"/>
                  <a:gd name="T8" fmla="*/ 258 w 263"/>
                  <a:gd name="T9" fmla="*/ 4 h 327"/>
                  <a:gd name="T10" fmla="*/ 260 w 263"/>
                  <a:gd name="T11" fmla="*/ 20 h 327"/>
                  <a:gd name="T12" fmla="*/ 22 w 263"/>
                  <a:gd name="T13" fmla="*/ 321 h 327"/>
                  <a:gd name="T14" fmla="*/ 6 w 263"/>
                  <a:gd name="T15" fmla="*/ 323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327">
                    <a:moveTo>
                      <a:pt x="6" y="323"/>
                    </a:moveTo>
                    <a:cubicBezTo>
                      <a:pt x="1" y="319"/>
                      <a:pt x="0" y="312"/>
                      <a:pt x="4" y="307"/>
                    </a:cubicBezTo>
                    <a:cubicBezTo>
                      <a:pt x="242" y="6"/>
                      <a:pt x="242" y="6"/>
                      <a:pt x="242" y="6"/>
                    </a:cubicBezTo>
                    <a:cubicBezTo>
                      <a:pt x="246" y="1"/>
                      <a:pt x="253" y="0"/>
                      <a:pt x="258" y="4"/>
                    </a:cubicBezTo>
                    <a:cubicBezTo>
                      <a:pt x="258" y="4"/>
                      <a:pt x="258" y="4"/>
                      <a:pt x="258" y="4"/>
                    </a:cubicBezTo>
                    <a:cubicBezTo>
                      <a:pt x="263" y="8"/>
                      <a:pt x="263" y="15"/>
                      <a:pt x="260" y="20"/>
                    </a:cubicBezTo>
                    <a:cubicBezTo>
                      <a:pt x="22" y="321"/>
                      <a:pt x="22" y="321"/>
                      <a:pt x="22" y="321"/>
                    </a:cubicBezTo>
                    <a:cubicBezTo>
                      <a:pt x="18" y="326"/>
                      <a:pt x="11" y="327"/>
                      <a:pt x="6" y="323"/>
                    </a:cubicBezTo>
                    <a:close/>
                  </a:path>
                </a:pathLst>
              </a:custGeom>
              <a:solidFill>
                <a:srgbClr val="EDE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Arial" panose="020B0604020202020204" pitchFamily="34" charset="0"/>
                  <a:cs typeface="+mn-ea"/>
                  <a:sym typeface="Arial" panose="020B0604020202020204" pitchFamily="34" charset="0"/>
                </a:endParaRPr>
              </a:p>
            </p:txBody>
          </p:sp>
          <p:sp>
            <p:nvSpPr>
              <p:cNvPr id="57" name="Freeform 24@|5FFC:15921906|FBC:16777215|LFC:0|LBC:16777215"/>
              <p:cNvSpPr>
                <a:spLocks/>
              </p:cNvSpPr>
              <p:nvPr/>
            </p:nvSpPr>
            <p:spPr bwMode="auto">
              <a:xfrm>
                <a:off x="1801813" y="4646613"/>
                <a:ext cx="790575" cy="0"/>
              </a:xfrm>
              <a:custGeom>
                <a:avLst/>
                <a:gdLst>
                  <a:gd name="T0" fmla="*/ 0 w 498"/>
                  <a:gd name="T1" fmla="*/ 498 w 498"/>
                  <a:gd name="T2" fmla="*/ 0 w 498"/>
                </a:gdLst>
                <a:ahLst/>
                <a:cxnLst>
                  <a:cxn ang="0">
                    <a:pos x="T0" y="0"/>
                  </a:cxn>
                  <a:cxn ang="0">
                    <a:pos x="T1" y="0"/>
                  </a:cxn>
                  <a:cxn ang="0">
                    <a:pos x="T2" y="0"/>
                  </a:cxn>
                </a:cxnLst>
                <a:rect l="0" t="0" r="r" b="b"/>
                <a:pathLst>
                  <a:path w="498">
                    <a:moveTo>
                      <a:pt x="0" y="0"/>
                    </a:moveTo>
                    <a:lnTo>
                      <a:pt x="498"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cxnSp>
          <p:nvCxnSpPr>
            <p:cNvPr id="34" name="Straight Connector 60@|9FFC:0|FBC:0|LFC:16777215|LBC:16777215"/>
            <p:cNvCxnSpPr/>
            <p:nvPr/>
          </p:nvCxnSpPr>
          <p:spPr>
            <a:xfrm>
              <a:off x="3788422" y="3007373"/>
              <a:ext cx="660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KSO_FD"/>
          <p:cNvSpPr>
            <a:spLocks noGrp="1"/>
          </p:cNvSpPr>
          <p:nvPr>
            <p:ph type="dt" sz="half" idx="10"/>
          </p:nvPr>
        </p:nvSpPr>
        <p:spPr/>
        <p:txBody>
          <a:bodyPr/>
          <a:lstStyle/>
          <a:p>
            <a:fld id="{C9E60F58-3108-4415-857A-6D0360DF626E}" type="datetimeFigureOut">
              <a:rPr lang="zh-CN" altLang="en-US" smtClean="0"/>
              <a:t>2021/11/18</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
        <p:nvSpPr>
          <p:cNvPr id="3" name="KSO_CT2"/>
          <p:cNvSpPr>
            <a:spLocks noGrp="1"/>
          </p:cNvSpPr>
          <p:nvPr>
            <p:ph type="subTitle" idx="1" hasCustomPrompt="1"/>
          </p:nvPr>
        </p:nvSpPr>
        <p:spPr>
          <a:xfrm>
            <a:off x="3822699" y="3153613"/>
            <a:ext cx="6627563" cy="591299"/>
          </a:xfrm>
          <a:noFill/>
        </p:spPr>
        <p:txBody>
          <a:bodyPr>
            <a:noAutofit/>
          </a:bodyPr>
          <a:lstStyle>
            <a:lvl1pPr marL="0" indent="0" algn="ctr">
              <a:buNone/>
              <a:defRPr sz="2400" b="0">
                <a:solidFill>
                  <a:schemeClr val="tx1">
                    <a:lumMod val="50000"/>
                  </a:schemeClr>
                </a:solidFill>
                <a:effectLst/>
                <a:latin typeface="+mn-ea"/>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单击此处添加您的副标题</a:t>
            </a:r>
          </a:p>
        </p:txBody>
      </p:sp>
      <p:sp>
        <p:nvSpPr>
          <p:cNvPr id="7" name="KSO_CT1"/>
          <p:cNvSpPr>
            <a:spLocks noGrp="1"/>
          </p:cNvSpPr>
          <p:nvPr>
            <p:ph type="title" hasCustomPrompt="1"/>
          </p:nvPr>
        </p:nvSpPr>
        <p:spPr>
          <a:xfrm>
            <a:off x="3788421" y="1535134"/>
            <a:ext cx="6627563" cy="1334925"/>
          </a:xfrm>
        </p:spPr>
        <p:txBody>
          <a:bodyPr anchor="b">
            <a:noAutofit/>
          </a:bodyPr>
          <a:lstStyle>
            <a:lvl1pPr algn="ctr">
              <a:lnSpc>
                <a:spcPct val="100000"/>
              </a:lnSpc>
              <a:defRPr sz="3600" b="0" kern="1000" baseline="0">
                <a:solidFill>
                  <a:schemeClr val="tx1">
                    <a:lumMod val="50000"/>
                  </a:schemeClr>
                </a:solidFill>
                <a:effectLst/>
                <a:latin typeface="+mj-ea"/>
                <a:ea typeface="+mj-ea"/>
              </a:defRPr>
            </a:lvl1pPr>
          </a:lstStyle>
          <a:p>
            <a:r>
              <a:rPr lang="zh-CN" altLang="en-US" dirty="0"/>
              <a:t>单击此处添加您的标题文字</a:t>
            </a:r>
          </a:p>
        </p:txBody>
      </p:sp>
    </p:spTree>
    <p:extLst>
      <p:ext uri="{BB962C8B-B14F-4D97-AF65-F5344CB8AC3E}">
        <p14:creationId xmlns:p14="http://schemas.microsoft.com/office/powerpoint/2010/main" val="14305626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0" orient="horz" pos="2160">
          <p15:clr>
            <a:srgbClr val="FBAE40"/>
          </p15:clr>
        </p15:guide>
        <p15:guide id="1" pos="4967">
          <p15:clr>
            <a:srgbClr val="FBAE40"/>
          </p15:clr>
        </p15:guide>
        <p15:guide id="2" pos="66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1313091" y="277419"/>
            <a:ext cx="10377969" cy="796011"/>
          </a:xfrm>
        </p:spPr>
        <p:txBody>
          <a:bodyPr>
            <a:normAutofit/>
          </a:bodyPr>
          <a:lstStyle>
            <a:lvl1pPr>
              <a:defRPr sz="3200">
                <a:solidFill>
                  <a:schemeClr val="tx1">
                    <a:lumMod val="50000"/>
                  </a:schemeClr>
                </a:solidFill>
              </a:defRPr>
            </a:lvl1pPr>
          </a:lstStyle>
          <a:p>
            <a:r>
              <a:rPr lang="zh-CN" altLang="en-US"/>
              <a:t>单击此处编辑母版标题样式</a:t>
            </a:r>
            <a:endParaRPr lang="en-US" dirty="0"/>
          </a:p>
        </p:txBody>
      </p:sp>
      <p:sp>
        <p:nvSpPr>
          <p:cNvPr id="3" name="KSO_BC1"/>
          <p:cNvSpPr>
            <a:spLocks noGrp="1"/>
          </p:cNvSpPr>
          <p:nvPr>
            <p:ph idx="1"/>
          </p:nvPr>
        </p:nvSpPr>
        <p:spPr/>
        <p:txBody>
          <a:bodyPr>
            <a:normAutofit/>
          </a:bodyPr>
          <a:lstStyle>
            <a:lvl1pPr>
              <a:defRPr sz="2800">
                <a:solidFill>
                  <a:srgbClr val="0070C0"/>
                </a:solidFill>
              </a:defRPr>
            </a:lvl1pPr>
            <a:lvl2pPr>
              <a:defRPr sz="1800">
                <a:solidFill>
                  <a:srgbClr val="0070C0"/>
                </a:solidFill>
              </a:defRPr>
            </a:lvl2pPr>
          </a:lstStyle>
          <a:p>
            <a:pPr lvl="0"/>
            <a:r>
              <a:rPr lang="zh-CN" altLang="en-US" dirty="0"/>
              <a:t>编辑母版文本样式</a:t>
            </a:r>
          </a:p>
          <a:p>
            <a:pPr lvl="1"/>
            <a:r>
              <a:rPr lang="zh-CN" altLang="en-US" dirty="0"/>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41732236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098676" y="2108202"/>
            <a:ext cx="7994651" cy="1235075"/>
          </a:xfrm>
        </p:spPr>
        <p:txBody>
          <a:bodyPr anchor="b">
            <a:normAutofit/>
          </a:bodyPr>
          <a:lstStyle>
            <a:lvl1pPr algn="ctr">
              <a:defRPr sz="2700">
                <a:solidFill>
                  <a:schemeClr val="tx2"/>
                </a:solidFill>
                <a:effectLst/>
              </a:defRPr>
            </a:lvl1pPr>
          </a:lstStyle>
          <a:p>
            <a:r>
              <a:rPr lang="zh-CN" altLang="en-US" dirty="0"/>
              <a:t>此处添加您的标题</a:t>
            </a:r>
            <a:endParaRPr lang="en-US" dirty="0"/>
          </a:p>
        </p:txBody>
      </p:sp>
      <p:sp>
        <p:nvSpPr>
          <p:cNvPr id="3" name="KSO_ST2"/>
          <p:cNvSpPr>
            <a:spLocks noGrp="1"/>
          </p:cNvSpPr>
          <p:nvPr>
            <p:ph type="body" idx="1" hasCustomPrompt="1"/>
          </p:nvPr>
        </p:nvSpPr>
        <p:spPr>
          <a:xfrm>
            <a:off x="4050894" y="3400425"/>
            <a:ext cx="4090217" cy="357478"/>
          </a:xfrm>
          <a:prstGeom prst="roundRect">
            <a:avLst>
              <a:gd name="adj" fmla="val 50000"/>
            </a:avLst>
          </a:prstGeom>
          <a:solidFill>
            <a:schemeClr val="tx2">
              <a:lumMod val="40000"/>
              <a:lumOff val="60000"/>
            </a:schemeClr>
          </a:solidFill>
        </p:spPr>
        <p:txBody>
          <a:bodyPr anchor="ctr">
            <a:normAutofit/>
          </a:bodyPr>
          <a:lstStyle>
            <a:lvl1pPr marL="0" indent="0" algn="ctr">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dirty="0"/>
              <a:t>单击此处添加您的副标题</a:t>
            </a:r>
            <a:endParaRPr lang="en-US" altLang="zh-CN" dirty="0"/>
          </a:p>
        </p:txBody>
      </p:sp>
      <p:sp>
        <p:nvSpPr>
          <p:cNvPr id="4"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8354735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sz="half" idx="1"/>
          </p:nvPr>
        </p:nvSpPr>
        <p:spPr>
          <a:xfrm>
            <a:off x="1399823" y="1244603"/>
            <a:ext cx="5080000" cy="4932363"/>
          </a:xfrm>
        </p:spPr>
        <p:txBody>
          <a:bodyPr/>
          <a:lstStyle/>
          <a:p>
            <a:pPr lvl="0"/>
            <a:r>
              <a:rPr lang="zh-CN" altLang="en-US"/>
              <a:t>编辑母版文本样式</a:t>
            </a:r>
          </a:p>
          <a:p>
            <a:pPr lvl="1"/>
            <a:r>
              <a:rPr lang="zh-CN" altLang="en-US"/>
              <a:t>第二级</a:t>
            </a:r>
          </a:p>
        </p:txBody>
      </p:sp>
      <p:sp>
        <p:nvSpPr>
          <p:cNvPr id="4" name="KSO_BC2"/>
          <p:cNvSpPr>
            <a:spLocks noGrp="1"/>
          </p:cNvSpPr>
          <p:nvPr>
            <p:ph sz="half" idx="2"/>
          </p:nvPr>
        </p:nvSpPr>
        <p:spPr>
          <a:xfrm>
            <a:off x="6519334" y="1244603"/>
            <a:ext cx="5094116" cy="4932363"/>
          </a:xfrm>
        </p:spPr>
        <p:txBody>
          <a:bodyPr/>
          <a:lstStyle/>
          <a:p>
            <a:pPr lvl="0"/>
            <a:r>
              <a:rPr lang="zh-CN" altLang="en-US"/>
              <a:t>编辑母版文本样式</a:t>
            </a:r>
          </a:p>
          <a:p>
            <a:pPr lvl="1"/>
            <a:r>
              <a:rPr lang="zh-CN" altLang="en-US"/>
              <a:t>第二级</a:t>
            </a:r>
          </a:p>
        </p:txBody>
      </p:sp>
      <p:sp>
        <p:nvSpPr>
          <p:cNvPr id="5"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17169004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9436" y="1376362"/>
            <a:ext cx="5157787"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KSO_BC1"/>
          <p:cNvSpPr>
            <a:spLocks noGrp="1"/>
          </p:cNvSpPr>
          <p:nvPr>
            <p:ph sz="half" idx="2"/>
          </p:nvPr>
        </p:nvSpPr>
        <p:spPr>
          <a:xfrm>
            <a:off x="1099436" y="2200274"/>
            <a:ext cx="5157787" cy="3684588"/>
          </a:xfrm>
        </p:spPr>
        <p:txBody>
          <a:bodyPr/>
          <a:lstStyle/>
          <a:p>
            <a:pPr lvl="0"/>
            <a:r>
              <a:rPr lang="zh-CN" altLang="en-US"/>
              <a:t>编辑母版文本样式</a:t>
            </a:r>
          </a:p>
          <a:p>
            <a:pPr lvl="1"/>
            <a:r>
              <a:rPr lang="zh-CN" altLang="en-US"/>
              <a:t>第二级</a:t>
            </a:r>
          </a:p>
        </p:txBody>
      </p:sp>
      <p:sp>
        <p:nvSpPr>
          <p:cNvPr id="5" name="Text Placeholder 4"/>
          <p:cNvSpPr>
            <a:spLocks noGrp="1"/>
          </p:cNvSpPr>
          <p:nvPr>
            <p:ph type="body" sz="quarter" idx="3"/>
          </p:nvPr>
        </p:nvSpPr>
        <p:spPr>
          <a:xfrm>
            <a:off x="6431847" y="1376362"/>
            <a:ext cx="5183188"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KSO_BC2"/>
          <p:cNvSpPr>
            <a:spLocks noGrp="1"/>
          </p:cNvSpPr>
          <p:nvPr>
            <p:ph sz="quarter" idx="4"/>
          </p:nvPr>
        </p:nvSpPr>
        <p:spPr>
          <a:xfrm>
            <a:off x="6431847" y="2200274"/>
            <a:ext cx="5183188" cy="3684588"/>
          </a:xfrm>
        </p:spPr>
        <p:txBody>
          <a:bodyPr/>
          <a:lstStyle/>
          <a:p>
            <a:pPr lvl="0"/>
            <a:r>
              <a:rPr lang="zh-CN" altLang="en-US"/>
              <a:t>编辑母版文本样式</a:t>
            </a:r>
          </a:p>
          <a:p>
            <a:pPr lvl="1"/>
            <a:r>
              <a:rPr lang="zh-CN" altLang="en-US"/>
              <a:t>第二级</a:t>
            </a:r>
          </a:p>
        </p:txBody>
      </p:sp>
      <p:sp>
        <p:nvSpPr>
          <p:cNvPr id="7" name="KSO_FD"/>
          <p:cNvSpPr>
            <a:spLocks noGrp="1"/>
          </p:cNvSpPr>
          <p:nvPr>
            <p:ph type="dt" sz="half" idx="10"/>
          </p:nvPr>
        </p:nvSpPr>
        <p:spPr/>
        <p:txBody>
          <a:bodyPr/>
          <a:lstStyle/>
          <a:p>
            <a:fld id="{C9E60F58-3108-4415-857A-6D0360DF626E}" type="datetimeFigureOut">
              <a:rPr lang="zh-CN" altLang="en-US" smtClean="0"/>
              <a:t>2021/11/18</a:t>
            </a:fld>
            <a:endParaRPr lang="zh-CN" altLang="en-US"/>
          </a:p>
        </p:txBody>
      </p:sp>
      <p:sp>
        <p:nvSpPr>
          <p:cNvPr id="8" name="KSO_FT"/>
          <p:cNvSpPr>
            <a:spLocks noGrp="1"/>
          </p:cNvSpPr>
          <p:nvPr>
            <p:ph type="ftr" sz="quarter" idx="11"/>
          </p:nvPr>
        </p:nvSpPr>
        <p:spPr/>
        <p:txBody>
          <a:bodyPr/>
          <a:lstStyle/>
          <a:p>
            <a:endParaRPr lang="zh-CN" altLang="en-US"/>
          </a:p>
        </p:txBody>
      </p:sp>
      <p:sp>
        <p:nvSpPr>
          <p:cNvPr id="9"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Tree>
    <p:extLst>
      <p:ext uri="{BB962C8B-B14F-4D97-AF65-F5344CB8AC3E}">
        <p14:creationId xmlns:p14="http://schemas.microsoft.com/office/powerpoint/2010/main" val="39264527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4" name="KSO_FT"/>
          <p:cNvSpPr>
            <a:spLocks noGrp="1"/>
          </p:cNvSpPr>
          <p:nvPr>
            <p:ph type="ftr" sz="quarter" idx="11"/>
          </p:nvPr>
        </p:nvSpPr>
        <p:spPr/>
        <p:txBody>
          <a:bodyPr/>
          <a:lstStyle/>
          <a:p>
            <a:endParaRPr lang="zh-CN" altLang="en-US"/>
          </a:p>
        </p:txBody>
      </p:sp>
      <p:sp>
        <p:nvSpPr>
          <p:cNvPr id="5"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31142683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 y="0"/>
            <a:ext cx="12192001" cy="6858000"/>
          </a:xfrm>
          <a:prstGeom prst="rect">
            <a:avLst/>
          </a:prstGeom>
          <a:pattFill prst="lgGrid">
            <a:fgClr>
              <a:schemeClr val="bg1">
                <a:lumMod val="95000"/>
              </a:schemeClr>
            </a:fgClr>
            <a:bgClr>
              <a:srgbClr val="F7F7F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3" name="KSO_FT"/>
          <p:cNvSpPr>
            <a:spLocks noGrp="1"/>
          </p:cNvSpPr>
          <p:nvPr>
            <p:ph type="ftr" sz="quarter" idx="11"/>
          </p:nvPr>
        </p:nvSpPr>
        <p:spPr/>
        <p:txBody>
          <a:bodyPr/>
          <a:lstStyle/>
          <a:p>
            <a:endParaRPr lang="zh-CN" altLang="en-US"/>
          </a:p>
        </p:txBody>
      </p:sp>
      <p:sp>
        <p:nvSpPr>
          <p:cNvPr id="4"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16506549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1" y="533402"/>
            <a:ext cx="3932237" cy="1600200"/>
          </a:xfrm>
        </p:spPr>
        <p:txBody>
          <a:bodyPr anchor="b"/>
          <a:lstStyle>
            <a:lvl1pPr>
              <a:defRPr sz="2400"/>
            </a:lvl1pPr>
          </a:lstStyle>
          <a:p>
            <a:r>
              <a:rPr lang="zh-CN" altLang="en-US"/>
              <a:t>单击此处编辑母版标题样式</a:t>
            </a:r>
            <a:endParaRPr lang="en-US" dirty="0"/>
          </a:p>
        </p:txBody>
      </p:sp>
      <p:sp>
        <p:nvSpPr>
          <p:cNvPr id="3" name="KSO_BC1"/>
          <p:cNvSpPr>
            <a:spLocks noGrp="1"/>
          </p:cNvSpPr>
          <p:nvPr>
            <p:ph idx="1"/>
          </p:nvPr>
        </p:nvSpPr>
        <p:spPr>
          <a:xfrm>
            <a:off x="5487989" y="1063631"/>
            <a:ext cx="6172200" cy="4873625"/>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p:txBody>
      </p:sp>
      <p:sp>
        <p:nvSpPr>
          <p:cNvPr id="4" name="KSO_BC2"/>
          <p:cNvSpPr>
            <a:spLocks noGrp="1"/>
          </p:cNvSpPr>
          <p:nvPr>
            <p:ph type="body" sz="half" idx="2"/>
          </p:nvPr>
        </p:nvSpPr>
        <p:spPr>
          <a:xfrm>
            <a:off x="1144591" y="21336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36058941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8123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2400"/>
            </a:lvl1pPr>
          </a:lstStyle>
          <a:p>
            <a:r>
              <a:rPr lang="zh-CN" altLang="en-US"/>
              <a:t>单击此处编辑母版标题样式</a:t>
            </a:r>
            <a:endParaRPr lang="en-US" dirty="0"/>
          </a:p>
        </p:txBody>
      </p:sp>
      <p:sp>
        <p:nvSpPr>
          <p:cNvPr id="3" name="KSO_BC1"/>
          <p:cNvSpPr>
            <a:spLocks noGrp="1" noChangeAspect="1"/>
          </p:cNvSpPr>
          <p:nvPr>
            <p:ph type="pic" idx="1"/>
          </p:nvPr>
        </p:nvSpPr>
        <p:spPr>
          <a:xfrm>
            <a:off x="5442833"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18544427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9272781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1" y="365125"/>
            <a:ext cx="1182511" cy="5811838"/>
          </a:xfrm>
        </p:spPr>
        <p:txBody>
          <a:bodyPr vert="eaVert"/>
          <a:lstStyle/>
          <a:p>
            <a:r>
              <a:rPr lang="zh-CN" altLang="en-US"/>
              <a:t>单击此处编辑母版标题样式</a:t>
            </a:r>
            <a:endParaRPr lang="en-US" dirty="0"/>
          </a:p>
        </p:txBody>
      </p:sp>
      <p:sp>
        <p:nvSpPr>
          <p:cNvPr id="3" name="KSO_BC1"/>
          <p:cNvSpPr>
            <a:spLocks noGrp="1"/>
          </p:cNvSpPr>
          <p:nvPr>
            <p:ph type="body" orient="vert" idx="1"/>
          </p:nvPr>
        </p:nvSpPr>
        <p:spPr>
          <a:xfrm>
            <a:off x="2113843" y="365125"/>
            <a:ext cx="7933269" cy="5811838"/>
          </a:xfrm>
        </p:spPr>
        <p:txBody>
          <a:bodyPr vert="eaVert"/>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2021/11/18</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7187335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327720302"/>
      </p:ext>
    </p:extLst>
  </p:cSld>
  <p:clrMapOvr>
    <a:masterClrMapping/>
  </p:clrMapOvr>
  <p:transition spd="slow"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651904183"/>
      </p:ext>
    </p:extLst>
  </p:cSld>
  <p:clrMapOvr>
    <a:masterClrMapping/>
  </p:clrMapOvr>
  <p:transition spd="slow"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321876664"/>
      </p:ext>
    </p:extLst>
  </p:cSld>
  <p:clrMapOvr>
    <a:masterClrMapping/>
  </p:clrMapOvr>
  <p:transition spd="slow"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38714979"/>
      </p:ext>
    </p:extLst>
  </p:cSld>
  <p:clrMapOvr>
    <a:masterClrMapping/>
  </p:clrMapOvr>
  <p:transition spd="slow" advClick="0" advTm="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69766366"/>
      </p:ext>
    </p:extLst>
  </p:cSld>
  <p:clrMapOvr>
    <a:masterClrMapping/>
  </p:clrMapOvr>
  <p:transition spd="slow" advClick="0" advTm="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98686436"/>
      </p:ext>
    </p:extLst>
  </p:cSld>
  <p:clrMapOvr>
    <a:masterClrMapping/>
  </p:clrMapOvr>
  <p:transition spd="slow" advClick="0" advTm="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384220076"/>
      </p:ext>
    </p:extLst>
  </p:cSld>
  <p:clrMapOvr>
    <a:masterClrMapping/>
  </p:clrMapOvr>
  <p:transition spd="slow"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842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644430149"/>
      </p:ext>
    </p:extLst>
  </p:cSld>
  <p:clrMapOvr>
    <a:masterClrMapping/>
  </p:clrMapOvr>
  <p:transition spd="slow" advClick="0" advTm="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278749456"/>
      </p:ext>
    </p:extLst>
  </p:cSld>
  <p:clrMapOvr>
    <a:masterClrMapping/>
  </p:clrMapOvr>
  <p:transition spd="slow" advClick="0"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66561520"/>
      </p:ext>
    </p:extLst>
  </p:cSld>
  <p:clrMapOvr>
    <a:masterClrMapping/>
  </p:clrMapOvr>
  <p:transition spd="slow" advClick="0"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51927253"/>
      </p:ext>
    </p:extLst>
  </p:cSld>
  <p:clrMapOvr>
    <a:masterClrMapping/>
  </p:clrMapOvr>
  <p:transition spd="slow" advClick="0" advTm="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a:t>TITLE HERE</a:t>
            </a:r>
          </a:p>
          <a:p>
            <a:pPr lvl="0"/>
            <a:endParaRPr lang="es-ES_tradnl" dirty="0"/>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err="1"/>
              <a:t>Powerpoint</a:t>
            </a:r>
            <a:r>
              <a:rPr lang="es-ES_tradnl"/>
              <a:t> Template</a:t>
            </a:r>
          </a:p>
          <a:p>
            <a:pPr lvl="0"/>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err="1"/>
              <a:t>tristique</a:t>
            </a:r>
            <a:r>
              <a:rPr lang="en-US"/>
              <a:t>.</a:t>
            </a:r>
          </a:p>
          <a:p>
            <a:pPr lvl="0"/>
            <a:endParaRPr lang="en-US" dirty="0"/>
          </a:p>
        </p:txBody>
      </p:sp>
    </p:spTree>
    <p:extLst>
      <p:ext uri="{BB962C8B-B14F-4D97-AF65-F5344CB8AC3E}">
        <p14:creationId xmlns:p14="http://schemas.microsoft.com/office/powerpoint/2010/main" val="3760471641"/>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53856"/>
      </p:ext>
    </p:extLst>
  </p:cSld>
  <p:clrMapOvr>
    <a:masterClrMapping/>
  </p:clrMapOvr>
  <p:transition spd="slow" advClick="0" advTm="0">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043636"/>
      </p:ext>
    </p:extLst>
  </p:cSld>
  <p:clrMapOvr>
    <a:masterClrMapping/>
  </p:clrMapOvr>
  <p:transition spd="slow" advClick="0" advTm="0">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490083"/>
      </p:ext>
    </p:extLst>
  </p:cSld>
  <p:clrMapOvr>
    <a:masterClrMapping/>
  </p:clrMapOvr>
  <p:transition spd="slow" advClick="0" advTm="0">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392862"/>
      </p:ext>
    </p:extLst>
  </p:cSld>
  <p:clrMapOvr>
    <a:masterClrMapping/>
  </p:clrMapOvr>
  <p:transition spd="slow" advClick="0" advTm="0">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464219"/>
      </p:ext>
    </p:extLst>
  </p:cSld>
  <p:clrMapOvr>
    <a:masterClrMapping/>
  </p:clrMapOvr>
  <p:transition spd="slow"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9461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499979"/>
      </p:ext>
    </p:extLst>
  </p:cSld>
  <p:clrMapOvr>
    <a:masterClrMapping/>
  </p:clrMapOvr>
  <p:transition spd="slow" advClick="0" advTm="0">
    <p:check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512857"/>
      </p:ext>
    </p:extLst>
  </p:cSld>
  <p:clrMapOvr>
    <a:masterClrMapping/>
  </p:clrMapOvr>
  <p:transition advClick="0" advTm="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27430"/>
      </p:ext>
    </p:extLst>
  </p:cSld>
  <p:clrMapOvr>
    <a:masterClrMapping/>
  </p:clrMapOvr>
  <p:transition advClick="0" advTm="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588312"/>
      </p:ext>
    </p:extLst>
  </p:cSld>
  <p:clrMapOvr>
    <a:masterClrMapping/>
  </p:clrMapOvr>
  <p:transition spd="med" advClick="0"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230513"/>
      </p:ext>
    </p:extLst>
  </p:cSld>
  <p:clrMapOvr>
    <a:masterClrMapping/>
  </p:clrMapOvr>
  <p:transition advClick="0" advTm="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18/11/2021</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843180213"/>
      </p:ext>
    </p:extLst>
  </p:cSld>
  <p:clrMapOvr>
    <a:masterClrMapping/>
  </p:clrMapOvr>
  <p:transition spd="slow" advClick="0" advTm="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762455"/>
      </p:ext>
    </p:extLst>
  </p:cSld>
  <p:clrMapOvr>
    <a:masterClrMapping/>
  </p:clrMapOvr>
  <p:transition advClick="0" advTm="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188778"/>
      </p:ext>
    </p:extLst>
  </p:cSld>
  <p:clrMapOvr>
    <a:masterClrMapping/>
  </p:clrMapOvr>
  <p:transition advClick="0" advTm="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098415"/>
      </p:ext>
    </p:extLst>
  </p:cSld>
  <p:clrMapOvr>
    <a:masterClrMapping/>
  </p:clrMapOvr>
  <p:transition advClick="0" advTm="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54514"/>
      </p:ext>
    </p:extLst>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351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26317"/>
      </p:ext>
    </p:extLst>
  </p:cSld>
  <p:clrMapOvr>
    <a:masterClrMapping/>
  </p:clrMapOvr>
  <p:transition advClick="0" advTm="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3483878749"/>
      </p:ext>
    </p:extLst>
  </p:cSld>
  <p:clrMapOvr>
    <a:masterClrMapping/>
  </p:clrMapOvr>
  <p:transition spd="slow" advClick="0" advTm="0">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2021/11/18</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612179187"/>
      </p:ext>
    </p:extLst>
  </p:cSld>
  <p:clrMapOvr>
    <a:masterClrMapping/>
  </p:clrMapOvr>
  <p:transition spd="med" advClick="0" advTm="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99799"/>
      </p:ext>
    </p:extLst>
  </p:cSld>
  <p:clrMapOvr>
    <a:masterClrMapping/>
  </p:clrMapOvr>
  <p:transition advClick="0" advTm="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0D60-6D65-4C7D-876B-1C5FE617FE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982F0D-56D0-4B11-B4B7-FB69C45A7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620671-054B-429B-8477-CA07F59D9A9F}"/>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5" name="Footer Placeholder 4">
            <a:extLst>
              <a:ext uri="{FF2B5EF4-FFF2-40B4-BE49-F238E27FC236}">
                <a16:creationId xmlns:a16="http://schemas.microsoft.com/office/drawing/2014/main" id="{B5F26D36-42D7-460C-9FBA-9D49D83C9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4330-5157-4237-8B60-E06436183E3B}"/>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1868174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868E-739F-4EDC-8A20-4FBB0331A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19672-93D9-43C4-97F2-B55C6A2DA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6DDFB-4053-4816-B840-7317025324EB}"/>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5" name="Footer Placeholder 4">
            <a:extLst>
              <a:ext uri="{FF2B5EF4-FFF2-40B4-BE49-F238E27FC236}">
                <a16:creationId xmlns:a16="http://schemas.microsoft.com/office/drawing/2014/main" id="{E1C89D9C-D02E-4A55-98EE-3B0155530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03D8-77AC-4395-89FC-D354D484AB2A}"/>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4071819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016C-EEFA-4DD5-AEC4-1C1A24505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51191-6B63-47FC-A47B-A918AB06DC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03FCB7-9228-4DE9-869F-E8F407405C41}"/>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5" name="Footer Placeholder 4">
            <a:extLst>
              <a:ext uri="{FF2B5EF4-FFF2-40B4-BE49-F238E27FC236}">
                <a16:creationId xmlns:a16="http://schemas.microsoft.com/office/drawing/2014/main" id="{EE0F2369-BF01-4126-BBE6-9794C67F4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C75CD-F66A-48AB-B315-B4B085A092D3}"/>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166630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8F01-FEC5-40F5-A9AD-45FE00457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ADE238-98A3-4F0D-8D19-6EDEAA0427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295272-A04D-4839-BFBC-2F63611CEA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D646B3-C726-475D-873E-B2DBC0008186}"/>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6" name="Footer Placeholder 5">
            <a:extLst>
              <a:ext uri="{FF2B5EF4-FFF2-40B4-BE49-F238E27FC236}">
                <a16:creationId xmlns:a16="http://schemas.microsoft.com/office/drawing/2014/main" id="{99217826-7B2F-4931-8A71-B9CF90E30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F3ADF-FD38-433F-B256-3FBD99FEBB82}"/>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3735762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1E35-F02E-4B85-B8C9-F949F39669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AF696B-F7A6-43F3-B314-CEC57705A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67C7D9-67EC-44A3-AAAA-3466AD55D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EE4240-091D-4CE0-97AD-2C3A2ED77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7065BE-D470-442B-9A56-0E3348C5F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399517-B6D4-4EC7-BA4E-7FA84F210699}"/>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8" name="Footer Placeholder 7">
            <a:extLst>
              <a:ext uri="{FF2B5EF4-FFF2-40B4-BE49-F238E27FC236}">
                <a16:creationId xmlns:a16="http://schemas.microsoft.com/office/drawing/2014/main" id="{C7D7672A-1793-420A-A1B2-9CCAE29C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135436-2F47-477A-9266-743E0C772B7F}"/>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937343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A881-AEF9-43D1-A7E7-971D3378D3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D178E-92D2-4FE5-812A-3FFD17CCB9BA}"/>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4" name="Footer Placeholder 3">
            <a:extLst>
              <a:ext uri="{FF2B5EF4-FFF2-40B4-BE49-F238E27FC236}">
                <a16:creationId xmlns:a16="http://schemas.microsoft.com/office/drawing/2014/main" id="{7190A48A-397E-4F7C-A6EF-07C6370105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12FA49-3372-40B6-A84C-F9BA24EEDE07}"/>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292641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499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D32E64-E286-449A-B489-F266C10442CC}"/>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3" name="Footer Placeholder 2">
            <a:extLst>
              <a:ext uri="{FF2B5EF4-FFF2-40B4-BE49-F238E27FC236}">
                <a16:creationId xmlns:a16="http://schemas.microsoft.com/office/drawing/2014/main" id="{2C50E841-7B11-419E-816B-91E9F449E0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D6F53-ADBB-4C38-BC77-AE7368D21EE0}"/>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737459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5D49-F17D-44DD-AD33-66BD8C032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CFE56B-DC33-4376-B5DF-FD379ED3C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7EEAF2-7FCE-41E2-B663-F52112A01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58954A-F3EF-4502-A6FB-295941E33B11}"/>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6" name="Footer Placeholder 5">
            <a:extLst>
              <a:ext uri="{FF2B5EF4-FFF2-40B4-BE49-F238E27FC236}">
                <a16:creationId xmlns:a16="http://schemas.microsoft.com/office/drawing/2014/main" id="{26774057-67AD-4D59-A47F-DA9EE637A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D2AF4-2104-49C4-94EB-90F792673D83}"/>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58620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37B51-55D1-421F-B4A6-3A2275FAF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957F6-BE67-4734-84AB-B7ED283C09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1FCB76-75D1-4DC0-A20C-FCC21AFBF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96CDE-E7AE-408B-9794-9DFB632D3AC4}"/>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6" name="Footer Placeholder 5">
            <a:extLst>
              <a:ext uri="{FF2B5EF4-FFF2-40B4-BE49-F238E27FC236}">
                <a16:creationId xmlns:a16="http://schemas.microsoft.com/office/drawing/2014/main" id="{0783A486-8B49-4A8D-A3F8-AF180AB7D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472D4-16B6-44B3-A839-4C45F50FE900}"/>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2346925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8F99-7443-40E0-A234-B3D347834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636BFC-3CFE-4CE0-92FC-03A1BFFD22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955B7-FC6C-42C4-BA93-1CC32752E0F3}"/>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5" name="Footer Placeholder 4">
            <a:extLst>
              <a:ext uri="{FF2B5EF4-FFF2-40B4-BE49-F238E27FC236}">
                <a16:creationId xmlns:a16="http://schemas.microsoft.com/office/drawing/2014/main" id="{A9C1E6FE-5B8F-4DE1-9E61-0D4B36A0B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9AD97-3C19-44CF-AC53-6BCD2B881F88}"/>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495369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182023-0B83-4647-843A-2A5CC3510A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4A138-13CC-45EA-94A0-DF96FC39DB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735C1-633D-4AA4-AF89-BAA42A664E98}"/>
              </a:ext>
            </a:extLst>
          </p:cNvPr>
          <p:cNvSpPr>
            <a:spLocks noGrp="1"/>
          </p:cNvSpPr>
          <p:nvPr>
            <p:ph type="dt" sz="half" idx="10"/>
          </p:nvPr>
        </p:nvSpPr>
        <p:spPr/>
        <p:txBody>
          <a:bodyPr/>
          <a:lstStyle/>
          <a:p>
            <a:fld id="{1C99B590-0604-4F72-AD06-5B0BD9CEB192}" type="datetimeFigureOut">
              <a:rPr lang="en-US" smtClean="0"/>
              <a:t>11/18/2021</a:t>
            </a:fld>
            <a:endParaRPr lang="en-US"/>
          </a:p>
        </p:txBody>
      </p:sp>
      <p:sp>
        <p:nvSpPr>
          <p:cNvPr id="5" name="Footer Placeholder 4">
            <a:extLst>
              <a:ext uri="{FF2B5EF4-FFF2-40B4-BE49-F238E27FC236}">
                <a16:creationId xmlns:a16="http://schemas.microsoft.com/office/drawing/2014/main" id="{0693C19F-7250-4A23-A24F-A42A51A51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17834-C76F-46B8-B6D8-CE16BF90F3FE}"/>
              </a:ext>
            </a:extLst>
          </p:cNvPr>
          <p:cNvSpPr>
            <a:spLocks noGrp="1"/>
          </p:cNvSpPr>
          <p:nvPr>
            <p:ph type="sldNum" sz="quarter" idx="12"/>
          </p:nvPr>
        </p:nvSpPr>
        <p:spPr/>
        <p:txBody>
          <a:bodyPr/>
          <a:lstStyle/>
          <a:p>
            <a:fld id="{D7163B9B-3A41-4B56-B434-55F241618F8C}" type="slidenum">
              <a:rPr lang="en-US" smtClean="0"/>
              <a:t>‹#›</a:t>
            </a:fld>
            <a:endParaRPr lang="en-US"/>
          </a:p>
        </p:txBody>
      </p:sp>
    </p:spTree>
    <p:extLst>
      <p:ext uri="{BB962C8B-B14F-4D97-AF65-F5344CB8AC3E}">
        <p14:creationId xmlns:p14="http://schemas.microsoft.com/office/powerpoint/2010/main" val="2018825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83907019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12062859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95118119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51602150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9684215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56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29191942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13850674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2608471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4586135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180131326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174723702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136731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16476054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1467621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81501587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0836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19751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38940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533858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55642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068397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38592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3914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61244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5007628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65171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59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2021/11/18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91265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325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p:nvSpPr>
        <p:spPr>
          <a:xfrm>
            <a:off x="-1" y="0"/>
            <a:ext cx="12192001" cy="6858000"/>
          </a:xfrm>
          <a:prstGeom prst="rect">
            <a:avLst/>
          </a:prstGeom>
          <a:pattFill prst="lgGrid">
            <a:fgClr>
              <a:schemeClr val="bg1">
                <a:lumMod val="95000"/>
              </a:schemeClr>
            </a:fgClr>
            <a:bgClr>
              <a:srgbClr val="F7F7F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412750" y="455508"/>
            <a:ext cx="805042" cy="460276"/>
            <a:chOff x="2413166" y="426720"/>
            <a:chExt cx="693043" cy="396241"/>
          </a:xfrm>
        </p:grpSpPr>
        <p:sp>
          <p:nvSpPr>
            <p:cNvPr id="13" name="矩形 12"/>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4" name="矩形 13"/>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
        <p:nvSpPr>
          <p:cNvPr id="15" name="矩形 14"/>
          <p:cNvSpPr/>
          <p:nvPr/>
        </p:nvSpPr>
        <p:spPr>
          <a:xfrm>
            <a:off x="1645557" y="6662057"/>
            <a:ext cx="8911771" cy="77366"/>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16" name="矩形 15"/>
          <p:cNvSpPr/>
          <p:nvPr/>
        </p:nvSpPr>
        <p:spPr>
          <a:xfrm rot="10800000" flipV="1">
            <a:off x="279351" y="6663224"/>
            <a:ext cx="1295400" cy="82800"/>
          </a:xfrm>
          <a:prstGeom prst="rect">
            <a:avLst/>
          </a:prstGeom>
          <a:solidFill>
            <a:srgbClr val="F99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17" name="矩形 16"/>
          <p:cNvSpPr/>
          <p:nvPr/>
        </p:nvSpPr>
        <p:spPr>
          <a:xfrm flipV="1">
            <a:off x="10610850" y="6656624"/>
            <a:ext cx="1295400" cy="82800"/>
          </a:xfrm>
          <a:prstGeom prst="rect">
            <a:avLst/>
          </a:prstGeom>
          <a:solidFill>
            <a:srgbClr val="D5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4" name="KSO_FD"/>
          <p:cNvSpPr>
            <a:spLocks noGrp="1"/>
          </p:cNvSpPr>
          <p:nvPr>
            <p:ph type="dt" sz="half" idx="2"/>
          </p:nvPr>
        </p:nvSpPr>
        <p:spPr>
          <a:xfrm>
            <a:off x="838200" y="64198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0CE79-49FB-443D-BEF8-6B709DE8FD0C}" type="datetimeFigureOut">
              <a:rPr lang="zh-CN" altLang="en-US" smtClean="0"/>
              <a:t>2021/11/18</a:t>
            </a:fld>
            <a:endParaRPr lang="zh-CN" altLang="en-US"/>
          </a:p>
        </p:txBody>
      </p:sp>
      <p:sp>
        <p:nvSpPr>
          <p:cNvPr id="5" name="KSO_FT"/>
          <p:cNvSpPr>
            <a:spLocks noGrp="1"/>
          </p:cNvSpPr>
          <p:nvPr>
            <p:ph type="ftr" sz="quarter" idx="3"/>
          </p:nvPr>
        </p:nvSpPr>
        <p:spPr>
          <a:xfrm>
            <a:off x="4038600" y="64198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KSO_FN"/>
          <p:cNvSpPr>
            <a:spLocks noGrp="1"/>
          </p:cNvSpPr>
          <p:nvPr>
            <p:ph type="sldNum" sz="quarter" idx="4"/>
          </p:nvPr>
        </p:nvSpPr>
        <p:spPr>
          <a:xfrm>
            <a:off x="8610600" y="64198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06490-237C-474C-BA2E-D98840BC1F8F}" type="slidenum">
              <a:rPr lang="zh-CN" altLang="en-US" smtClean="0"/>
              <a:t>‹#›</a:t>
            </a:fld>
            <a:endParaRPr lang="zh-CN" altLang="en-US"/>
          </a:p>
        </p:txBody>
      </p:sp>
      <p:sp>
        <p:nvSpPr>
          <p:cNvPr id="3" name="KSO_BC1"/>
          <p:cNvSpPr>
            <a:spLocks noGrp="1"/>
          </p:cNvSpPr>
          <p:nvPr>
            <p:ph type="body" idx="1"/>
          </p:nvPr>
        </p:nvSpPr>
        <p:spPr>
          <a:xfrm>
            <a:off x="838200" y="1133475"/>
            <a:ext cx="10852859" cy="521335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p:txBody>
      </p:sp>
      <p:sp>
        <p:nvSpPr>
          <p:cNvPr id="2" name="KSO_BT1"/>
          <p:cNvSpPr>
            <a:spLocks noGrp="1"/>
          </p:cNvSpPr>
          <p:nvPr>
            <p:ph type="title"/>
          </p:nvPr>
        </p:nvSpPr>
        <p:spPr>
          <a:xfrm>
            <a:off x="1313091" y="264719"/>
            <a:ext cx="10377969" cy="796011"/>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20045526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2" grpId="0"/>
    </p:bldLst>
  </p:timing>
  <p:txStyles>
    <p:titleStyle>
      <a:lvl1pPr algn="l" defTabSz="685800" rtl="0" eaLnBrk="1" latinLnBrk="0" hangingPunct="1">
        <a:lnSpc>
          <a:spcPct val="90000"/>
        </a:lnSpc>
        <a:spcBef>
          <a:spcPct val="0"/>
        </a:spcBef>
        <a:buNone/>
        <a:defRPr sz="3200" b="1" i="0" kern="1200" baseline="0">
          <a:solidFill>
            <a:schemeClr val="tx1">
              <a:lumMod val="50000"/>
            </a:schemeClr>
          </a:solidFill>
          <a:effectLst/>
          <a:latin typeface="+mj-ea"/>
          <a:ea typeface="+mj-ea"/>
          <a:cs typeface="+mj-cs"/>
        </a:defRPr>
      </a:lvl1pPr>
    </p:titleStyle>
    <p:bodyStyle>
      <a:lvl1pPr marL="457200" indent="-457200" algn="just" defTabSz="685800" rtl="0" eaLnBrk="1" latinLnBrk="0" hangingPunct="1">
        <a:lnSpc>
          <a:spcPct val="110000"/>
        </a:lnSpc>
        <a:spcBef>
          <a:spcPts val="1200"/>
        </a:spcBef>
        <a:spcAft>
          <a:spcPts val="0"/>
        </a:spcAft>
        <a:buClr>
          <a:srgbClr val="90C8ED"/>
        </a:buClr>
        <a:buSzPct val="50000"/>
        <a:buFont typeface="Wingdings" panose="05000000000000000000" pitchFamily="2" charset="2"/>
        <a:buChar char="u"/>
        <a:defRPr lang="zh-CN" altLang="en-US" sz="2800" kern="1200" baseline="0" dirty="0" smtClean="0">
          <a:solidFill>
            <a:srgbClr val="0070C0"/>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2021/11/18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565932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F1C05-6B11-4E24-B144-9AC6B6C81A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C53D39-1F66-45A2-81E1-6F9AE7E179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24017-A353-456C-9CB4-A2250891B8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9B590-0604-4F72-AD06-5B0BD9CEB192}" type="datetimeFigureOut">
              <a:rPr lang="en-US" smtClean="0"/>
              <a:t>11/18/2021</a:t>
            </a:fld>
            <a:endParaRPr lang="en-US"/>
          </a:p>
        </p:txBody>
      </p:sp>
      <p:sp>
        <p:nvSpPr>
          <p:cNvPr id="5" name="Footer Placeholder 4">
            <a:extLst>
              <a:ext uri="{FF2B5EF4-FFF2-40B4-BE49-F238E27FC236}">
                <a16:creationId xmlns:a16="http://schemas.microsoft.com/office/drawing/2014/main" id="{A326DE2C-9BD7-4455-8871-9B49FA4576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00A184-A8D3-473A-9E30-728B0AE18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63B9B-3A41-4B56-B434-55F241618F8C}" type="slidenum">
              <a:rPr lang="en-US" smtClean="0"/>
              <a:t>‹#›</a:t>
            </a:fld>
            <a:endParaRPr lang="en-US"/>
          </a:p>
        </p:txBody>
      </p:sp>
    </p:spTree>
    <p:extLst>
      <p:ext uri="{BB962C8B-B14F-4D97-AF65-F5344CB8AC3E}">
        <p14:creationId xmlns:p14="http://schemas.microsoft.com/office/powerpoint/2010/main" val="38467106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2021/11/18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2490313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2021/11/18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52669120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80.xml"/><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E12ADE2-4985-44D1-848E-6E703E62B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6" t="7084" r="60475"/>
          <a:stretch/>
        </p:blipFill>
        <p:spPr>
          <a:xfrm>
            <a:off x="577850" y="438284"/>
            <a:ext cx="524933" cy="718790"/>
          </a:xfrm>
          <a:prstGeom prst="rect">
            <a:avLst/>
          </a:prstGeom>
          <a:effectLst>
            <a:outerShdw blurRad="63500" sx="102000" sy="102000" algn="ctr" rotWithShape="0">
              <a:prstClr val="black">
                <a:alpha val="40000"/>
              </a:prstClr>
            </a:outerShdw>
          </a:effectLst>
        </p:spPr>
      </p:pic>
      <p:sp>
        <p:nvSpPr>
          <p:cNvPr id="5" name="文本框 4">
            <a:extLst>
              <a:ext uri="{FF2B5EF4-FFF2-40B4-BE49-F238E27FC236}">
                <a16:creationId xmlns:a16="http://schemas.microsoft.com/office/drawing/2014/main" id="{332D22B6-CF6E-4FB1-820B-7B8C2D250E29}"/>
              </a:ext>
            </a:extLst>
          </p:cNvPr>
          <p:cNvSpPr txBox="1"/>
          <p:nvPr/>
        </p:nvSpPr>
        <p:spPr>
          <a:xfrm>
            <a:off x="3179187" y="716427"/>
            <a:ext cx="5368465"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314FA1"/>
                </a:solidFill>
                <a:effectLst/>
                <a:uLnTx/>
                <a:uFillTx/>
                <a:latin typeface="Arial" panose="020B0604020202020204" pitchFamily="34" charset="0"/>
                <a:ea typeface="字魂59号-创粗黑" panose="00000500000000000000" pitchFamily="2" charset="-122"/>
                <a:cs typeface="Arial" panose="020B0604020202020204" pitchFamily="34" charset="0"/>
              </a:rPr>
              <a:t>Tập</a:t>
            </a:r>
            <a:r>
              <a:rPr kumimoji="0" lang="en-US" altLang="zh-CN" sz="4800" b="1" i="0" u="none" strike="noStrike" kern="1200" cap="none" spc="0" normalizeH="0" baseline="0" noProof="0" dirty="0">
                <a:ln>
                  <a:noFill/>
                </a:ln>
                <a:solidFill>
                  <a:srgbClr val="314FA1"/>
                </a:solidFill>
                <a:effectLst/>
                <a:uLnTx/>
                <a:uFillTx/>
                <a:latin typeface="Arial" panose="020B0604020202020204" pitchFamily="34" charset="0"/>
                <a:ea typeface="字魂59号-创粗黑" panose="00000500000000000000" pitchFamily="2" charset="-122"/>
                <a:cs typeface="Arial" panose="020B0604020202020204" pitchFamily="34" charset="0"/>
              </a:rPr>
              <a:t> </a:t>
            </a:r>
            <a:r>
              <a:rPr lang="en-US" altLang="zh-CN" sz="4800" b="1" dirty="0">
                <a:solidFill>
                  <a:srgbClr val="314FA1"/>
                </a:solidFill>
                <a:latin typeface="Arial" panose="020B0604020202020204" pitchFamily="34" charset="0"/>
                <a:ea typeface="字魂59号-创粗黑" panose="00000500000000000000" pitchFamily="2" charset="-122"/>
                <a:cs typeface="Arial" panose="020B0604020202020204" pitchFamily="34" charset="0"/>
              </a:rPr>
              <a:t>l</a:t>
            </a:r>
            <a:r>
              <a:rPr kumimoji="0" lang="en-US" altLang="zh-CN" sz="4800" b="1" i="0" u="none" strike="noStrike" kern="1200" cap="none" spc="0" normalizeH="0" baseline="0" noProof="0" dirty="0" err="1">
                <a:ln>
                  <a:noFill/>
                </a:ln>
                <a:solidFill>
                  <a:srgbClr val="314FA1"/>
                </a:solidFill>
                <a:effectLst/>
                <a:uLnTx/>
                <a:uFillTx/>
                <a:latin typeface="Arial" panose="020B0604020202020204" pitchFamily="34" charset="0"/>
                <a:ea typeface="字魂59号-创粗黑" panose="00000500000000000000" pitchFamily="2" charset="-122"/>
                <a:cs typeface="Arial" panose="020B0604020202020204" pitchFamily="34" charset="0"/>
              </a:rPr>
              <a:t>àm</a:t>
            </a:r>
            <a:r>
              <a:rPr kumimoji="0" lang="en-US" altLang="zh-CN" sz="4800" b="1" i="0" u="none" strike="noStrike" kern="1200" cap="none" spc="0" normalizeH="0" baseline="0" noProof="0" dirty="0">
                <a:ln>
                  <a:noFill/>
                </a:ln>
                <a:solidFill>
                  <a:srgbClr val="314FA1"/>
                </a:solidFill>
                <a:effectLst/>
                <a:uLnTx/>
                <a:uFillTx/>
                <a:latin typeface="Arial" panose="020B0604020202020204" pitchFamily="34" charset="0"/>
                <a:ea typeface="字魂59号-创粗黑" panose="00000500000000000000" pitchFamily="2" charset="-122"/>
                <a:cs typeface="Arial" panose="020B0604020202020204" pitchFamily="34" charset="0"/>
              </a:rPr>
              <a:t> </a:t>
            </a:r>
            <a:r>
              <a:rPr kumimoji="0" lang="en-US" altLang="zh-CN" sz="4800" b="1" i="0" u="none" strike="noStrike" kern="1200" cap="none" spc="0" normalizeH="0" baseline="0" noProof="0" dirty="0" err="1">
                <a:ln>
                  <a:noFill/>
                </a:ln>
                <a:solidFill>
                  <a:srgbClr val="314FA1"/>
                </a:solidFill>
                <a:effectLst/>
                <a:uLnTx/>
                <a:uFillTx/>
                <a:latin typeface="Arial" panose="020B0604020202020204" pitchFamily="34" charset="0"/>
                <a:ea typeface="字魂59号-创粗黑" panose="00000500000000000000" pitchFamily="2" charset="-122"/>
                <a:cs typeface="Arial" panose="020B0604020202020204" pitchFamily="34" charset="0"/>
              </a:rPr>
              <a:t>văn</a:t>
            </a:r>
            <a:endParaRPr kumimoji="0" lang="zh-CN" altLang="en-US" sz="4800" b="1" i="0" u="none" strike="noStrike" kern="1200" cap="none" spc="0" normalizeH="0" baseline="0" noProof="0" dirty="0">
              <a:ln>
                <a:noFill/>
              </a:ln>
              <a:solidFill>
                <a:srgbClr val="314FA1"/>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grpSp>
        <p:nvGrpSpPr>
          <p:cNvPr id="7" name="组合 6">
            <a:extLst>
              <a:ext uri="{FF2B5EF4-FFF2-40B4-BE49-F238E27FC236}">
                <a16:creationId xmlns:a16="http://schemas.microsoft.com/office/drawing/2014/main" id="{97874248-5F0E-46FD-9C3F-E8746EC8D1F5}"/>
              </a:ext>
            </a:extLst>
          </p:cNvPr>
          <p:cNvGrpSpPr/>
          <p:nvPr/>
        </p:nvGrpSpPr>
        <p:grpSpPr>
          <a:xfrm>
            <a:off x="1334558" y="2001079"/>
            <a:ext cx="9522884" cy="3556272"/>
            <a:chOff x="1592" y="2186"/>
            <a:chExt cx="15917" cy="6943"/>
          </a:xfrm>
        </p:grpSpPr>
        <p:sp>
          <p:nvSpPr>
            <p:cNvPr id="11" name="椭圆 1">
              <a:extLst>
                <a:ext uri="{FF2B5EF4-FFF2-40B4-BE49-F238E27FC236}">
                  <a16:creationId xmlns:a16="http://schemas.microsoft.com/office/drawing/2014/main" id="{B05841C2-10B1-4E9D-9771-4C9B47BD2D38}"/>
                </a:ext>
              </a:extLst>
            </p:cNvPr>
            <p:cNvSpPr/>
            <p:nvPr/>
          </p:nvSpPr>
          <p:spPr>
            <a:xfrm>
              <a:off x="1592" y="2186"/>
              <a:ext cx="11554" cy="6943"/>
            </a:xfrm>
            <a:custGeom>
              <a:avLst/>
              <a:gdLst>
                <a:gd name="connsiteX0" fmla="*/ 0 w 4966635"/>
                <a:gd name="connsiteY0" fmla="*/ 2420754 h 4841507"/>
                <a:gd name="connsiteX1" fmla="*/ 2483318 w 4966635"/>
                <a:gd name="connsiteY1" fmla="*/ 0 h 4841507"/>
                <a:gd name="connsiteX2" fmla="*/ 4966636 w 4966635"/>
                <a:gd name="connsiteY2" fmla="*/ 2420754 h 4841507"/>
                <a:gd name="connsiteX3" fmla="*/ 2483318 w 4966635"/>
                <a:gd name="connsiteY3" fmla="*/ 4841508 h 4841507"/>
                <a:gd name="connsiteX4" fmla="*/ 0 w 4966635"/>
                <a:gd name="connsiteY4" fmla="*/ 2420754 h 4841507"/>
                <a:gd name="connsiteX0-1" fmla="*/ 82359 w 5048995"/>
                <a:gd name="connsiteY0-2" fmla="*/ 2536490 h 4957244"/>
                <a:gd name="connsiteX1-3" fmla="*/ 775377 w 5048995"/>
                <a:gd name="connsiteY1-4" fmla="*/ 606624 h 4957244"/>
                <a:gd name="connsiteX2-5" fmla="*/ 2565677 w 5048995"/>
                <a:gd name="connsiteY2-6" fmla="*/ 115736 h 4957244"/>
                <a:gd name="connsiteX3-7" fmla="*/ 5048995 w 5048995"/>
                <a:gd name="connsiteY3-8" fmla="*/ 2536490 h 4957244"/>
                <a:gd name="connsiteX4-9" fmla="*/ 2565677 w 5048995"/>
                <a:gd name="connsiteY4-10" fmla="*/ 4957244 h 4957244"/>
                <a:gd name="connsiteX5" fmla="*/ 82359 w 5048995"/>
                <a:gd name="connsiteY5" fmla="*/ 2536490 h 4957244"/>
                <a:gd name="connsiteX0-11" fmla="*/ 82359 w 5106146"/>
                <a:gd name="connsiteY0-12" fmla="*/ 2427344 h 4848098"/>
                <a:gd name="connsiteX1-13" fmla="*/ 775377 w 5106146"/>
                <a:gd name="connsiteY1-14" fmla="*/ 497478 h 4848098"/>
                <a:gd name="connsiteX2-15" fmla="*/ 2565677 w 5106146"/>
                <a:gd name="connsiteY2-16" fmla="*/ 6590 h 4848098"/>
                <a:gd name="connsiteX3-17" fmla="*/ 4327100 w 5106146"/>
                <a:gd name="connsiteY3-18" fmla="*/ 728483 h 4848098"/>
                <a:gd name="connsiteX4-19" fmla="*/ 5048995 w 5106146"/>
                <a:gd name="connsiteY4-20" fmla="*/ 2427344 h 4848098"/>
                <a:gd name="connsiteX5-21" fmla="*/ 2565677 w 5106146"/>
                <a:gd name="connsiteY5-22" fmla="*/ 4848098 h 4848098"/>
                <a:gd name="connsiteX6" fmla="*/ 82359 w 5106146"/>
                <a:gd name="connsiteY6" fmla="*/ 2427344 h 4848098"/>
                <a:gd name="connsiteX0-23" fmla="*/ 82359 w 5124846"/>
                <a:gd name="connsiteY0-24" fmla="*/ 2427344 h 4879892"/>
                <a:gd name="connsiteX1-25" fmla="*/ 775377 w 5124846"/>
                <a:gd name="connsiteY1-26" fmla="*/ 497478 h 4879892"/>
                <a:gd name="connsiteX2-27" fmla="*/ 2565677 w 5124846"/>
                <a:gd name="connsiteY2-28" fmla="*/ 6590 h 4879892"/>
                <a:gd name="connsiteX3-29" fmla="*/ 4327100 w 5124846"/>
                <a:gd name="connsiteY3-30" fmla="*/ 728483 h 4879892"/>
                <a:gd name="connsiteX4-31" fmla="*/ 5048995 w 5124846"/>
                <a:gd name="connsiteY4-32" fmla="*/ 2427344 h 4879892"/>
                <a:gd name="connsiteX5-33" fmla="*/ 4866113 w 5124846"/>
                <a:gd name="connsiteY5-34" fmla="*/ 3721940 h 4879892"/>
                <a:gd name="connsiteX6-35" fmla="*/ 2565677 w 5124846"/>
                <a:gd name="connsiteY6-36" fmla="*/ 4848098 h 4879892"/>
                <a:gd name="connsiteX7" fmla="*/ 82359 w 5124846"/>
                <a:gd name="connsiteY7" fmla="*/ 2427344 h 4879892"/>
                <a:gd name="connsiteX0-37" fmla="*/ 21895 w 5064382"/>
                <a:gd name="connsiteY0-38" fmla="*/ 2427344 h 4848225"/>
                <a:gd name="connsiteX1-39" fmla="*/ 714913 w 5064382"/>
                <a:gd name="connsiteY1-40" fmla="*/ 497478 h 4848225"/>
                <a:gd name="connsiteX2-41" fmla="*/ 2505213 w 5064382"/>
                <a:gd name="connsiteY2-42" fmla="*/ 6590 h 4848225"/>
                <a:gd name="connsiteX3-43" fmla="*/ 4266636 w 5064382"/>
                <a:gd name="connsiteY3-44" fmla="*/ 728483 h 4848225"/>
                <a:gd name="connsiteX4-45" fmla="*/ 4988531 w 5064382"/>
                <a:gd name="connsiteY4-46" fmla="*/ 2427344 h 4848225"/>
                <a:gd name="connsiteX5-47" fmla="*/ 4805649 w 5064382"/>
                <a:gd name="connsiteY5-48" fmla="*/ 3721940 h 4848225"/>
                <a:gd name="connsiteX6-49" fmla="*/ 2505213 w 5064382"/>
                <a:gd name="connsiteY6-50" fmla="*/ 4848098 h 4848225"/>
                <a:gd name="connsiteX7-51" fmla="*/ 397278 w 5064382"/>
                <a:gd name="connsiteY7-52" fmla="*/ 3654563 h 4848225"/>
                <a:gd name="connsiteX8" fmla="*/ 21895 w 5064382"/>
                <a:gd name="connsiteY8" fmla="*/ 2427344 h 4848225"/>
                <a:gd name="connsiteX0-53" fmla="*/ 21895 w 5064382"/>
                <a:gd name="connsiteY0-54" fmla="*/ 2427344 h 4907671"/>
                <a:gd name="connsiteX1-55" fmla="*/ 714913 w 5064382"/>
                <a:gd name="connsiteY1-56" fmla="*/ 497478 h 4907671"/>
                <a:gd name="connsiteX2-57" fmla="*/ 2505213 w 5064382"/>
                <a:gd name="connsiteY2-58" fmla="*/ 6590 h 4907671"/>
                <a:gd name="connsiteX3-59" fmla="*/ 4266636 w 5064382"/>
                <a:gd name="connsiteY3-60" fmla="*/ 728483 h 4907671"/>
                <a:gd name="connsiteX4-61" fmla="*/ 4988531 w 5064382"/>
                <a:gd name="connsiteY4-62" fmla="*/ 2427344 h 4907671"/>
                <a:gd name="connsiteX5-63" fmla="*/ 4805649 w 5064382"/>
                <a:gd name="connsiteY5-64" fmla="*/ 3721940 h 4907671"/>
                <a:gd name="connsiteX6-65" fmla="*/ 2505213 w 5064382"/>
                <a:gd name="connsiteY6-66" fmla="*/ 4848098 h 4907671"/>
                <a:gd name="connsiteX7-67" fmla="*/ 1071047 w 5064382"/>
                <a:gd name="connsiteY7-68" fmla="*/ 4636341 h 4907671"/>
                <a:gd name="connsiteX8-69" fmla="*/ 397278 w 5064382"/>
                <a:gd name="connsiteY8-70" fmla="*/ 3654563 h 4907671"/>
                <a:gd name="connsiteX9" fmla="*/ 21895 w 5064382"/>
                <a:gd name="connsiteY9" fmla="*/ 2427344 h 4907671"/>
                <a:gd name="connsiteX0-71" fmla="*/ 153132 w 5195619"/>
                <a:gd name="connsiteY0-72" fmla="*/ 2427344 h 4907671"/>
                <a:gd name="connsiteX1-73" fmla="*/ 846150 w 5195619"/>
                <a:gd name="connsiteY1-74" fmla="*/ 497478 h 4907671"/>
                <a:gd name="connsiteX2-75" fmla="*/ 2636450 w 5195619"/>
                <a:gd name="connsiteY2-76" fmla="*/ 6590 h 4907671"/>
                <a:gd name="connsiteX3-77" fmla="*/ 4397873 w 5195619"/>
                <a:gd name="connsiteY3-78" fmla="*/ 728483 h 4907671"/>
                <a:gd name="connsiteX4-79" fmla="*/ 5119768 w 5195619"/>
                <a:gd name="connsiteY4-80" fmla="*/ 2427344 h 4907671"/>
                <a:gd name="connsiteX5-81" fmla="*/ 4936886 w 5195619"/>
                <a:gd name="connsiteY5-82" fmla="*/ 3721940 h 4907671"/>
                <a:gd name="connsiteX6-83" fmla="*/ 2636450 w 5195619"/>
                <a:gd name="connsiteY6-84" fmla="*/ 4848098 h 4907671"/>
                <a:gd name="connsiteX7-85" fmla="*/ 1202284 w 5195619"/>
                <a:gd name="connsiteY7-86" fmla="*/ 4636341 h 4907671"/>
                <a:gd name="connsiteX8-87" fmla="*/ 239757 w 5195619"/>
                <a:gd name="connsiteY8-88" fmla="*/ 3875944 h 4907671"/>
                <a:gd name="connsiteX9-89" fmla="*/ 153132 w 5195619"/>
                <a:gd name="connsiteY9-90" fmla="*/ 2427344 h 4907671"/>
                <a:gd name="connsiteX0-91" fmla="*/ 39178 w 5389673"/>
                <a:gd name="connsiteY0-92" fmla="*/ 2436969 h 4907671"/>
                <a:gd name="connsiteX1-93" fmla="*/ 1040204 w 5389673"/>
                <a:gd name="connsiteY1-94" fmla="*/ 497478 h 4907671"/>
                <a:gd name="connsiteX2-95" fmla="*/ 2830504 w 5389673"/>
                <a:gd name="connsiteY2-96" fmla="*/ 6590 h 4907671"/>
                <a:gd name="connsiteX3-97" fmla="*/ 4591927 w 5389673"/>
                <a:gd name="connsiteY3-98" fmla="*/ 728483 h 4907671"/>
                <a:gd name="connsiteX4-99" fmla="*/ 5313822 w 5389673"/>
                <a:gd name="connsiteY4-100" fmla="*/ 2427344 h 4907671"/>
                <a:gd name="connsiteX5-101" fmla="*/ 5130940 w 5389673"/>
                <a:gd name="connsiteY5-102" fmla="*/ 3721940 h 4907671"/>
                <a:gd name="connsiteX6-103" fmla="*/ 2830504 w 5389673"/>
                <a:gd name="connsiteY6-104" fmla="*/ 4848098 h 4907671"/>
                <a:gd name="connsiteX7-105" fmla="*/ 1396338 w 5389673"/>
                <a:gd name="connsiteY7-106" fmla="*/ 4636341 h 4907671"/>
                <a:gd name="connsiteX8-107" fmla="*/ 433811 w 5389673"/>
                <a:gd name="connsiteY8-108" fmla="*/ 3875944 h 4907671"/>
                <a:gd name="connsiteX9-109" fmla="*/ 39178 w 5389673"/>
                <a:gd name="connsiteY9-110" fmla="*/ 2436969 h 4907671"/>
                <a:gd name="connsiteX0-111" fmla="*/ 39178 w 5321666"/>
                <a:gd name="connsiteY0-112" fmla="*/ 2436969 h 4857518"/>
                <a:gd name="connsiteX1-113" fmla="*/ 1040204 w 5321666"/>
                <a:gd name="connsiteY1-114" fmla="*/ 497478 h 4857518"/>
                <a:gd name="connsiteX2-115" fmla="*/ 2830504 w 5321666"/>
                <a:gd name="connsiteY2-116" fmla="*/ 6590 h 4857518"/>
                <a:gd name="connsiteX3-117" fmla="*/ 4591927 w 5321666"/>
                <a:gd name="connsiteY3-118" fmla="*/ 728483 h 4857518"/>
                <a:gd name="connsiteX4-119" fmla="*/ 5313822 w 5321666"/>
                <a:gd name="connsiteY4-120" fmla="*/ 2427344 h 4857518"/>
                <a:gd name="connsiteX5-121" fmla="*/ 5130940 w 5321666"/>
                <a:gd name="connsiteY5-122" fmla="*/ 3721940 h 4857518"/>
                <a:gd name="connsiteX6-123" fmla="*/ 4428296 w 5321666"/>
                <a:gd name="connsiteY6-124" fmla="*/ 4443836 h 4857518"/>
                <a:gd name="connsiteX7-125" fmla="*/ 2830504 w 5321666"/>
                <a:gd name="connsiteY7-126" fmla="*/ 4848098 h 4857518"/>
                <a:gd name="connsiteX8-127" fmla="*/ 1396338 w 5321666"/>
                <a:gd name="connsiteY8-128" fmla="*/ 4636341 h 4857518"/>
                <a:gd name="connsiteX9-129" fmla="*/ 433811 w 5321666"/>
                <a:gd name="connsiteY9-130" fmla="*/ 3875944 h 4857518"/>
                <a:gd name="connsiteX10" fmla="*/ 39178 w 5321666"/>
                <a:gd name="connsiteY10" fmla="*/ 2436969 h 48575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 y="connsiteY10"/>
                </a:cxn>
              </a:cxnLst>
              <a:rect l="l" t="t" r="r" b="b"/>
              <a:pathLst>
                <a:path w="5321666" h="4857518">
                  <a:moveTo>
                    <a:pt x="39178" y="2436969"/>
                  </a:moveTo>
                  <a:cubicBezTo>
                    <a:pt x="140244" y="1873891"/>
                    <a:pt x="626318" y="900937"/>
                    <a:pt x="1040204" y="497478"/>
                  </a:cubicBezTo>
                  <a:cubicBezTo>
                    <a:pt x="1454090" y="94019"/>
                    <a:pt x="2238550" y="-31911"/>
                    <a:pt x="2830504" y="6590"/>
                  </a:cubicBezTo>
                  <a:cubicBezTo>
                    <a:pt x="3422458" y="45091"/>
                    <a:pt x="4178041" y="325024"/>
                    <a:pt x="4591927" y="728483"/>
                  </a:cubicBezTo>
                  <a:cubicBezTo>
                    <a:pt x="5005813" y="1131942"/>
                    <a:pt x="5281738" y="1960519"/>
                    <a:pt x="5313822" y="2427344"/>
                  </a:cubicBezTo>
                  <a:cubicBezTo>
                    <a:pt x="5345906" y="2894169"/>
                    <a:pt x="5278528" y="3433984"/>
                    <a:pt x="5130940" y="3721940"/>
                  </a:cubicBezTo>
                  <a:cubicBezTo>
                    <a:pt x="4983352" y="4009896"/>
                    <a:pt x="4811702" y="4256143"/>
                    <a:pt x="4428296" y="4443836"/>
                  </a:cubicBezTo>
                  <a:cubicBezTo>
                    <a:pt x="4044890" y="4631529"/>
                    <a:pt x="3335830" y="4816014"/>
                    <a:pt x="2830504" y="4848098"/>
                  </a:cubicBezTo>
                  <a:cubicBezTo>
                    <a:pt x="2325178" y="4880182"/>
                    <a:pt x="1747660" y="4835263"/>
                    <a:pt x="1396338" y="4636341"/>
                  </a:cubicBezTo>
                  <a:cubicBezTo>
                    <a:pt x="1045016" y="4437419"/>
                    <a:pt x="623107" y="4181546"/>
                    <a:pt x="433811" y="3875944"/>
                  </a:cubicBezTo>
                  <a:cubicBezTo>
                    <a:pt x="19925" y="3472485"/>
                    <a:pt x="-61888" y="3000047"/>
                    <a:pt x="39178" y="2436969"/>
                  </a:cubicBezTo>
                  <a:close/>
                </a:path>
              </a:pathLst>
            </a:custGeom>
            <a:solidFill>
              <a:srgbClr val="6D9AD1">
                <a:alpha val="25000"/>
              </a:srgb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0" name="图片 9" descr="矢量智能对象">
              <a:extLst>
                <a:ext uri="{FF2B5EF4-FFF2-40B4-BE49-F238E27FC236}">
                  <a16:creationId xmlns:a16="http://schemas.microsoft.com/office/drawing/2014/main" id="{A9CD9AE5-6D0B-4618-8325-B623F62548EA}"/>
                </a:ext>
              </a:extLst>
            </p:cNvPr>
            <p:cNvPicPr>
              <a:picLocks noChangeAspect="1"/>
            </p:cNvPicPr>
            <p:nvPr/>
          </p:nvPicPr>
          <p:blipFill>
            <a:blip r:embed="rId4"/>
            <a:stretch>
              <a:fillRect/>
            </a:stretch>
          </p:blipFill>
          <p:spPr>
            <a:xfrm rot="10800000">
              <a:off x="12090" y="3713"/>
              <a:ext cx="5419" cy="5416"/>
            </a:xfrm>
            <a:prstGeom prst="rect">
              <a:avLst/>
            </a:prstGeom>
          </p:spPr>
        </p:pic>
      </p:grpSp>
      <p:sp>
        <p:nvSpPr>
          <p:cNvPr id="13" name="文本框 12">
            <a:extLst>
              <a:ext uri="{FF2B5EF4-FFF2-40B4-BE49-F238E27FC236}">
                <a16:creationId xmlns:a16="http://schemas.microsoft.com/office/drawing/2014/main" id="{ED80F3EA-B25D-45D7-BE8D-AC7BA7B9CE22}"/>
              </a:ext>
            </a:extLst>
          </p:cNvPr>
          <p:cNvSpPr txBox="1"/>
          <p:nvPr/>
        </p:nvSpPr>
        <p:spPr>
          <a:xfrm>
            <a:off x="2698439" y="3011365"/>
            <a:ext cx="4184809"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Viết</a:t>
            </a:r>
            <a:r>
              <a:rPr kumimoji="0" lang="en-US" altLang="zh-CN" sz="8000" b="1"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 </a:t>
            </a:r>
            <a:r>
              <a:rPr kumimoji="0" lang="en-US" altLang="zh-CN" sz="80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thư</a:t>
            </a:r>
            <a:endParaRPr kumimoji="0" lang="zh-CN" altLang="en-US" sz="8000" b="1"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custDataLst>
      <p:tags r:id="rId1"/>
    </p:custDataLst>
    <p:extLst>
      <p:ext uri="{BB962C8B-B14F-4D97-AF65-F5344CB8AC3E}">
        <p14:creationId xmlns:p14="http://schemas.microsoft.com/office/powerpoint/2010/main" val="130193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E72EE6-CDD8-4A9E-9368-D0A7026A2DFD}"/>
              </a:ext>
            </a:extLst>
          </p:cNvPr>
          <p:cNvSpPr txBox="1"/>
          <p:nvPr/>
        </p:nvSpPr>
        <p:spPr>
          <a:xfrm>
            <a:off x="259080" y="542509"/>
            <a:ext cx="11795760" cy="6370975"/>
          </a:xfrm>
          <a:prstGeom prst="rect">
            <a:avLst/>
          </a:prstGeom>
          <a:noFill/>
        </p:spPr>
        <p:txBody>
          <a:bodyPr wrap="square">
            <a:spAutoFit/>
          </a:bodyPr>
          <a:lstStyle/>
          <a:p>
            <a:pPr algn="r"/>
            <a:r>
              <a:rPr lang="en-US" sz="2400" dirty="0" err="1">
                <a:solidFill>
                  <a:srgbClr val="0070C0"/>
                </a:solidFill>
              </a:rPr>
              <a:t>Hà</a:t>
            </a:r>
            <a:r>
              <a:rPr lang="en-US" sz="2400" dirty="0">
                <a:solidFill>
                  <a:srgbClr val="0070C0"/>
                </a:solidFill>
              </a:rPr>
              <a:t> </a:t>
            </a:r>
            <a:r>
              <a:rPr lang="en-US" sz="2400" dirty="0" err="1">
                <a:solidFill>
                  <a:srgbClr val="0070C0"/>
                </a:solidFill>
              </a:rPr>
              <a:t>Nội</a:t>
            </a:r>
            <a:r>
              <a:rPr lang="en-US" sz="2400" dirty="0">
                <a:solidFill>
                  <a:srgbClr val="0070C0"/>
                </a:solidFill>
              </a:rPr>
              <a:t>, </a:t>
            </a:r>
            <a:r>
              <a:rPr lang="en-US" sz="2400" dirty="0" err="1">
                <a:solidFill>
                  <a:srgbClr val="0070C0"/>
                </a:solidFill>
              </a:rPr>
              <a:t>ngày</a:t>
            </a:r>
            <a:r>
              <a:rPr lang="en-US" sz="2400" dirty="0">
                <a:solidFill>
                  <a:srgbClr val="0070C0"/>
                </a:solidFill>
              </a:rPr>
              <a:t> 19 </a:t>
            </a:r>
            <a:r>
              <a:rPr lang="en-US" sz="2400" dirty="0" err="1">
                <a:solidFill>
                  <a:srgbClr val="0070C0"/>
                </a:solidFill>
              </a:rPr>
              <a:t>tháng</a:t>
            </a:r>
            <a:r>
              <a:rPr lang="en-US" sz="2400" dirty="0">
                <a:solidFill>
                  <a:srgbClr val="0070C0"/>
                </a:solidFill>
              </a:rPr>
              <a:t> 11 </a:t>
            </a:r>
            <a:r>
              <a:rPr lang="en-US" sz="2400" dirty="0" err="1">
                <a:solidFill>
                  <a:srgbClr val="0070C0"/>
                </a:solidFill>
              </a:rPr>
              <a:t>năm</a:t>
            </a:r>
            <a:r>
              <a:rPr lang="en-US" sz="2400" dirty="0">
                <a:solidFill>
                  <a:srgbClr val="0070C0"/>
                </a:solidFill>
              </a:rPr>
              <a:t> 2021</a:t>
            </a:r>
          </a:p>
          <a:p>
            <a:pPr algn="just"/>
            <a:r>
              <a:rPr lang="en-US" sz="2400" dirty="0">
                <a:solidFill>
                  <a:srgbClr val="0070C0"/>
                </a:solidFill>
              </a:rPr>
              <a:t>           </a:t>
            </a:r>
            <a:r>
              <a:rPr lang="vi-VN" sz="2400" dirty="0">
                <a:solidFill>
                  <a:srgbClr val="0070C0"/>
                </a:solidFill>
              </a:rPr>
              <a:t>Mai Trang thân mến,</a:t>
            </a:r>
          </a:p>
          <a:p>
            <a:pPr algn="just"/>
            <a:r>
              <a:rPr lang="en-US" sz="2400" dirty="0">
                <a:solidFill>
                  <a:srgbClr val="0070C0"/>
                </a:solidFill>
              </a:rPr>
              <a:t>	</a:t>
            </a:r>
            <a:r>
              <a:rPr lang="vi-VN" sz="2400" dirty="0">
                <a:solidFill>
                  <a:srgbClr val="0070C0"/>
                </a:solidFill>
              </a:rPr>
              <a:t>Chắc bạn rất ngạc nhiên khi nhận được bức thư này. Vì bạn không biết mình là ai. Nhưng mình lại biết đến bạn sau khi xem một chương trình truyền hình. Tuy gia đình có hoàn cảnh khó khăn nhưng bạn vẫn khao khát được đi học. Điều đó khiến mình cảm thấy vô cùng khâm phục bạn. Vậy nên, mình mới viết lá thứ này với mong muốn có thể làm quen với bạn.</a:t>
            </a:r>
          </a:p>
          <a:p>
            <a:pPr algn="just"/>
            <a:r>
              <a:rPr lang="vi-VN" sz="2400" dirty="0">
                <a:solidFill>
                  <a:srgbClr val="0070C0"/>
                </a:solidFill>
              </a:rPr>
              <a:t>Trước hết, mình xin tự giới thiệu: Mình tên là Nguyễn Huyền Nhi, học lớp 3C, trường </a:t>
            </a:r>
            <a:r>
              <a:rPr lang="en-US" sz="2400" dirty="0" err="1">
                <a:solidFill>
                  <a:srgbClr val="0070C0"/>
                </a:solidFill>
              </a:rPr>
              <a:t>Tiểu</a:t>
            </a:r>
            <a:r>
              <a:rPr lang="en-US" sz="2400" dirty="0">
                <a:solidFill>
                  <a:srgbClr val="0070C0"/>
                </a:solidFill>
              </a:rPr>
              <a:t> </a:t>
            </a:r>
            <a:r>
              <a:rPr lang="en-US" sz="2400" dirty="0" err="1">
                <a:solidFill>
                  <a:srgbClr val="0070C0"/>
                </a:solidFill>
              </a:rPr>
              <a:t>học</a:t>
            </a:r>
            <a:r>
              <a:rPr lang="en-US" sz="2400" dirty="0">
                <a:solidFill>
                  <a:srgbClr val="0070C0"/>
                </a:solidFill>
              </a:rPr>
              <a:t> Mai </a:t>
            </a:r>
            <a:r>
              <a:rPr lang="en-US" sz="2400" dirty="0" err="1">
                <a:solidFill>
                  <a:srgbClr val="0070C0"/>
                </a:solidFill>
              </a:rPr>
              <a:t>Dịch</a:t>
            </a:r>
            <a:r>
              <a:rPr lang="en-US" sz="2400" dirty="0">
                <a:solidFill>
                  <a:srgbClr val="0070C0"/>
                </a:solidFill>
              </a:rPr>
              <a:t>, </a:t>
            </a:r>
            <a:r>
              <a:rPr lang="en-US" sz="2400" dirty="0" err="1">
                <a:solidFill>
                  <a:srgbClr val="0070C0"/>
                </a:solidFill>
              </a:rPr>
              <a:t>thành</a:t>
            </a:r>
            <a:r>
              <a:rPr lang="en-US" sz="2400" dirty="0">
                <a:solidFill>
                  <a:srgbClr val="0070C0"/>
                </a:solidFill>
              </a:rPr>
              <a:t> </a:t>
            </a:r>
            <a:r>
              <a:rPr lang="en-US" sz="2400" dirty="0" err="1">
                <a:solidFill>
                  <a:srgbClr val="0070C0"/>
                </a:solidFill>
              </a:rPr>
              <a:t>phố</a:t>
            </a:r>
            <a:r>
              <a:rPr lang="en-US" sz="2400" dirty="0">
                <a:solidFill>
                  <a:srgbClr val="0070C0"/>
                </a:solidFill>
              </a:rPr>
              <a:t> </a:t>
            </a:r>
            <a:r>
              <a:rPr lang="en-US" sz="2400" dirty="0" err="1">
                <a:solidFill>
                  <a:srgbClr val="0070C0"/>
                </a:solidFill>
              </a:rPr>
              <a:t>Hà</a:t>
            </a:r>
            <a:r>
              <a:rPr lang="en-US" sz="2400" dirty="0">
                <a:solidFill>
                  <a:srgbClr val="0070C0"/>
                </a:solidFill>
              </a:rPr>
              <a:t> </a:t>
            </a:r>
            <a:r>
              <a:rPr lang="en-US" sz="2400" dirty="0" err="1">
                <a:solidFill>
                  <a:srgbClr val="0070C0"/>
                </a:solidFill>
              </a:rPr>
              <a:t>Nội</a:t>
            </a:r>
            <a:r>
              <a:rPr lang="en-US" sz="2400" dirty="0">
                <a:solidFill>
                  <a:srgbClr val="0070C0"/>
                </a:solidFill>
              </a:rPr>
              <a:t>. </a:t>
            </a:r>
            <a:r>
              <a:rPr lang="vi-VN" sz="2400" dirty="0">
                <a:solidFill>
                  <a:srgbClr val="0070C0"/>
                </a:solidFill>
              </a:rPr>
              <a:t>Nơi đây có rất nhiều phong cảnh đẹp. Tin chắc rằng bạn sẽ cảm thấy thích. Nếu có dịp đến thăm, mình sẽ đưa bạn đi chơi. Học kỳ I sắp kết thúc rồi. Mình và bạn cùng nhau cố gắng ôn tập thật tốt để đạt được điểm cao nhé</a:t>
            </a:r>
            <a:r>
              <a:rPr lang="en-US" sz="2400" dirty="0">
                <a:solidFill>
                  <a:srgbClr val="0070C0"/>
                </a:solidFill>
              </a:rPr>
              <a:t>!</a:t>
            </a:r>
            <a:endParaRPr lang="vi-VN" sz="2400" dirty="0">
              <a:solidFill>
                <a:srgbClr val="0070C0"/>
              </a:solidFill>
            </a:endParaRPr>
          </a:p>
          <a:p>
            <a:pPr algn="just"/>
            <a:r>
              <a:rPr lang="en-US" sz="2400" dirty="0">
                <a:solidFill>
                  <a:srgbClr val="0070C0"/>
                </a:solidFill>
              </a:rPr>
              <a:t>	</a:t>
            </a:r>
            <a:r>
              <a:rPr lang="vi-VN" sz="2400" dirty="0">
                <a:solidFill>
                  <a:srgbClr val="0070C0"/>
                </a:solidFill>
              </a:rPr>
              <a:t>Cuối thư, mình cũng chúc bạn có thật nhiều sức khỏe</a:t>
            </a:r>
            <a:r>
              <a:rPr lang="en-US" sz="2400" dirty="0">
                <a:solidFill>
                  <a:srgbClr val="0070C0"/>
                </a:solidFill>
              </a:rPr>
              <a:t> </a:t>
            </a:r>
            <a:r>
              <a:rPr lang="en-US" sz="2400" dirty="0" err="1">
                <a:solidFill>
                  <a:srgbClr val="0070C0"/>
                </a:solidFill>
              </a:rPr>
              <a:t>và</a:t>
            </a:r>
            <a:r>
              <a:rPr lang="en-US" sz="2400" dirty="0">
                <a:solidFill>
                  <a:srgbClr val="0070C0"/>
                </a:solidFill>
              </a:rPr>
              <a:t> </a:t>
            </a:r>
            <a:r>
              <a:rPr lang="en-US" sz="2400" dirty="0" err="1">
                <a:solidFill>
                  <a:srgbClr val="0070C0"/>
                </a:solidFill>
              </a:rPr>
              <a:t>học</a:t>
            </a:r>
            <a:r>
              <a:rPr lang="en-US" sz="2400" dirty="0">
                <a:solidFill>
                  <a:srgbClr val="0070C0"/>
                </a:solidFill>
              </a:rPr>
              <a:t> </a:t>
            </a:r>
            <a:r>
              <a:rPr lang="en-US" sz="2400" dirty="0" err="1">
                <a:solidFill>
                  <a:srgbClr val="0070C0"/>
                </a:solidFill>
              </a:rPr>
              <a:t>tập</a:t>
            </a:r>
            <a:r>
              <a:rPr lang="en-US" sz="2400" dirty="0">
                <a:solidFill>
                  <a:srgbClr val="0070C0"/>
                </a:solidFill>
              </a:rPr>
              <a:t> </a:t>
            </a:r>
            <a:r>
              <a:rPr lang="en-US" sz="2400" dirty="0" err="1">
                <a:solidFill>
                  <a:srgbClr val="0070C0"/>
                </a:solidFill>
              </a:rPr>
              <a:t>tốt</a:t>
            </a:r>
            <a:r>
              <a:rPr lang="en-US" sz="2400" dirty="0">
                <a:solidFill>
                  <a:srgbClr val="0070C0"/>
                </a:solidFill>
              </a:rPr>
              <a:t>. </a:t>
            </a:r>
            <a:r>
              <a:rPr lang="en-US" sz="2400" dirty="0" err="1">
                <a:solidFill>
                  <a:srgbClr val="0070C0"/>
                </a:solidFill>
              </a:rPr>
              <a:t>Hẹn</a:t>
            </a:r>
            <a:r>
              <a:rPr lang="en-US" sz="2400" dirty="0">
                <a:solidFill>
                  <a:srgbClr val="0070C0"/>
                </a:solidFill>
              </a:rPr>
              <a:t> </a:t>
            </a:r>
            <a:r>
              <a:rPr lang="en-US" sz="2400" dirty="0" err="1">
                <a:solidFill>
                  <a:srgbClr val="0070C0"/>
                </a:solidFill>
              </a:rPr>
              <a:t>bạn</a:t>
            </a:r>
            <a:r>
              <a:rPr lang="en-US" sz="2400" dirty="0">
                <a:solidFill>
                  <a:srgbClr val="0070C0"/>
                </a:solidFill>
              </a:rPr>
              <a:t> </a:t>
            </a:r>
            <a:r>
              <a:rPr lang="en-US" sz="2400" dirty="0" err="1">
                <a:solidFill>
                  <a:srgbClr val="0070C0"/>
                </a:solidFill>
              </a:rPr>
              <a:t>một</a:t>
            </a:r>
            <a:r>
              <a:rPr lang="en-US" sz="2400" dirty="0">
                <a:solidFill>
                  <a:srgbClr val="0070C0"/>
                </a:solidFill>
              </a:rPr>
              <a:t> </a:t>
            </a:r>
            <a:r>
              <a:rPr lang="en-US" sz="2400" dirty="0" err="1">
                <a:solidFill>
                  <a:srgbClr val="0070C0"/>
                </a:solidFill>
              </a:rPr>
              <a:t>ngày</a:t>
            </a:r>
            <a:r>
              <a:rPr lang="en-US" sz="2400" dirty="0">
                <a:solidFill>
                  <a:srgbClr val="0070C0"/>
                </a:solidFill>
              </a:rPr>
              <a:t> </a:t>
            </a:r>
            <a:r>
              <a:rPr lang="en-US" sz="2400" dirty="0" err="1">
                <a:solidFill>
                  <a:srgbClr val="0070C0"/>
                </a:solidFill>
              </a:rPr>
              <a:t>không</a:t>
            </a:r>
            <a:r>
              <a:rPr lang="en-US" sz="2400" dirty="0">
                <a:solidFill>
                  <a:srgbClr val="0070C0"/>
                </a:solidFill>
              </a:rPr>
              <a:t> </a:t>
            </a:r>
            <a:r>
              <a:rPr lang="en-US" sz="2400" dirty="0" err="1">
                <a:solidFill>
                  <a:srgbClr val="0070C0"/>
                </a:solidFill>
              </a:rPr>
              <a:t>xa</a:t>
            </a:r>
            <a:r>
              <a:rPr lang="en-US" sz="2400" dirty="0">
                <a:solidFill>
                  <a:srgbClr val="0070C0"/>
                </a:solidFill>
              </a:rPr>
              <a:t> </a:t>
            </a:r>
            <a:r>
              <a:rPr lang="en-US" sz="2400" dirty="0" err="1">
                <a:solidFill>
                  <a:srgbClr val="0070C0"/>
                </a:solidFill>
              </a:rPr>
              <a:t>chúng</a:t>
            </a:r>
            <a:r>
              <a:rPr lang="en-US" sz="2400" dirty="0">
                <a:solidFill>
                  <a:srgbClr val="0070C0"/>
                </a:solidFill>
              </a:rPr>
              <a:t> </a:t>
            </a:r>
            <a:r>
              <a:rPr lang="en-US" sz="2400" dirty="0" err="1">
                <a:solidFill>
                  <a:srgbClr val="0070C0"/>
                </a:solidFill>
              </a:rPr>
              <a:t>mình</a:t>
            </a:r>
            <a:r>
              <a:rPr lang="en-US" sz="2400" dirty="0">
                <a:solidFill>
                  <a:srgbClr val="0070C0"/>
                </a:solidFill>
              </a:rPr>
              <a:t> </a:t>
            </a:r>
            <a:r>
              <a:rPr lang="en-US" sz="2400" dirty="0" err="1">
                <a:solidFill>
                  <a:srgbClr val="0070C0"/>
                </a:solidFill>
              </a:rPr>
              <a:t>được</a:t>
            </a:r>
            <a:r>
              <a:rPr lang="en-US" sz="2400" dirty="0">
                <a:solidFill>
                  <a:srgbClr val="0070C0"/>
                </a:solidFill>
              </a:rPr>
              <a:t> </a:t>
            </a:r>
            <a:r>
              <a:rPr lang="en-US" sz="2400" dirty="0" err="1">
                <a:solidFill>
                  <a:srgbClr val="0070C0"/>
                </a:solidFill>
              </a:rPr>
              <a:t>gặp</a:t>
            </a:r>
            <a:r>
              <a:rPr lang="en-US" sz="2400" dirty="0">
                <a:solidFill>
                  <a:srgbClr val="0070C0"/>
                </a:solidFill>
              </a:rPr>
              <a:t> </a:t>
            </a:r>
            <a:r>
              <a:rPr lang="en-US" sz="2400" dirty="0" err="1">
                <a:solidFill>
                  <a:srgbClr val="0070C0"/>
                </a:solidFill>
              </a:rPr>
              <a:t>nhau</a:t>
            </a:r>
            <a:r>
              <a:rPr lang="en-US" sz="2400" dirty="0">
                <a:solidFill>
                  <a:srgbClr val="0070C0"/>
                </a:solidFill>
              </a:rPr>
              <a:t>. </a:t>
            </a:r>
            <a:r>
              <a:rPr lang="en-US" sz="2400" dirty="0" err="1">
                <a:solidFill>
                  <a:srgbClr val="0070C0"/>
                </a:solidFill>
              </a:rPr>
              <a:t>Mong</a:t>
            </a:r>
            <a:r>
              <a:rPr lang="en-US" sz="2400" dirty="0">
                <a:solidFill>
                  <a:srgbClr val="0070C0"/>
                </a:solidFill>
              </a:rPr>
              <a:t> </a:t>
            </a:r>
            <a:r>
              <a:rPr lang="en-US" sz="2400" dirty="0" err="1">
                <a:solidFill>
                  <a:srgbClr val="0070C0"/>
                </a:solidFill>
              </a:rPr>
              <a:t>thư</a:t>
            </a:r>
            <a:r>
              <a:rPr lang="en-US" sz="2400" dirty="0">
                <a:solidFill>
                  <a:srgbClr val="0070C0"/>
                </a:solidFill>
              </a:rPr>
              <a:t> </a:t>
            </a:r>
            <a:r>
              <a:rPr lang="en-US" sz="2400" dirty="0" err="1">
                <a:solidFill>
                  <a:srgbClr val="0070C0"/>
                </a:solidFill>
              </a:rPr>
              <a:t>bạn</a:t>
            </a:r>
            <a:r>
              <a:rPr lang="en-US" sz="2400" dirty="0">
                <a:solidFill>
                  <a:srgbClr val="0070C0"/>
                </a:solidFill>
              </a:rPr>
              <a:t>.</a:t>
            </a:r>
            <a:endParaRPr lang="vi-VN" sz="2400" dirty="0">
              <a:solidFill>
                <a:srgbClr val="0070C0"/>
              </a:solidFill>
            </a:endParaRPr>
          </a:p>
          <a:p>
            <a:pPr lvl="8" algn="ctr"/>
            <a:r>
              <a:rPr lang="vi-VN" sz="2400" dirty="0">
                <a:solidFill>
                  <a:srgbClr val="0070C0"/>
                </a:solidFill>
              </a:rPr>
              <a:t>Người bạn mới</a:t>
            </a:r>
          </a:p>
          <a:p>
            <a:pPr lvl="8" algn="ctr"/>
            <a:r>
              <a:rPr lang="vi-VN" sz="2400" dirty="0">
                <a:solidFill>
                  <a:srgbClr val="0070C0"/>
                </a:solidFill>
              </a:rPr>
              <a:t> </a:t>
            </a:r>
            <a:r>
              <a:rPr lang="en-US" sz="2400" dirty="0">
                <a:solidFill>
                  <a:srgbClr val="0070C0"/>
                </a:solidFill>
              </a:rPr>
              <a:t>Ly</a:t>
            </a:r>
            <a:endParaRPr lang="vi-VN" sz="2400" dirty="0">
              <a:solidFill>
                <a:srgbClr val="0070C0"/>
              </a:solidFill>
            </a:endParaRPr>
          </a:p>
          <a:p>
            <a:pPr lvl="8" algn="ctr"/>
            <a:r>
              <a:rPr lang="vi-VN" sz="2400" dirty="0">
                <a:solidFill>
                  <a:srgbClr val="0070C0"/>
                </a:solidFill>
              </a:rPr>
              <a:t>Nguyễn </a:t>
            </a:r>
            <a:r>
              <a:rPr lang="en-US" sz="2400" dirty="0">
                <a:solidFill>
                  <a:srgbClr val="0070C0"/>
                </a:solidFill>
              </a:rPr>
              <a:t>Mai Ly</a:t>
            </a:r>
          </a:p>
        </p:txBody>
      </p:sp>
    </p:spTree>
    <p:extLst>
      <p:ext uri="{BB962C8B-B14F-4D97-AF65-F5344CB8AC3E}">
        <p14:creationId xmlns:p14="http://schemas.microsoft.com/office/powerpoint/2010/main" val="244940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9D3D-6C5E-4A97-BAF5-33B86CD6F3E4}"/>
              </a:ext>
            </a:extLst>
          </p:cNvPr>
          <p:cNvSpPr>
            <a:spLocks noGrp="1"/>
          </p:cNvSpPr>
          <p:nvPr>
            <p:ph type="title"/>
          </p:nvPr>
        </p:nvSpPr>
        <p:spPr/>
        <p:txBody>
          <a:bodyPr>
            <a:normAutofit/>
          </a:bodyPr>
          <a:lstStyle/>
          <a:p>
            <a:pPr algn="r"/>
            <a:r>
              <a:rPr lang="en-US" sz="2800" b="0" dirty="0" err="1">
                <a:latin typeface="+mj-lt"/>
              </a:rPr>
              <a:t>Hà</a:t>
            </a:r>
            <a:r>
              <a:rPr lang="en-US" sz="2800" b="0" dirty="0">
                <a:latin typeface="+mj-lt"/>
              </a:rPr>
              <a:t> </a:t>
            </a:r>
            <a:r>
              <a:rPr lang="en-US" sz="2800" b="0" dirty="0" err="1">
                <a:latin typeface="+mj-lt"/>
              </a:rPr>
              <a:t>Nội</a:t>
            </a:r>
            <a:r>
              <a:rPr lang="en-US" sz="2800" b="0" dirty="0">
                <a:latin typeface="+mj-lt"/>
              </a:rPr>
              <a:t>, </a:t>
            </a:r>
            <a:r>
              <a:rPr lang="en-US" sz="2800" b="0" dirty="0" err="1">
                <a:latin typeface="+mj-lt"/>
              </a:rPr>
              <a:t>ngày</a:t>
            </a:r>
            <a:r>
              <a:rPr lang="en-US" sz="2800" b="0" dirty="0">
                <a:latin typeface="+mj-lt"/>
              </a:rPr>
              <a:t> 19 </a:t>
            </a:r>
            <a:r>
              <a:rPr lang="en-US" sz="2800" b="0" dirty="0" err="1">
                <a:latin typeface="+mj-lt"/>
              </a:rPr>
              <a:t>tháng</a:t>
            </a:r>
            <a:r>
              <a:rPr lang="en-US" sz="2800" b="0" dirty="0">
                <a:latin typeface="+mj-lt"/>
              </a:rPr>
              <a:t> 11 </a:t>
            </a:r>
            <a:r>
              <a:rPr lang="en-US" sz="2800" b="0" dirty="0" err="1">
                <a:latin typeface="+mj-lt"/>
              </a:rPr>
              <a:t>năm</a:t>
            </a:r>
            <a:r>
              <a:rPr lang="en-US" sz="2800" b="0" dirty="0">
                <a:latin typeface="+mj-lt"/>
              </a:rPr>
              <a:t> 2021</a:t>
            </a:r>
          </a:p>
        </p:txBody>
      </p:sp>
      <p:sp>
        <p:nvSpPr>
          <p:cNvPr id="3" name="Content Placeholder 2">
            <a:extLst>
              <a:ext uri="{FF2B5EF4-FFF2-40B4-BE49-F238E27FC236}">
                <a16:creationId xmlns:a16="http://schemas.microsoft.com/office/drawing/2014/main" id="{08B250DB-1E01-4E80-9424-3BAE8D38CD07}"/>
              </a:ext>
            </a:extLst>
          </p:cNvPr>
          <p:cNvSpPr>
            <a:spLocks noGrp="1"/>
          </p:cNvSpPr>
          <p:nvPr>
            <p:ph idx="1"/>
          </p:nvPr>
        </p:nvSpPr>
        <p:spPr>
          <a:xfrm>
            <a:off x="838201" y="1049580"/>
            <a:ext cx="10852859" cy="5213358"/>
          </a:xfrm>
        </p:spPr>
        <p:txBody>
          <a:bodyPr>
            <a:normAutofit lnSpcReduction="10000"/>
          </a:bodyPr>
          <a:lstStyle/>
          <a:p>
            <a:pPr marL="0" indent="0">
              <a:buNone/>
            </a:pPr>
            <a:r>
              <a:rPr lang="en-US" sz="2400" dirty="0" err="1">
                <a:solidFill>
                  <a:schemeClr val="tx1">
                    <a:lumMod val="50000"/>
                  </a:schemeClr>
                </a:solidFill>
                <a:latin typeface="+mn-lt"/>
              </a:rPr>
              <a:t>Hà</a:t>
            </a:r>
            <a:r>
              <a:rPr lang="en-US" sz="2400" dirty="0">
                <a:solidFill>
                  <a:schemeClr val="tx1">
                    <a:lumMod val="50000"/>
                  </a:schemeClr>
                </a:solidFill>
                <a:latin typeface="+mn-lt"/>
              </a:rPr>
              <a:t> Trang </a:t>
            </a:r>
            <a:r>
              <a:rPr lang="en-US" sz="2400" dirty="0" err="1">
                <a:solidFill>
                  <a:schemeClr val="tx1">
                    <a:lumMod val="50000"/>
                  </a:schemeClr>
                </a:solidFill>
                <a:latin typeface="+mn-lt"/>
              </a:rPr>
              <a:t>thân</a:t>
            </a:r>
            <a:r>
              <a:rPr lang="en-US" sz="2400" dirty="0">
                <a:solidFill>
                  <a:schemeClr val="tx1">
                    <a:lumMod val="50000"/>
                  </a:schemeClr>
                </a:solidFill>
                <a:latin typeface="+mn-lt"/>
              </a:rPr>
              <a:t> </a:t>
            </a:r>
            <a:r>
              <a:rPr lang="en-US" sz="2400" dirty="0" err="1">
                <a:solidFill>
                  <a:schemeClr val="tx1">
                    <a:lumMod val="50000"/>
                  </a:schemeClr>
                </a:solidFill>
                <a:latin typeface="+mn-lt"/>
              </a:rPr>
              <a:t>mến</a:t>
            </a:r>
            <a:r>
              <a:rPr lang="en-US" sz="2400" dirty="0">
                <a:solidFill>
                  <a:schemeClr val="tx1">
                    <a:lumMod val="50000"/>
                  </a:schemeClr>
                </a:solidFill>
                <a:latin typeface="+mn-lt"/>
              </a:rPr>
              <a:t>, </a:t>
            </a:r>
          </a:p>
          <a:p>
            <a:pPr marL="0" indent="0">
              <a:buNone/>
            </a:pPr>
            <a:r>
              <a:rPr lang="en-US" sz="2400" dirty="0" err="1">
                <a:solidFill>
                  <a:schemeClr val="tx1">
                    <a:lumMod val="50000"/>
                  </a:schemeClr>
                </a:solidFill>
                <a:latin typeface="+mn-lt"/>
              </a:rPr>
              <a:t>Mình</a:t>
            </a:r>
            <a:r>
              <a:rPr lang="vi-VN" sz="2400" dirty="0">
                <a:solidFill>
                  <a:schemeClr val="tx1">
                    <a:lumMod val="50000"/>
                  </a:schemeClr>
                </a:solidFill>
                <a:latin typeface="+mn-lt"/>
              </a:rPr>
              <a:t> biết bạn qua </a:t>
            </a:r>
            <a:r>
              <a:rPr lang="en-US" sz="2400" dirty="0">
                <a:solidFill>
                  <a:schemeClr val="tx1">
                    <a:lumMod val="50000"/>
                  </a:schemeClr>
                </a:solidFill>
                <a:latin typeface="+mn-lt"/>
              </a:rPr>
              <a:t>t</a:t>
            </a:r>
            <a:r>
              <a:rPr lang="vi-VN" sz="2400" dirty="0">
                <a:solidFill>
                  <a:schemeClr val="tx1">
                    <a:lumMod val="50000"/>
                  </a:schemeClr>
                </a:solidFill>
                <a:latin typeface="+mn-lt"/>
              </a:rPr>
              <a:t>i vi và thấy bạn học rất tốt nên hôm nay </a:t>
            </a:r>
            <a:r>
              <a:rPr lang="en-US" sz="2400" dirty="0" err="1">
                <a:solidFill>
                  <a:schemeClr val="tx1">
                    <a:lumMod val="50000"/>
                  </a:schemeClr>
                </a:solidFill>
                <a:latin typeface="+mn-lt"/>
              </a:rPr>
              <a:t>mình</a:t>
            </a:r>
            <a:r>
              <a:rPr lang="vi-VN" sz="2400" dirty="0">
                <a:solidFill>
                  <a:schemeClr val="tx1">
                    <a:lumMod val="50000"/>
                  </a:schemeClr>
                </a:solidFill>
                <a:latin typeface="+mn-lt"/>
              </a:rPr>
              <a:t> viết thư này để làm quen với bạn và hẹn bạn cùng thi đua học tập. </a:t>
            </a:r>
            <a:endParaRPr lang="en-US" sz="2400" dirty="0">
              <a:solidFill>
                <a:schemeClr val="tx1">
                  <a:lumMod val="50000"/>
                </a:schemeClr>
              </a:solidFill>
              <a:latin typeface="+mn-lt"/>
            </a:endParaRPr>
          </a:p>
          <a:p>
            <a:pPr marL="0" indent="0">
              <a:buNone/>
            </a:pPr>
            <a:r>
              <a:rPr lang="en-US" sz="2400" dirty="0" err="1">
                <a:solidFill>
                  <a:schemeClr val="tx1">
                    <a:lumMod val="50000"/>
                  </a:schemeClr>
                </a:solidFill>
                <a:latin typeface="+mn-lt"/>
              </a:rPr>
              <a:t>Mình</a:t>
            </a:r>
            <a:r>
              <a:rPr lang="en-US" sz="2400" dirty="0">
                <a:solidFill>
                  <a:schemeClr val="tx1">
                    <a:lumMod val="50000"/>
                  </a:schemeClr>
                </a:solidFill>
                <a:latin typeface="+mn-lt"/>
              </a:rPr>
              <a:t> </a:t>
            </a:r>
            <a:r>
              <a:rPr lang="en-US" sz="2400" dirty="0" err="1">
                <a:solidFill>
                  <a:schemeClr val="tx1">
                    <a:lumMod val="50000"/>
                  </a:schemeClr>
                </a:solidFill>
                <a:latin typeface="+mn-lt"/>
              </a:rPr>
              <a:t>xin</a:t>
            </a:r>
            <a:r>
              <a:rPr lang="en-US" sz="2400" dirty="0">
                <a:solidFill>
                  <a:schemeClr val="tx1">
                    <a:lumMod val="50000"/>
                  </a:schemeClr>
                </a:solidFill>
                <a:latin typeface="+mn-lt"/>
              </a:rPr>
              <a:t> </a:t>
            </a:r>
            <a:r>
              <a:rPr lang="en-US" sz="2400" dirty="0" err="1">
                <a:solidFill>
                  <a:schemeClr val="tx1">
                    <a:lumMod val="50000"/>
                  </a:schemeClr>
                </a:solidFill>
                <a:latin typeface="+mn-lt"/>
              </a:rPr>
              <a:t>tự</a:t>
            </a:r>
            <a:r>
              <a:rPr lang="en-US" sz="2400" dirty="0">
                <a:solidFill>
                  <a:schemeClr val="tx1">
                    <a:lumMod val="50000"/>
                  </a:schemeClr>
                </a:solidFill>
                <a:latin typeface="+mn-lt"/>
              </a:rPr>
              <a:t> </a:t>
            </a:r>
            <a:r>
              <a:rPr lang="en-US" sz="2400" dirty="0" err="1">
                <a:solidFill>
                  <a:schemeClr val="tx1">
                    <a:lumMod val="50000"/>
                  </a:schemeClr>
                </a:solidFill>
                <a:latin typeface="+mn-lt"/>
              </a:rPr>
              <a:t>giới</a:t>
            </a:r>
            <a:r>
              <a:rPr lang="en-US" sz="2400" dirty="0">
                <a:solidFill>
                  <a:schemeClr val="tx1">
                    <a:lumMod val="50000"/>
                  </a:schemeClr>
                </a:solidFill>
                <a:latin typeface="+mn-lt"/>
              </a:rPr>
              <a:t> </a:t>
            </a:r>
            <a:r>
              <a:rPr lang="en-US" sz="2400" dirty="0" err="1">
                <a:solidFill>
                  <a:schemeClr val="tx1">
                    <a:lumMod val="50000"/>
                  </a:schemeClr>
                </a:solidFill>
                <a:latin typeface="+mn-lt"/>
              </a:rPr>
              <a:t>thiệu</a:t>
            </a:r>
            <a:r>
              <a:rPr lang="en-US" sz="2400" dirty="0">
                <a:solidFill>
                  <a:schemeClr val="tx1">
                    <a:lumMod val="50000"/>
                  </a:schemeClr>
                </a:solidFill>
                <a:latin typeface="+mn-lt"/>
              </a:rPr>
              <a:t>, </a:t>
            </a:r>
            <a:r>
              <a:rPr lang="en-US" sz="2400" dirty="0" err="1">
                <a:solidFill>
                  <a:schemeClr val="tx1">
                    <a:lumMod val="50000"/>
                  </a:schemeClr>
                </a:solidFill>
                <a:latin typeface="+mn-lt"/>
              </a:rPr>
              <a:t>mình</a:t>
            </a:r>
            <a:r>
              <a:rPr lang="en-US" sz="2400" dirty="0">
                <a:solidFill>
                  <a:schemeClr val="tx1">
                    <a:lumMod val="50000"/>
                  </a:schemeClr>
                </a:solidFill>
                <a:latin typeface="+mn-lt"/>
              </a:rPr>
              <a:t> </a:t>
            </a:r>
            <a:r>
              <a:rPr lang="en-US" sz="2400" dirty="0" err="1">
                <a:solidFill>
                  <a:schemeClr val="tx1">
                    <a:lumMod val="50000"/>
                  </a:schemeClr>
                </a:solidFill>
                <a:latin typeface="+mn-lt"/>
              </a:rPr>
              <a:t>tên</a:t>
            </a:r>
            <a:r>
              <a:rPr lang="en-US" sz="2400" dirty="0">
                <a:solidFill>
                  <a:schemeClr val="tx1">
                    <a:lumMod val="50000"/>
                  </a:schemeClr>
                </a:solidFill>
                <a:latin typeface="+mn-lt"/>
              </a:rPr>
              <a:t> </a:t>
            </a:r>
            <a:r>
              <a:rPr lang="en-US" sz="2400" dirty="0" err="1">
                <a:solidFill>
                  <a:schemeClr val="tx1">
                    <a:lumMod val="50000"/>
                  </a:schemeClr>
                </a:solidFill>
                <a:latin typeface="+mn-lt"/>
              </a:rPr>
              <a:t>là</a:t>
            </a:r>
            <a:r>
              <a:rPr lang="en-US" sz="2400" dirty="0">
                <a:solidFill>
                  <a:schemeClr val="tx1">
                    <a:lumMod val="50000"/>
                  </a:schemeClr>
                </a:solidFill>
                <a:latin typeface="+mn-lt"/>
              </a:rPr>
              <a:t> </a:t>
            </a:r>
            <a:r>
              <a:rPr lang="en-US" sz="2400" dirty="0" err="1">
                <a:solidFill>
                  <a:schemeClr val="tx1">
                    <a:lumMod val="50000"/>
                  </a:schemeClr>
                </a:solidFill>
                <a:latin typeface="+mn-lt"/>
              </a:rPr>
              <a:t>Đỗ</a:t>
            </a:r>
            <a:r>
              <a:rPr lang="en-US" sz="2400" dirty="0">
                <a:solidFill>
                  <a:schemeClr val="tx1">
                    <a:lumMod val="50000"/>
                  </a:schemeClr>
                </a:solidFill>
                <a:latin typeface="+mn-lt"/>
              </a:rPr>
              <a:t> </a:t>
            </a:r>
            <a:r>
              <a:rPr lang="en-US" sz="2400" dirty="0" err="1">
                <a:solidFill>
                  <a:schemeClr val="tx1">
                    <a:lumMod val="50000"/>
                  </a:schemeClr>
                </a:solidFill>
                <a:latin typeface="+mn-lt"/>
              </a:rPr>
              <a:t>Bảo</a:t>
            </a:r>
            <a:r>
              <a:rPr lang="en-US" sz="2400" dirty="0">
                <a:solidFill>
                  <a:schemeClr val="tx1">
                    <a:lumMod val="50000"/>
                  </a:schemeClr>
                </a:solidFill>
                <a:latin typeface="+mn-lt"/>
              </a:rPr>
              <a:t> </a:t>
            </a:r>
            <a:r>
              <a:rPr lang="en-US" sz="2400" dirty="0" err="1">
                <a:solidFill>
                  <a:schemeClr val="tx1">
                    <a:lumMod val="50000"/>
                  </a:schemeClr>
                </a:solidFill>
                <a:latin typeface="+mn-lt"/>
              </a:rPr>
              <a:t>Thiên</a:t>
            </a:r>
            <a:r>
              <a:rPr lang="en-US" sz="2400" dirty="0">
                <a:solidFill>
                  <a:schemeClr val="tx1">
                    <a:lumMod val="50000"/>
                  </a:schemeClr>
                </a:solidFill>
                <a:latin typeface="+mn-lt"/>
              </a:rPr>
              <a:t> Anh, </a:t>
            </a:r>
            <a:r>
              <a:rPr lang="en-US" sz="2400" dirty="0" err="1">
                <a:solidFill>
                  <a:schemeClr val="tx1">
                    <a:lumMod val="50000"/>
                  </a:schemeClr>
                </a:solidFill>
                <a:latin typeface="+mn-lt"/>
              </a:rPr>
              <a:t>học</a:t>
            </a:r>
            <a:r>
              <a:rPr lang="en-US" sz="2400" dirty="0">
                <a:solidFill>
                  <a:schemeClr val="tx1">
                    <a:lumMod val="50000"/>
                  </a:schemeClr>
                </a:solidFill>
                <a:latin typeface="+mn-lt"/>
              </a:rPr>
              <a:t> </a:t>
            </a:r>
            <a:r>
              <a:rPr lang="en-US" sz="2400" dirty="0" err="1">
                <a:solidFill>
                  <a:schemeClr val="tx1">
                    <a:lumMod val="50000"/>
                  </a:schemeClr>
                </a:solidFill>
                <a:latin typeface="+mn-lt"/>
              </a:rPr>
              <a:t>sinh</a:t>
            </a:r>
            <a:r>
              <a:rPr lang="en-US" sz="2400" dirty="0">
                <a:solidFill>
                  <a:schemeClr val="tx1">
                    <a:lumMod val="50000"/>
                  </a:schemeClr>
                </a:solidFill>
                <a:latin typeface="+mn-lt"/>
              </a:rPr>
              <a:t> </a:t>
            </a:r>
            <a:r>
              <a:rPr lang="en-US" sz="2400" dirty="0" err="1">
                <a:solidFill>
                  <a:schemeClr val="tx1">
                    <a:lumMod val="50000"/>
                  </a:schemeClr>
                </a:solidFill>
                <a:latin typeface="+mn-lt"/>
              </a:rPr>
              <a:t>lớp</a:t>
            </a:r>
            <a:r>
              <a:rPr lang="en-US" sz="2400" dirty="0">
                <a:solidFill>
                  <a:schemeClr val="tx1">
                    <a:lumMod val="50000"/>
                  </a:schemeClr>
                </a:solidFill>
                <a:latin typeface="+mn-lt"/>
              </a:rPr>
              <a:t> 3S2, </a:t>
            </a:r>
            <a:r>
              <a:rPr lang="en-US" sz="2400" dirty="0" err="1">
                <a:solidFill>
                  <a:schemeClr val="tx1">
                    <a:lumMod val="50000"/>
                  </a:schemeClr>
                </a:solidFill>
                <a:latin typeface="+mn-lt"/>
              </a:rPr>
              <a:t>Trường</a:t>
            </a:r>
            <a:r>
              <a:rPr lang="en-US" sz="2400" dirty="0">
                <a:solidFill>
                  <a:schemeClr val="tx1">
                    <a:lumMod val="50000"/>
                  </a:schemeClr>
                </a:solidFill>
                <a:latin typeface="+mn-lt"/>
              </a:rPr>
              <a:t> </a:t>
            </a:r>
            <a:r>
              <a:rPr lang="en-US" sz="2400" dirty="0" err="1">
                <a:solidFill>
                  <a:schemeClr val="tx1">
                    <a:lumMod val="50000"/>
                  </a:schemeClr>
                </a:solidFill>
                <a:latin typeface="+mn-lt"/>
              </a:rPr>
              <a:t>Tiểu</a:t>
            </a:r>
            <a:r>
              <a:rPr lang="en-US" sz="2400" dirty="0">
                <a:solidFill>
                  <a:schemeClr val="tx1">
                    <a:lumMod val="50000"/>
                  </a:schemeClr>
                </a:solidFill>
                <a:latin typeface="+mn-lt"/>
              </a:rPr>
              <a:t> </a:t>
            </a:r>
            <a:r>
              <a:rPr lang="en-US" sz="2400" dirty="0" err="1">
                <a:solidFill>
                  <a:schemeClr val="tx1">
                    <a:lumMod val="50000"/>
                  </a:schemeClr>
                </a:solidFill>
                <a:latin typeface="+mn-lt"/>
              </a:rPr>
              <a:t>học</a:t>
            </a:r>
            <a:r>
              <a:rPr lang="en-US" sz="2400" dirty="0">
                <a:solidFill>
                  <a:schemeClr val="tx1">
                    <a:lumMod val="50000"/>
                  </a:schemeClr>
                </a:solidFill>
                <a:latin typeface="+mn-lt"/>
              </a:rPr>
              <a:t> </a:t>
            </a:r>
            <a:r>
              <a:rPr lang="en-US" sz="2400" dirty="0" err="1">
                <a:solidFill>
                  <a:schemeClr val="tx1">
                    <a:lumMod val="50000"/>
                  </a:schemeClr>
                </a:solidFill>
                <a:latin typeface="+mn-lt"/>
              </a:rPr>
              <a:t>Đa</a:t>
            </a:r>
            <a:r>
              <a:rPr lang="en-US" sz="2400" dirty="0">
                <a:solidFill>
                  <a:schemeClr val="tx1">
                    <a:lumMod val="50000"/>
                  </a:schemeClr>
                </a:solidFill>
                <a:latin typeface="+mn-lt"/>
              </a:rPr>
              <a:t> </a:t>
            </a:r>
            <a:r>
              <a:rPr lang="en-US" sz="2400" dirty="0" err="1">
                <a:solidFill>
                  <a:schemeClr val="tx1">
                    <a:lumMod val="50000"/>
                  </a:schemeClr>
                </a:solidFill>
                <a:latin typeface="+mn-lt"/>
              </a:rPr>
              <a:t>Trí</a:t>
            </a:r>
            <a:r>
              <a:rPr lang="en-US" sz="2400" dirty="0">
                <a:solidFill>
                  <a:schemeClr val="tx1">
                    <a:lumMod val="50000"/>
                  </a:schemeClr>
                </a:solidFill>
                <a:latin typeface="+mn-lt"/>
              </a:rPr>
              <a:t> </a:t>
            </a:r>
            <a:r>
              <a:rPr lang="en-US" sz="2400" dirty="0" err="1">
                <a:solidFill>
                  <a:schemeClr val="tx1">
                    <a:lumMod val="50000"/>
                  </a:schemeClr>
                </a:solidFill>
                <a:latin typeface="+mn-lt"/>
              </a:rPr>
              <a:t>Tuệ</a:t>
            </a:r>
            <a:r>
              <a:rPr lang="en-US" sz="2400" dirty="0">
                <a:solidFill>
                  <a:schemeClr val="tx1">
                    <a:lumMod val="50000"/>
                  </a:schemeClr>
                </a:solidFill>
                <a:latin typeface="+mn-lt"/>
              </a:rPr>
              <a:t>, </a:t>
            </a:r>
            <a:r>
              <a:rPr lang="en-US" sz="2400" dirty="0" err="1">
                <a:solidFill>
                  <a:schemeClr val="tx1">
                    <a:lumMod val="50000"/>
                  </a:schemeClr>
                </a:solidFill>
                <a:latin typeface="+mn-lt"/>
              </a:rPr>
              <a:t>thành</a:t>
            </a:r>
            <a:r>
              <a:rPr lang="en-US" sz="2400" dirty="0">
                <a:solidFill>
                  <a:schemeClr val="tx1">
                    <a:lumMod val="50000"/>
                  </a:schemeClr>
                </a:solidFill>
                <a:latin typeface="+mn-lt"/>
              </a:rPr>
              <a:t> </a:t>
            </a:r>
            <a:r>
              <a:rPr lang="en-US" sz="2400" dirty="0" err="1">
                <a:solidFill>
                  <a:schemeClr val="tx1">
                    <a:lumMod val="50000"/>
                  </a:schemeClr>
                </a:solidFill>
                <a:latin typeface="+mn-lt"/>
              </a:rPr>
              <a:t>phố</a:t>
            </a:r>
            <a:r>
              <a:rPr lang="en-US" sz="2400" dirty="0">
                <a:solidFill>
                  <a:schemeClr val="tx1">
                    <a:lumMod val="50000"/>
                  </a:schemeClr>
                </a:solidFill>
                <a:latin typeface="+mn-lt"/>
              </a:rPr>
              <a:t> </a:t>
            </a:r>
            <a:r>
              <a:rPr lang="en-US" sz="2400" dirty="0" err="1">
                <a:solidFill>
                  <a:schemeClr val="tx1">
                    <a:lumMod val="50000"/>
                  </a:schemeClr>
                </a:solidFill>
                <a:latin typeface="+mn-lt"/>
              </a:rPr>
              <a:t>Hà</a:t>
            </a:r>
            <a:r>
              <a:rPr lang="en-US" sz="2400" dirty="0">
                <a:solidFill>
                  <a:schemeClr val="tx1">
                    <a:lumMod val="50000"/>
                  </a:schemeClr>
                </a:solidFill>
                <a:latin typeface="+mn-lt"/>
              </a:rPr>
              <a:t> </a:t>
            </a:r>
            <a:r>
              <a:rPr lang="en-US" sz="2400" dirty="0" err="1">
                <a:solidFill>
                  <a:schemeClr val="tx1">
                    <a:lumMod val="50000"/>
                  </a:schemeClr>
                </a:solidFill>
                <a:latin typeface="+mn-lt"/>
              </a:rPr>
              <a:t>Nội</a:t>
            </a:r>
            <a:r>
              <a:rPr lang="en-US" sz="2400" dirty="0">
                <a:solidFill>
                  <a:schemeClr val="tx1">
                    <a:lumMod val="50000"/>
                  </a:schemeClr>
                </a:solidFill>
                <a:latin typeface="+mn-lt"/>
              </a:rPr>
              <a:t>. </a:t>
            </a:r>
            <a:r>
              <a:rPr lang="en-US" sz="2400" dirty="0" err="1">
                <a:solidFill>
                  <a:schemeClr val="tx1">
                    <a:lumMod val="50000"/>
                  </a:schemeClr>
                </a:solidFill>
                <a:latin typeface="+mn-lt"/>
              </a:rPr>
              <a:t>Mình</a:t>
            </a:r>
            <a:r>
              <a:rPr lang="en-US" sz="2400" dirty="0">
                <a:solidFill>
                  <a:schemeClr val="tx1">
                    <a:lumMod val="50000"/>
                  </a:schemeClr>
                </a:solidFill>
                <a:latin typeface="+mn-lt"/>
              </a:rPr>
              <a:t> </a:t>
            </a:r>
            <a:r>
              <a:rPr lang="en-US" sz="2400" dirty="0" err="1">
                <a:solidFill>
                  <a:schemeClr val="tx1">
                    <a:lumMod val="50000"/>
                  </a:schemeClr>
                </a:solidFill>
                <a:latin typeface="+mn-lt"/>
              </a:rPr>
              <a:t>rất</a:t>
            </a:r>
            <a:r>
              <a:rPr lang="en-US" sz="2400" dirty="0">
                <a:solidFill>
                  <a:schemeClr val="tx1">
                    <a:lumMod val="50000"/>
                  </a:schemeClr>
                </a:solidFill>
                <a:latin typeface="+mn-lt"/>
              </a:rPr>
              <a:t> </a:t>
            </a:r>
            <a:r>
              <a:rPr lang="en-US" sz="2400" dirty="0" err="1">
                <a:solidFill>
                  <a:schemeClr val="tx1">
                    <a:lumMod val="50000"/>
                  </a:schemeClr>
                </a:solidFill>
                <a:latin typeface="+mn-lt"/>
              </a:rPr>
              <a:t>thích</a:t>
            </a:r>
            <a:r>
              <a:rPr lang="en-US" sz="2400" dirty="0">
                <a:solidFill>
                  <a:schemeClr val="tx1">
                    <a:lumMod val="50000"/>
                  </a:schemeClr>
                </a:solidFill>
                <a:latin typeface="+mn-lt"/>
              </a:rPr>
              <a:t> </a:t>
            </a:r>
            <a:r>
              <a:rPr lang="en-US" sz="2400" dirty="0" err="1">
                <a:solidFill>
                  <a:schemeClr val="tx1">
                    <a:lumMod val="50000"/>
                  </a:schemeClr>
                </a:solidFill>
                <a:latin typeface="+mn-lt"/>
              </a:rPr>
              <a:t>đọc</a:t>
            </a:r>
            <a:r>
              <a:rPr lang="en-US" sz="2400" dirty="0">
                <a:solidFill>
                  <a:schemeClr val="tx1">
                    <a:lumMod val="50000"/>
                  </a:schemeClr>
                </a:solidFill>
                <a:latin typeface="+mn-lt"/>
              </a:rPr>
              <a:t> </a:t>
            </a:r>
            <a:r>
              <a:rPr lang="en-US" sz="2400" dirty="0" err="1">
                <a:solidFill>
                  <a:schemeClr val="tx1">
                    <a:lumMod val="50000"/>
                  </a:schemeClr>
                </a:solidFill>
                <a:latin typeface="+mn-lt"/>
              </a:rPr>
              <a:t>sách</a:t>
            </a:r>
            <a:r>
              <a:rPr lang="en-US" sz="2400" dirty="0">
                <a:solidFill>
                  <a:schemeClr val="tx1">
                    <a:lumMod val="50000"/>
                  </a:schemeClr>
                </a:solidFill>
                <a:latin typeface="+mn-lt"/>
              </a:rPr>
              <a:t> </a:t>
            </a:r>
            <a:r>
              <a:rPr lang="en-US" sz="2400" dirty="0" err="1">
                <a:solidFill>
                  <a:schemeClr val="tx1">
                    <a:lumMod val="50000"/>
                  </a:schemeClr>
                </a:solidFill>
                <a:latin typeface="+mn-lt"/>
              </a:rPr>
              <a:t>và</a:t>
            </a:r>
            <a:r>
              <a:rPr lang="en-US" sz="2400" dirty="0">
                <a:solidFill>
                  <a:schemeClr val="tx1">
                    <a:lumMod val="50000"/>
                  </a:schemeClr>
                </a:solidFill>
                <a:latin typeface="+mn-lt"/>
              </a:rPr>
              <a:t> </a:t>
            </a:r>
            <a:r>
              <a:rPr lang="en-US" sz="2400" dirty="0" err="1">
                <a:solidFill>
                  <a:schemeClr val="tx1">
                    <a:lumMod val="50000"/>
                  </a:schemeClr>
                </a:solidFill>
                <a:latin typeface="+mn-lt"/>
              </a:rPr>
              <a:t>học</a:t>
            </a:r>
            <a:r>
              <a:rPr lang="en-US" sz="2400" dirty="0">
                <a:solidFill>
                  <a:schemeClr val="tx1">
                    <a:lumMod val="50000"/>
                  </a:schemeClr>
                </a:solidFill>
                <a:latin typeface="+mn-lt"/>
              </a:rPr>
              <a:t> </a:t>
            </a:r>
            <a:r>
              <a:rPr lang="en-US" sz="2400" dirty="0" err="1">
                <a:solidFill>
                  <a:schemeClr val="tx1">
                    <a:lumMod val="50000"/>
                  </a:schemeClr>
                </a:solidFill>
                <a:latin typeface="+mn-lt"/>
              </a:rPr>
              <a:t>Toán</a:t>
            </a:r>
            <a:r>
              <a:rPr lang="en-US" sz="2400" dirty="0">
                <a:solidFill>
                  <a:schemeClr val="tx1">
                    <a:lumMod val="50000"/>
                  </a:schemeClr>
                </a:solidFill>
                <a:latin typeface="+mn-lt"/>
              </a:rPr>
              <a:t>. </a:t>
            </a:r>
            <a:r>
              <a:rPr lang="en-US" sz="2400" dirty="0" err="1">
                <a:solidFill>
                  <a:schemeClr val="tx1">
                    <a:lumMod val="50000"/>
                  </a:schemeClr>
                </a:solidFill>
                <a:latin typeface="+mn-lt"/>
              </a:rPr>
              <a:t>Còn</a:t>
            </a:r>
            <a:r>
              <a:rPr lang="en-US" sz="2400" dirty="0">
                <a:solidFill>
                  <a:schemeClr val="tx1">
                    <a:lumMod val="50000"/>
                  </a:schemeClr>
                </a:solidFill>
                <a:latin typeface="+mn-lt"/>
              </a:rPr>
              <a:t> </a:t>
            </a:r>
            <a:r>
              <a:rPr lang="en-US" sz="2400" dirty="0" err="1">
                <a:solidFill>
                  <a:schemeClr val="tx1">
                    <a:lumMod val="50000"/>
                  </a:schemeClr>
                </a:solidFill>
                <a:latin typeface="+mn-lt"/>
              </a:rPr>
              <a:t>bạn</a:t>
            </a:r>
            <a:r>
              <a:rPr lang="en-US" sz="2400" dirty="0">
                <a:solidFill>
                  <a:schemeClr val="tx1">
                    <a:lumMod val="50000"/>
                  </a:schemeClr>
                </a:solidFill>
                <a:latin typeface="+mn-lt"/>
              </a:rPr>
              <a:t> </a:t>
            </a:r>
            <a:r>
              <a:rPr lang="en-US" sz="2400" dirty="0" err="1">
                <a:solidFill>
                  <a:schemeClr val="tx1">
                    <a:lumMod val="50000"/>
                  </a:schemeClr>
                </a:solidFill>
                <a:latin typeface="+mn-lt"/>
              </a:rPr>
              <a:t>thì</a:t>
            </a:r>
            <a:r>
              <a:rPr lang="en-US" sz="2400" dirty="0">
                <a:solidFill>
                  <a:schemeClr val="tx1">
                    <a:lumMod val="50000"/>
                  </a:schemeClr>
                </a:solidFill>
                <a:latin typeface="+mn-lt"/>
              </a:rPr>
              <a:t> </a:t>
            </a:r>
            <a:r>
              <a:rPr lang="en-US" sz="2400" dirty="0" err="1">
                <a:solidFill>
                  <a:schemeClr val="tx1">
                    <a:lumMod val="50000"/>
                  </a:schemeClr>
                </a:solidFill>
                <a:latin typeface="+mn-lt"/>
              </a:rPr>
              <a:t>sao</a:t>
            </a:r>
            <a:r>
              <a:rPr lang="en-US" sz="2400" dirty="0">
                <a:solidFill>
                  <a:schemeClr val="tx1">
                    <a:lumMod val="50000"/>
                  </a:schemeClr>
                </a:solidFill>
                <a:latin typeface="+mn-lt"/>
              </a:rPr>
              <a:t>? </a:t>
            </a:r>
            <a:r>
              <a:rPr lang="en-US" sz="2400" dirty="0" err="1">
                <a:solidFill>
                  <a:schemeClr val="tx1">
                    <a:lumMod val="50000"/>
                  </a:schemeClr>
                </a:solidFill>
                <a:latin typeface="+mn-lt"/>
              </a:rPr>
              <a:t>Bạn</a:t>
            </a:r>
            <a:r>
              <a:rPr lang="en-US" sz="2400" dirty="0">
                <a:solidFill>
                  <a:schemeClr val="tx1">
                    <a:lumMod val="50000"/>
                  </a:schemeClr>
                </a:solidFill>
                <a:latin typeface="+mn-lt"/>
              </a:rPr>
              <a:t> </a:t>
            </a:r>
            <a:r>
              <a:rPr lang="en-US" sz="2400" dirty="0" err="1">
                <a:solidFill>
                  <a:schemeClr val="tx1">
                    <a:lumMod val="50000"/>
                  </a:schemeClr>
                </a:solidFill>
                <a:latin typeface="+mn-lt"/>
              </a:rPr>
              <a:t>thích</a:t>
            </a:r>
            <a:r>
              <a:rPr lang="en-US" sz="2400" dirty="0">
                <a:solidFill>
                  <a:schemeClr val="tx1">
                    <a:lumMod val="50000"/>
                  </a:schemeClr>
                </a:solidFill>
                <a:latin typeface="+mn-lt"/>
              </a:rPr>
              <a:t> </a:t>
            </a:r>
            <a:r>
              <a:rPr lang="en-US" sz="2400" dirty="0" err="1">
                <a:solidFill>
                  <a:schemeClr val="tx1">
                    <a:lumMod val="50000"/>
                  </a:schemeClr>
                </a:solidFill>
                <a:latin typeface="+mn-lt"/>
              </a:rPr>
              <a:t>học</a:t>
            </a:r>
            <a:r>
              <a:rPr lang="en-US" sz="2400" dirty="0">
                <a:solidFill>
                  <a:schemeClr val="tx1">
                    <a:lumMod val="50000"/>
                  </a:schemeClr>
                </a:solidFill>
                <a:latin typeface="+mn-lt"/>
              </a:rPr>
              <a:t> </a:t>
            </a:r>
            <a:r>
              <a:rPr lang="en-US" sz="2400" dirty="0" err="1">
                <a:solidFill>
                  <a:schemeClr val="tx1">
                    <a:lumMod val="50000"/>
                  </a:schemeClr>
                </a:solidFill>
                <a:latin typeface="+mn-lt"/>
              </a:rPr>
              <a:t>môn</a:t>
            </a:r>
            <a:r>
              <a:rPr lang="en-US" sz="2400" dirty="0">
                <a:solidFill>
                  <a:schemeClr val="tx1">
                    <a:lumMod val="50000"/>
                  </a:schemeClr>
                </a:solidFill>
                <a:latin typeface="+mn-lt"/>
              </a:rPr>
              <a:t> </a:t>
            </a:r>
            <a:r>
              <a:rPr lang="en-US" sz="2400" dirty="0" err="1">
                <a:solidFill>
                  <a:schemeClr val="tx1">
                    <a:lumMod val="50000"/>
                  </a:schemeClr>
                </a:solidFill>
                <a:latin typeface="+mn-lt"/>
              </a:rPr>
              <a:t>gì</a:t>
            </a:r>
            <a:r>
              <a:rPr lang="en-US" sz="2400" dirty="0">
                <a:solidFill>
                  <a:schemeClr val="tx1">
                    <a:lumMod val="50000"/>
                  </a:schemeClr>
                </a:solidFill>
                <a:latin typeface="+mn-lt"/>
              </a:rPr>
              <a:t> </a:t>
            </a:r>
            <a:r>
              <a:rPr lang="en-US" sz="2400" dirty="0" err="1">
                <a:solidFill>
                  <a:schemeClr val="tx1">
                    <a:lumMod val="50000"/>
                  </a:schemeClr>
                </a:solidFill>
                <a:latin typeface="+mn-lt"/>
              </a:rPr>
              <a:t>nhất</a:t>
            </a:r>
            <a:r>
              <a:rPr lang="en-US" sz="2400" dirty="0">
                <a:solidFill>
                  <a:schemeClr val="tx1">
                    <a:lumMod val="50000"/>
                  </a:schemeClr>
                </a:solidFill>
                <a:latin typeface="+mn-lt"/>
              </a:rPr>
              <a:t>? </a:t>
            </a:r>
            <a:r>
              <a:rPr lang="en-US" sz="2400" dirty="0" err="1">
                <a:solidFill>
                  <a:schemeClr val="tx1">
                    <a:lumMod val="50000"/>
                  </a:schemeClr>
                </a:solidFill>
                <a:latin typeface="+mn-lt"/>
              </a:rPr>
              <a:t>Sắp</a:t>
            </a:r>
            <a:r>
              <a:rPr lang="en-US" sz="2400" dirty="0">
                <a:solidFill>
                  <a:schemeClr val="tx1">
                    <a:lumMod val="50000"/>
                  </a:schemeClr>
                </a:solidFill>
                <a:latin typeface="+mn-lt"/>
              </a:rPr>
              <a:t> </a:t>
            </a:r>
            <a:r>
              <a:rPr lang="en-US" sz="2400" dirty="0" err="1">
                <a:solidFill>
                  <a:schemeClr val="tx1">
                    <a:lumMod val="50000"/>
                  </a:schemeClr>
                </a:solidFill>
                <a:latin typeface="+mn-lt"/>
              </a:rPr>
              <a:t>thi</a:t>
            </a:r>
            <a:r>
              <a:rPr lang="en-US" sz="2400" dirty="0">
                <a:solidFill>
                  <a:schemeClr val="tx1">
                    <a:lumMod val="50000"/>
                  </a:schemeClr>
                </a:solidFill>
                <a:latin typeface="+mn-lt"/>
              </a:rPr>
              <a:t> </a:t>
            </a:r>
            <a:r>
              <a:rPr lang="en-US" sz="2400" dirty="0" err="1">
                <a:solidFill>
                  <a:schemeClr val="tx1">
                    <a:lumMod val="50000"/>
                  </a:schemeClr>
                </a:solidFill>
                <a:latin typeface="+mn-lt"/>
              </a:rPr>
              <a:t>cuối</a:t>
            </a:r>
            <a:r>
              <a:rPr lang="en-US" sz="2400" dirty="0">
                <a:solidFill>
                  <a:schemeClr val="tx1">
                    <a:lumMod val="50000"/>
                  </a:schemeClr>
                </a:solidFill>
                <a:latin typeface="+mn-lt"/>
              </a:rPr>
              <a:t> </a:t>
            </a:r>
            <a:r>
              <a:rPr lang="en-US" sz="2400" dirty="0" err="1">
                <a:solidFill>
                  <a:schemeClr val="tx1">
                    <a:lumMod val="50000"/>
                  </a:schemeClr>
                </a:solidFill>
                <a:latin typeface="+mn-lt"/>
              </a:rPr>
              <a:t>học</a:t>
            </a:r>
            <a:r>
              <a:rPr lang="en-US" sz="2400" dirty="0">
                <a:solidFill>
                  <a:schemeClr val="tx1">
                    <a:lumMod val="50000"/>
                  </a:schemeClr>
                </a:solidFill>
                <a:latin typeface="+mn-lt"/>
              </a:rPr>
              <a:t> </a:t>
            </a:r>
            <a:r>
              <a:rPr lang="en-US" sz="2400" dirty="0" err="1">
                <a:solidFill>
                  <a:schemeClr val="tx1">
                    <a:lumMod val="50000"/>
                  </a:schemeClr>
                </a:solidFill>
                <a:latin typeface="+mn-lt"/>
              </a:rPr>
              <a:t>kì</a:t>
            </a:r>
            <a:r>
              <a:rPr lang="en-US" sz="2400" dirty="0">
                <a:solidFill>
                  <a:schemeClr val="tx1">
                    <a:lumMod val="50000"/>
                  </a:schemeClr>
                </a:solidFill>
                <a:latin typeface="+mn-lt"/>
              </a:rPr>
              <a:t> I </a:t>
            </a:r>
            <a:r>
              <a:rPr lang="en-US" sz="2400" dirty="0" err="1">
                <a:solidFill>
                  <a:schemeClr val="tx1">
                    <a:lumMod val="50000"/>
                  </a:schemeClr>
                </a:solidFill>
                <a:latin typeface="+mn-lt"/>
              </a:rPr>
              <a:t>rồi</a:t>
            </a:r>
            <a:r>
              <a:rPr lang="en-US" sz="2400" dirty="0">
                <a:solidFill>
                  <a:schemeClr val="tx1">
                    <a:lumMod val="50000"/>
                  </a:schemeClr>
                </a:solidFill>
                <a:latin typeface="+mn-lt"/>
              </a:rPr>
              <a:t> </a:t>
            </a:r>
            <a:r>
              <a:rPr lang="en-US" sz="2400" dirty="0" err="1">
                <a:solidFill>
                  <a:schemeClr val="tx1">
                    <a:lumMod val="50000"/>
                  </a:schemeClr>
                </a:solidFill>
                <a:latin typeface="+mn-lt"/>
              </a:rPr>
              <a:t>đấy</a:t>
            </a:r>
            <a:r>
              <a:rPr lang="en-US" sz="2400" dirty="0">
                <a:solidFill>
                  <a:schemeClr val="tx1">
                    <a:lumMod val="50000"/>
                  </a:schemeClr>
                </a:solidFill>
                <a:latin typeface="+mn-lt"/>
              </a:rPr>
              <a:t> </a:t>
            </a:r>
            <a:r>
              <a:rPr lang="en-US" sz="2400" dirty="0" err="1">
                <a:solidFill>
                  <a:schemeClr val="tx1">
                    <a:lumMod val="50000"/>
                  </a:schemeClr>
                </a:solidFill>
                <a:latin typeface="+mn-lt"/>
              </a:rPr>
              <a:t>Hà</a:t>
            </a:r>
            <a:r>
              <a:rPr lang="en-US" sz="2400" dirty="0">
                <a:solidFill>
                  <a:schemeClr val="tx1">
                    <a:lumMod val="50000"/>
                  </a:schemeClr>
                </a:solidFill>
                <a:latin typeface="+mn-lt"/>
              </a:rPr>
              <a:t> Trang ạ, </a:t>
            </a:r>
            <a:r>
              <a:rPr lang="en-US" sz="2400" dirty="0" err="1">
                <a:solidFill>
                  <a:schemeClr val="tx1">
                    <a:lumMod val="50000"/>
                  </a:schemeClr>
                </a:solidFill>
                <a:latin typeface="+mn-lt"/>
              </a:rPr>
              <a:t>chúng</a:t>
            </a:r>
            <a:r>
              <a:rPr lang="en-US" sz="2400" dirty="0">
                <a:solidFill>
                  <a:schemeClr val="tx1">
                    <a:lumMod val="50000"/>
                  </a:schemeClr>
                </a:solidFill>
                <a:latin typeface="+mn-lt"/>
              </a:rPr>
              <a:t> ta </a:t>
            </a:r>
            <a:r>
              <a:rPr lang="en-US" sz="2400" dirty="0" err="1">
                <a:solidFill>
                  <a:schemeClr val="tx1">
                    <a:lumMod val="50000"/>
                  </a:schemeClr>
                </a:solidFill>
                <a:latin typeface="+mn-lt"/>
              </a:rPr>
              <a:t>cùng</a:t>
            </a:r>
            <a:r>
              <a:rPr lang="en-US" sz="2400" dirty="0">
                <a:solidFill>
                  <a:schemeClr val="tx1">
                    <a:lumMod val="50000"/>
                  </a:schemeClr>
                </a:solidFill>
                <a:latin typeface="+mn-lt"/>
              </a:rPr>
              <a:t> </a:t>
            </a:r>
            <a:r>
              <a:rPr lang="en-US" sz="2400" dirty="0" err="1">
                <a:solidFill>
                  <a:schemeClr val="tx1">
                    <a:lumMod val="50000"/>
                  </a:schemeClr>
                </a:solidFill>
                <a:latin typeface="+mn-lt"/>
              </a:rPr>
              <a:t>nhau</a:t>
            </a:r>
            <a:r>
              <a:rPr lang="en-US" sz="2400" dirty="0">
                <a:solidFill>
                  <a:schemeClr val="tx1">
                    <a:lumMod val="50000"/>
                  </a:schemeClr>
                </a:solidFill>
                <a:latin typeface="+mn-lt"/>
              </a:rPr>
              <a:t> </a:t>
            </a:r>
            <a:r>
              <a:rPr lang="en-US" sz="2400" dirty="0" err="1">
                <a:solidFill>
                  <a:schemeClr val="tx1">
                    <a:lumMod val="50000"/>
                  </a:schemeClr>
                </a:solidFill>
                <a:latin typeface="+mn-lt"/>
              </a:rPr>
              <a:t>thi</a:t>
            </a:r>
            <a:r>
              <a:rPr lang="en-US" sz="2400" dirty="0">
                <a:solidFill>
                  <a:schemeClr val="tx1">
                    <a:lumMod val="50000"/>
                  </a:schemeClr>
                </a:solidFill>
                <a:latin typeface="+mn-lt"/>
              </a:rPr>
              <a:t> </a:t>
            </a:r>
            <a:r>
              <a:rPr lang="en-US" sz="2400" dirty="0" err="1">
                <a:solidFill>
                  <a:schemeClr val="tx1">
                    <a:lumMod val="50000"/>
                  </a:schemeClr>
                </a:solidFill>
                <a:latin typeface="+mn-lt"/>
              </a:rPr>
              <a:t>đua</a:t>
            </a:r>
            <a:r>
              <a:rPr lang="en-US" sz="2400" dirty="0">
                <a:solidFill>
                  <a:schemeClr val="tx1">
                    <a:lumMod val="50000"/>
                  </a:schemeClr>
                </a:solidFill>
                <a:latin typeface="+mn-lt"/>
              </a:rPr>
              <a:t> </a:t>
            </a:r>
            <a:r>
              <a:rPr lang="en-US" sz="2400" dirty="0" err="1">
                <a:solidFill>
                  <a:schemeClr val="tx1">
                    <a:lumMod val="50000"/>
                  </a:schemeClr>
                </a:solidFill>
                <a:latin typeface="+mn-lt"/>
              </a:rPr>
              <a:t>cố</a:t>
            </a:r>
            <a:r>
              <a:rPr lang="en-US" sz="2400" dirty="0">
                <a:solidFill>
                  <a:schemeClr val="tx1">
                    <a:lumMod val="50000"/>
                  </a:schemeClr>
                </a:solidFill>
                <a:latin typeface="+mn-lt"/>
              </a:rPr>
              <a:t> </a:t>
            </a:r>
            <a:r>
              <a:rPr lang="en-US" sz="2400" dirty="0" err="1">
                <a:solidFill>
                  <a:schemeClr val="tx1">
                    <a:lumMod val="50000"/>
                  </a:schemeClr>
                </a:solidFill>
                <a:latin typeface="+mn-lt"/>
              </a:rPr>
              <a:t>gắng</a:t>
            </a:r>
            <a:r>
              <a:rPr lang="en-US" sz="2400" dirty="0">
                <a:solidFill>
                  <a:schemeClr val="tx1">
                    <a:lumMod val="50000"/>
                  </a:schemeClr>
                </a:solidFill>
                <a:latin typeface="+mn-lt"/>
              </a:rPr>
              <a:t> </a:t>
            </a:r>
            <a:r>
              <a:rPr lang="en-US" sz="2400" dirty="0" err="1">
                <a:solidFill>
                  <a:schemeClr val="tx1">
                    <a:lumMod val="50000"/>
                  </a:schemeClr>
                </a:solidFill>
                <a:latin typeface="+mn-lt"/>
              </a:rPr>
              <a:t>đạt</a:t>
            </a:r>
            <a:r>
              <a:rPr lang="en-US" sz="2400" dirty="0">
                <a:solidFill>
                  <a:schemeClr val="tx1">
                    <a:lumMod val="50000"/>
                  </a:schemeClr>
                </a:solidFill>
                <a:latin typeface="+mn-lt"/>
              </a:rPr>
              <a:t> </a:t>
            </a:r>
            <a:r>
              <a:rPr lang="en-US" sz="2400" dirty="0" err="1">
                <a:solidFill>
                  <a:schemeClr val="tx1">
                    <a:lumMod val="50000"/>
                  </a:schemeClr>
                </a:solidFill>
                <a:latin typeface="+mn-lt"/>
              </a:rPr>
              <a:t>điểm</a:t>
            </a:r>
            <a:r>
              <a:rPr lang="en-US" sz="2400" dirty="0">
                <a:solidFill>
                  <a:schemeClr val="tx1">
                    <a:lumMod val="50000"/>
                  </a:schemeClr>
                </a:solidFill>
                <a:latin typeface="+mn-lt"/>
              </a:rPr>
              <a:t> </a:t>
            </a:r>
            <a:r>
              <a:rPr lang="en-US" sz="2400" dirty="0" err="1">
                <a:solidFill>
                  <a:schemeClr val="tx1">
                    <a:lumMod val="50000"/>
                  </a:schemeClr>
                </a:solidFill>
                <a:latin typeface="+mn-lt"/>
              </a:rPr>
              <a:t>tốt</a:t>
            </a:r>
            <a:r>
              <a:rPr lang="en-US" sz="2400" dirty="0">
                <a:solidFill>
                  <a:schemeClr val="tx1">
                    <a:lumMod val="50000"/>
                  </a:schemeClr>
                </a:solidFill>
                <a:latin typeface="+mn-lt"/>
              </a:rPr>
              <a:t> </a:t>
            </a:r>
            <a:r>
              <a:rPr lang="en-US" sz="2400" dirty="0" err="1">
                <a:solidFill>
                  <a:schemeClr val="tx1">
                    <a:lumMod val="50000"/>
                  </a:schemeClr>
                </a:solidFill>
                <a:latin typeface="+mn-lt"/>
              </a:rPr>
              <a:t>nhé</a:t>
            </a:r>
            <a:r>
              <a:rPr lang="en-US" sz="2400" dirty="0">
                <a:solidFill>
                  <a:schemeClr val="tx1">
                    <a:lumMod val="50000"/>
                  </a:schemeClr>
                </a:solidFill>
                <a:latin typeface="+mn-lt"/>
              </a:rPr>
              <a:t>!</a:t>
            </a:r>
          </a:p>
          <a:p>
            <a:pPr marL="0" indent="0">
              <a:buNone/>
            </a:pPr>
            <a:r>
              <a:rPr lang="en-US" sz="2400" dirty="0" err="1">
                <a:solidFill>
                  <a:schemeClr val="tx1">
                    <a:lumMod val="50000"/>
                  </a:schemeClr>
                </a:solidFill>
                <a:latin typeface="+mn-lt"/>
              </a:rPr>
              <a:t>Cuối</a:t>
            </a:r>
            <a:r>
              <a:rPr lang="en-US" sz="2400" dirty="0">
                <a:solidFill>
                  <a:schemeClr val="tx1">
                    <a:lumMod val="50000"/>
                  </a:schemeClr>
                </a:solidFill>
                <a:latin typeface="+mn-lt"/>
              </a:rPr>
              <a:t> </a:t>
            </a:r>
            <a:r>
              <a:rPr lang="en-US" sz="2400" dirty="0" err="1">
                <a:solidFill>
                  <a:schemeClr val="tx1">
                    <a:lumMod val="50000"/>
                  </a:schemeClr>
                </a:solidFill>
                <a:latin typeface="+mn-lt"/>
              </a:rPr>
              <a:t>thư</a:t>
            </a:r>
            <a:r>
              <a:rPr lang="en-US" sz="2400" dirty="0">
                <a:solidFill>
                  <a:schemeClr val="tx1">
                    <a:lumMod val="50000"/>
                  </a:schemeClr>
                </a:solidFill>
                <a:latin typeface="+mn-lt"/>
              </a:rPr>
              <a:t> </a:t>
            </a:r>
            <a:r>
              <a:rPr lang="en-US" sz="2400" dirty="0" err="1">
                <a:solidFill>
                  <a:schemeClr val="tx1">
                    <a:lumMod val="50000"/>
                  </a:schemeClr>
                </a:solidFill>
                <a:latin typeface="+mn-lt"/>
              </a:rPr>
              <a:t>mình</a:t>
            </a:r>
            <a:r>
              <a:rPr lang="en-US" sz="2400" dirty="0">
                <a:solidFill>
                  <a:schemeClr val="tx1">
                    <a:lumMod val="50000"/>
                  </a:schemeClr>
                </a:solidFill>
                <a:latin typeface="+mn-lt"/>
              </a:rPr>
              <a:t> </a:t>
            </a:r>
            <a:r>
              <a:rPr lang="en-US" sz="2400" dirty="0" err="1">
                <a:solidFill>
                  <a:schemeClr val="tx1">
                    <a:lumMod val="50000"/>
                  </a:schemeClr>
                </a:solidFill>
                <a:latin typeface="+mn-lt"/>
              </a:rPr>
              <a:t>chúc</a:t>
            </a:r>
            <a:r>
              <a:rPr lang="en-US" sz="2400" dirty="0">
                <a:solidFill>
                  <a:schemeClr val="tx1">
                    <a:lumMod val="50000"/>
                  </a:schemeClr>
                </a:solidFill>
                <a:latin typeface="+mn-lt"/>
              </a:rPr>
              <a:t> </a:t>
            </a:r>
            <a:r>
              <a:rPr lang="en-US" sz="2400" dirty="0" err="1">
                <a:solidFill>
                  <a:schemeClr val="tx1">
                    <a:lumMod val="50000"/>
                  </a:schemeClr>
                </a:solidFill>
                <a:latin typeface="+mn-lt"/>
              </a:rPr>
              <a:t>bạn</a:t>
            </a:r>
            <a:r>
              <a:rPr lang="en-US" sz="2400" dirty="0">
                <a:solidFill>
                  <a:schemeClr val="tx1">
                    <a:lumMod val="50000"/>
                  </a:schemeClr>
                </a:solidFill>
                <a:latin typeface="+mn-lt"/>
              </a:rPr>
              <a:t> </a:t>
            </a:r>
            <a:r>
              <a:rPr lang="en-US" sz="2400" dirty="0" err="1">
                <a:solidFill>
                  <a:schemeClr val="tx1">
                    <a:lumMod val="50000"/>
                  </a:schemeClr>
                </a:solidFill>
                <a:latin typeface="+mn-lt"/>
              </a:rPr>
              <a:t>và</a:t>
            </a:r>
            <a:r>
              <a:rPr lang="en-US" sz="2400" dirty="0">
                <a:solidFill>
                  <a:schemeClr val="tx1">
                    <a:lumMod val="50000"/>
                  </a:schemeClr>
                </a:solidFill>
                <a:latin typeface="+mn-lt"/>
              </a:rPr>
              <a:t> </a:t>
            </a:r>
            <a:r>
              <a:rPr lang="en-US" sz="2400" dirty="0" err="1">
                <a:solidFill>
                  <a:schemeClr val="tx1">
                    <a:lumMod val="50000"/>
                  </a:schemeClr>
                </a:solidFill>
                <a:latin typeface="+mn-lt"/>
              </a:rPr>
              <a:t>gia</a:t>
            </a:r>
            <a:r>
              <a:rPr lang="en-US" sz="2400" dirty="0">
                <a:solidFill>
                  <a:schemeClr val="tx1">
                    <a:lumMod val="50000"/>
                  </a:schemeClr>
                </a:solidFill>
                <a:latin typeface="+mn-lt"/>
              </a:rPr>
              <a:t> </a:t>
            </a:r>
            <a:r>
              <a:rPr lang="en-US" sz="2400" dirty="0" err="1">
                <a:solidFill>
                  <a:schemeClr val="tx1">
                    <a:lumMod val="50000"/>
                  </a:schemeClr>
                </a:solidFill>
                <a:latin typeface="+mn-lt"/>
              </a:rPr>
              <a:t>đình</a:t>
            </a:r>
            <a:r>
              <a:rPr lang="en-US" sz="2400" dirty="0">
                <a:solidFill>
                  <a:schemeClr val="tx1">
                    <a:lumMod val="50000"/>
                  </a:schemeClr>
                </a:solidFill>
                <a:latin typeface="+mn-lt"/>
              </a:rPr>
              <a:t> </a:t>
            </a:r>
            <a:r>
              <a:rPr lang="en-US" sz="2400" dirty="0" err="1">
                <a:solidFill>
                  <a:schemeClr val="tx1">
                    <a:lumMod val="50000"/>
                  </a:schemeClr>
                </a:solidFill>
                <a:latin typeface="+mn-lt"/>
              </a:rPr>
              <a:t>mạnh</a:t>
            </a:r>
            <a:r>
              <a:rPr lang="en-US" sz="2400" dirty="0">
                <a:solidFill>
                  <a:schemeClr val="tx1">
                    <a:lumMod val="50000"/>
                  </a:schemeClr>
                </a:solidFill>
                <a:latin typeface="+mn-lt"/>
              </a:rPr>
              <a:t> </a:t>
            </a:r>
            <a:r>
              <a:rPr lang="en-US" sz="2400" dirty="0" err="1">
                <a:solidFill>
                  <a:schemeClr val="tx1">
                    <a:lumMod val="50000"/>
                  </a:schemeClr>
                </a:solidFill>
                <a:latin typeface="+mn-lt"/>
              </a:rPr>
              <a:t>khỏe</a:t>
            </a:r>
            <a:r>
              <a:rPr lang="en-US" sz="2400" dirty="0">
                <a:solidFill>
                  <a:schemeClr val="tx1">
                    <a:lumMod val="50000"/>
                  </a:schemeClr>
                </a:solidFill>
                <a:latin typeface="+mn-lt"/>
              </a:rPr>
              <a:t>, </a:t>
            </a:r>
            <a:r>
              <a:rPr lang="en-US" sz="2400" dirty="0" err="1">
                <a:solidFill>
                  <a:schemeClr val="tx1">
                    <a:lumMod val="50000"/>
                  </a:schemeClr>
                </a:solidFill>
                <a:latin typeface="+mn-lt"/>
              </a:rPr>
              <a:t>chúc</a:t>
            </a:r>
            <a:r>
              <a:rPr lang="en-US" sz="2400" dirty="0">
                <a:solidFill>
                  <a:schemeClr val="tx1">
                    <a:lumMod val="50000"/>
                  </a:schemeClr>
                </a:solidFill>
                <a:latin typeface="+mn-lt"/>
              </a:rPr>
              <a:t> </a:t>
            </a:r>
            <a:r>
              <a:rPr lang="en-US" sz="2400" dirty="0" err="1">
                <a:solidFill>
                  <a:schemeClr val="tx1">
                    <a:lumMod val="50000"/>
                  </a:schemeClr>
                </a:solidFill>
                <a:latin typeface="+mn-lt"/>
              </a:rPr>
              <a:t>bạn</a:t>
            </a:r>
            <a:r>
              <a:rPr lang="en-US" sz="2400" dirty="0">
                <a:solidFill>
                  <a:schemeClr val="tx1">
                    <a:lumMod val="50000"/>
                  </a:schemeClr>
                </a:solidFill>
                <a:latin typeface="+mn-lt"/>
              </a:rPr>
              <a:t> </a:t>
            </a:r>
            <a:r>
              <a:rPr lang="en-US" sz="2400" dirty="0" err="1">
                <a:solidFill>
                  <a:schemeClr val="tx1">
                    <a:lumMod val="50000"/>
                  </a:schemeClr>
                </a:solidFill>
                <a:latin typeface="+mn-lt"/>
              </a:rPr>
              <a:t>đạt</a:t>
            </a:r>
            <a:r>
              <a:rPr lang="en-US" sz="2400" dirty="0">
                <a:solidFill>
                  <a:schemeClr val="tx1">
                    <a:lumMod val="50000"/>
                  </a:schemeClr>
                </a:solidFill>
                <a:latin typeface="+mn-lt"/>
              </a:rPr>
              <a:t> </a:t>
            </a:r>
            <a:r>
              <a:rPr lang="en-US" sz="2400" dirty="0" err="1">
                <a:solidFill>
                  <a:schemeClr val="tx1">
                    <a:lumMod val="50000"/>
                  </a:schemeClr>
                </a:solidFill>
                <a:latin typeface="+mn-lt"/>
              </a:rPr>
              <a:t>được</a:t>
            </a:r>
            <a:r>
              <a:rPr lang="en-US" sz="2400" dirty="0">
                <a:solidFill>
                  <a:schemeClr val="tx1">
                    <a:lumMod val="50000"/>
                  </a:schemeClr>
                </a:solidFill>
                <a:latin typeface="+mn-lt"/>
              </a:rPr>
              <a:t> </a:t>
            </a:r>
            <a:r>
              <a:rPr lang="en-US" sz="2400" dirty="0" err="1">
                <a:solidFill>
                  <a:schemeClr val="tx1">
                    <a:lumMod val="50000"/>
                  </a:schemeClr>
                </a:solidFill>
                <a:latin typeface="+mn-lt"/>
              </a:rPr>
              <a:t>nhiều</a:t>
            </a:r>
            <a:r>
              <a:rPr lang="en-US" sz="2400" dirty="0">
                <a:solidFill>
                  <a:schemeClr val="tx1">
                    <a:lumMod val="50000"/>
                  </a:schemeClr>
                </a:solidFill>
                <a:latin typeface="+mn-lt"/>
              </a:rPr>
              <a:t> </a:t>
            </a:r>
            <a:r>
              <a:rPr lang="en-US" sz="2400" dirty="0" err="1">
                <a:solidFill>
                  <a:schemeClr val="tx1">
                    <a:lumMod val="50000"/>
                  </a:schemeClr>
                </a:solidFill>
                <a:latin typeface="+mn-lt"/>
              </a:rPr>
              <a:t>điểm</a:t>
            </a:r>
            <a:r>
              <a:rPr lang="en-US" sz="2400" dirty="0">
                <a:solidFill>
                  <a:schemeClr val="tx1">
                    <a:lumMod val="50000"/>
                  </a:schemeClr>
                </a:solidFill>
                <a:latin typeface="+mn-lt"/>
              </a:rPr>
              <a:t> </a:t>
            </a:r>
            <a:r>
              <a:rPr lang="en-US" sz="2400" dirty="0" err="1">
                <a:solidFill>
                  <a:schemeClr val="tx1">
                    <a:lumMod val="50000"/>
                  </a:schemeClr>
                </a:solidFill>
                <a:latin typeface="+mn-lt"/>
              </a:rPr>
              <a:t>tốt</a:t>
            </a:r>
            <a:r>
              <a:rPr lang="en-US" sz="2400" dirty="0">
                <a:solidFill>
                  <a:schemeClr val="tx1">
                    <a:lumMod val="50000"/>
                  </a:schemeClr>
                </a:solidFill>
                <a:latin typeface="+mn-lt"/>
              </a:rPr>
              <a:t>. </a:t>
            </a:r>
            <a:r>
              <a:rPr lang="en-US" sz="2400" dirty="0" err="1">
                <a:solidFill>
                  <a:schemeClr val="tx1">
                    <a:lumMod val="50000"/>
                  </a:schemeClr>
                </a:solidFill>
                <a:latin typeface="+mn-lt"/>
              </a:rPr>
              <a:t>Mong</a:t>
            </a:r>
            <a:r>
              <a:rPr lang="en-US" sz="2400" dirty="0">
                <a:solidFill>
                  <a:schemeClr val="tx1">
                    <a:lumMod val="50000"/>
                  </a:schemeClr>
                </a:solidFill>
                <a:latin typeface="+mn-lt"/>
              </a:rPr>
              <a:t> </a:t>
            </a:r>
            <a:r>
              <a:rPr lang="en-US" sz="2400" dirty="0" err="1">
                <a:solidFill>
                  <a:schemeClr val="tx1">
                    <a:lumMod val="50000"/>
                  </a:schemeClr>
                </a:solidFill>
                <a:latin typeface="+mn-lt"/>
              </a:rPr>
              <a:t>thư</a:t>
            </a:r>
            <a:r>
              <a:rPr lang="en-US" sz="2400" dirty="0">
                <a:solidFill>
                  <a:schemeClr val="tx1">
                    <a:lumMod val="50000"/>
                  </a:schemeClr>
                </a:solidFill>
                <a:latin typeface="+mn-lt"/>
              </a:rPr>
              <a:t> </a:t>
            </a:r>
            <a:r>
              <a:rPr lang="en-US" sz="2400" dirty="0" err="1">
                <a:solidFill>
                  <a:schemeClr val="tx1">
                    <a:lumMod val="50000"/>
                  </a:schemeClr>
                </a:solidFill>
                <a:latin typeface="+mn-lt"/>
              </a:rPr>
              <a:t>bạn</a:t>
            </a:r>
            <a:r>
              <a:rPr lang="en-US" sz="2400" dirty="0">
                <a:solidFill>
                  <a:schemeClr val="tx1">
                    <a:lumMod val="50000"/>
                  </a:schemeClr>
                </a:solidFill>
                <a:latin typeface="+mn-lt"/>
              </a:rPr>
              <a:t>!</a:t>
            </a:r>
            <a:endParaRPr lang="vi-VN" sz="2400" dirty="0">
              <a:solidFill>
                <a:schemeClr val="tx1">
                  <a:lumMod val="50000"/>
                </a:schemeClr>
              </a:solidFill>
              <a:latin typeface="+mn-lt"/>
            </a:endParaRPr>
          </a:p>
          <a:p>
            <a:pPr marL="838200" lvl="3" indent="-95250" algn="ctr">
              <a:buNone/>
            </a:pPr>
            <a:r>
              <a:rPr lang="en-US" sz="2400" dirty="0" err="1">
                <a:solidFill>
                  <a:schemeClr val="tx1">
                    <a:lumMod val="50000"/>
                  </a:schemeClr>
                </a:solidFill>
              </a:rPr>
              <a:t>Bạn</a:t>
            </a:r>
            <a:r>
              <a:rPr lang="en-US" sz="2400" dirty="0">
                <a:solidFill>
                  <a:schemeClr val="tx1">
                    <a:lumMod val="50000"/>
                  </a:schemeClr>
                </a:solidFill>
              </a:rPr>
              <a:t> </a:t>
            </a:r>
            <a:r>
              <a:rPr lang="en-US" sz="2400" dirty="0" err="1">
                <a:solidFill>
                  <a:schemeClr val="tx1">
                    <a:lumMod val="50000"/>
                  </a:schemeClr>
                </a:solidFill>
              </a:rPr>
              <a:t>mới</a:t>
            </a:r>
            <a:r>
              <a:rPr lang="en-US" sz="2400" dirty="0">
                <a:solidFill>
                  <a:schemeClr val="tx1">
                    <a:lumMod val="50000"/>
                  </a:schemeClr>
                </a:solidFill>
              </a:rPr>
              <a:t> </a:t>
            </a:r>
            <a:r>
              <a:rPr lang="en-US" sz="2400" dirty="0" err="1">
                <a:solidFill>
                  <a:schemeClr val="tx1">
                    <a:lumMod val="50000"/>
                  </a:schemeClr>
                </a:solidFill>
              </a:rPr>
              <a:t>của</a:t>
            </a:r>
            <a:r>
              <a:rPr lang="en-US" sz="2400" dirty="0">
                <a:solidFill>
                  <a:schemeClr val="tx1">
                    <a:lumMod val="50000"/>
                  </a:schemeClr>
                </a:solidFill>
              </a:rPr>
              <a:t> </a:t>
            </a:r>
            <a:r>
              <a:rPr lang="en-US" sz="2400" dirty="0" err="1">
                <a:solidFill>
                  <a:schemeClr val="tx1">
                    <a:lumMod val="50000"/>
                  </a:schemeClr>
                </a:solidFill>
              </a:rPr>
              <a:t>bạn</a:t>
            </a:r>
            <a:endParaRPr lang="en-US" sz="2400" dirty="0">
              <a:solidFill>
                <a:schemeClr val="tx1">
                  <a:lumMod val="50000"/>
                </a:schemeClr>
              </a:solidFill>
            </a:endParaRPr>
          </a:p>
          <a:p>
            <a:pPr marL="838200" lvl="3" indent="-95250" algn="ctr">
              <a:buNone/>
            </a:pPr>
            <a:r>
              <a:rPr lang="en-US" sz="2400" dirty="0">
                <a:solidFill>
                  <a:schemeClr val="tx1">
                    <a:lumMod val="50000"/>
                  </a:schemeClr>
                </a:solidFill>
              </a:rPr>
              <a:t>Anh</a:t>
            </a:r>
          </a:p>
          <a:p>
            <a:pPr marL="838200" lvl="3" indent="-95250" algn="ctr">
              <a:buNone/>
            </a:pPr>
            <a:r>
              <a:rPr lang="en-US" sz="2400" dirty="0" err="1">
                <a:solidFill>
                  <a:schemeClr val="tx1">
                    <a:lumMod val="50000"/>
                  </a:schemeClr>
                </a:solidFill>
              </a:rPr>
              <a:t>Đỗ</a:t>
            </a:r>
            <a:r>
              <a:rPr lang="en-US" sz="2400" dirty="0">
                <a:solidFill>
                  <a:schemeClr val="tx1">
                    <a:lumMod val="50000"/>
                  </a:schemeClr>
                </a:solidFill>
              </a:rPr>
              <a:t> </a:t>
            </a:r>
            <a:r>
              <a:rPr lang="en-US" sz="2400" dirty="0" err="1">
                <a:solidFill>
                  <a:schemeClr val="tx1">
                    <a:lumMod val="50000"/>
                  </a:schemeClr>
                </a:solidFill>
              </a:rPr>
              <a:t>Bảo</a:t>
            </a:r>
            <a:r>
              <a:rPr lang="en-US" sz="2400" dirty="0">
                <a:solidFill>
                  <a:schemeClr val="tx1">
                    <a:lumMod val="50000"/>
                  </a:schemeClr>
                </a:solidFill>
              </a:rPr>
              <a:t> </a:t>
            </a:r>
            <a:r>
              <a:rPr lang="en-US" sz="2400" dirty="0" err="1">
                <a:solidFill>
                  <a:schemeClr val="tx1">
                    <a:lumMod val="50000"/>
                  </a:schemeClr>
                </a:solidFill>
              </a:rPr>
              <a:t>Thiên</a:t>
            </a:r>
            <a:r>
              <a:rPr lang="en-US" sz="2400" dirty="0">
                <a:solidFill>
                  <a:schemeClr val="tx1">
                    <a:lumMod val="50000"/>
                  </a:schemeClr>
                </a:solidFill>
              </a:rPr>
              <a:t> Anh</a:t>
            </a:r>
          </a:p>
        </p:txBody>
      </p:sp>
    </p:spTree>
    <p:extLst>
      <p:ext uri="{BB962C8B-B14F-4D97-AF65-F5344CB8AC3E}">
        <p14:creationId xmlns:p14="http://schemas.microsoft.com/office/powerpoint/2010/main" val="263558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22914" y="1207111"/>
            <a:ext cx="514676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Arial" panose="020B0604020202020204" pitchFamily="34" charset="0"/>
                <a:ea typeface="方正姚体" panose="02010601030101010101" pitchFamily="2" charset="-122"/>
                <a:cs typeface="Arial" panose="020B0604020202020204" pitchFamily="34" charset="0"/>
              </a:rPr>
              <a:t>Viết</a:t>
            </a:r>
            <a:r>
              <a:rPr kumimoji="0" lang="en-US" altLang="zh-CN" sz="7200" b="1" i="0" u="none" strike="noStrike" kern="1200" cap="none" spc="0" normalizeH="0" baseline="0" noProof="0" dirty="0">
                <a:ln>
                  <a:noFill/>
                </a:ln>
                <a:solidFill>
                  <a:prstClr val="white"/>
                </a:solidFill>
                <a:effectLst/>
                <a:uLnTx/>
                <a:uFillTx/>
                <a:latin typeface="Arial" panose="020B0604020202020204" pitchFamily="34" charset="0"/>
                <a:ea typeface="方正姚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prstClr val="white"/>
                </a:solidFill>
                <a:effectLst/>
                <a:uLnTx/>
                <a:uFillTx/>
                <a:latin typeface="Arial" panose="020B0604020202020204" pitchFamily="34" charset="0"/>
                <a:ea typeface="方正姚体" panose="02010601030101010101" pitchFamily="2" charset="-122"/>
                <a:cs typeface="Arial" panose="020B0604020202020204" pitchFamily="34" charset="0"/>
              </a:rPr>
              <a:t>thư</a:t>
            </a:r>
            <a:endParaRPr kumimoji="0" lang="zh-CN" altLang="en-US" sz="7200" b="1" i="0" u="none" strike="noStrike" kern="1200" cap="none" spc="0" normalizeH="0" baseline="0" noProof="0" dirty="0">
              <a:ln>
                <a:noFill/>
              </a:ln>
              <a:solidFill>
                <a:prstClr val="white"/>
              </a:solidFill>
              <a:effectLst/>
              <a:uLnTx/>
              <a:uFillTx/>
              <a:latin typeface="Arial" panose="020B0604020202020204" pitchFamily="34" charset="0"/>
              <a:ea typeface="方正姚体" panose="02010601030101010101" pitchFamily="2" charset="-122"/>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8FC04B-3E24-4066-91C4-20B01F566E87}"/>
              </a:ext>
            </a:extLst>
          </p:cNvPr>
          <p:cNvSpPr txBox="1"/>
          <p:nvPr/>
        </p:nvSpPr>
        <p:spPr>
          <a:xfrm>
            <a:off x="874643" y="1166191"/>
            <a:ext cx="670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64847"/>
                </a:solidFill>
                <a:effectLst/>
                <a:uLnTx/>
                <a:uFillTx/>
                <a:latin typeface="Arial" panose="020B0604020202020204" pitchFamily="34" charset="0"/>
                <a:ea typeface="+mn-ea"/>
                <a:cs typeface="Arial" panose="020B0604020202020204" pitchFamily="34" charset="0"/>
              </a:rPr>
              <a:t>Nhận</a:t>
            </a:r>
            <a:r>
              <a:rPr kumimoji="0" lang="en-US" sz="3200" b="1" i="0" u="none" strike="noStrike" kern="1200" cap="none" spc="0" normalizeH="0" baseline="0" noProof="0" dirty="0">
                <a:ln>
                  <a:noFill/>
                </a:ln>
                <a:solidFill>
                  <a:srgbClr val="C64847"/>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C64847"/>
                </a:solidFill>
                <a:effectLst/>
                <a:uLnTx/>
                <a:uFillTx/>
                <a:latin typeface="Arial" panose="020B0604020202020204" pitchFamily="34" charset="0"/>
                <a:ea typeface="+mn-ea"/>
                <a:cs typeface="Arial" panose="020B0604020202020204" pitchFamily="34" charset="0"/>
              </a:rPr>
              <a:t>xét</a:t>
            </a:r>
            <a:r>
              <a:rPr kumimoji="0" lang="en-US" sz="3200" b="1" i="0" u="none" strike="noStrike" kern="1200" cap="none" spc="0" normalizeH="0" baseline="0" noProof="0" dirty="0">
                <a:ln>
                  <a:noFill/>
                </a:ln>
                <a:solidFill>
                  <a:srgbClr val="C64847"/>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C64847"/>
                </a:solidFill>
                <a:effectLst/>
                <a:uLnTx/>
                <a:uFillTx/>
                <a:latin typeface="Arial" panose="020B0604020202020204" pitchFamily="34" charset="0"/>
                <a:ea typeface="+mn-ea"/>
                <a:cs typeface="Arial" panose="020B0604020202020204" pitchFamily="34" charset="0"/>
              </a:rPr>
              <a:t>bức</a:t>
            </a:r>
            <a:r>
              <a:rPr kumimoji="0" lang="en-US" sz="3200" b="1" i="0" u="none" strike="noStrike" kern="1200" cap="none" spc="0" normalizeH="0" baseline="0" noProof="0" dirty="0">
                <a:ln>
                  <a:noFill/>
                </a:ln>
                <a:solidFill>
                  <a:srgbClr val="C64847"/>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C64847"/>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srgbClr val="C64847"/>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5FEFF36F-55FB-4E94-A97A-CA8D285DBD7F}"/>
              </a:ext>
            </a:extLst>
          </p:cNvPr>
          <p:cNvSpPr txBox="1"/>
          <p:nvPr/>
        </p:nvSpPr>
        <p:spPr>
          <a:xfrm>
            <a:off x="874643" y="1895061"/>
            <a:ext cx="10124661" cy="3903504"/>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yêu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cầu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đề</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đủ</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bố</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cục</a:t>
            </a:r>
            <a:r>
              <a:rPr kumimoji="0" lang="en-US" sz="2800" b="0" i="0" u="none" strike="noStrike" kern="1200" cap="none" spc="0" normalizeH="0" baseline="0" noProof="0" dirty="0">
                <a:ln>
                  <a:noFill/>
                </a:ln>
                <a:solidFill>
                  <a:prstClr val="black"/>
                </a:solidFill>
                <a:effectLst/>
                <a:uLnTx/>
                <a:uFillTx/>
                <a:latin typeface="Calibri"/>
                <a:ea typeface="+mn-ea"/>
                <a:cs typeface="+mn-cs"/>
              </a:rPr>
              <a:t> 4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Dòng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đầu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thư</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xưng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nội</a:t>
            </a:r>
            <a:r>
              <a:rPr kumimoji="0" lang="en-US" sz="2800" b="0" i="0" u="none" strike="noStrike" kern="1200" cap="none" spc="0" normalizeH="0" baseline="0" noProof="0" dirty="0">
                <a:ln>
                  <a:noFill/>
                </a:ln>
                <a:solidFill>
                  <a:prstClr val="black"/>
                </a:solidFill>
                <a:effectLst/>
                <a:uLnTx/>
                <a:uFillTx/>
                <a:latin typeface="Calibri"/>
                <a:ea typeface="+mn-ea"/>
                <a:cs typeface="+mn-cs"/>
              </a:rPr>
              <a:t> dung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thư</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cuối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thư</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nội</a:t>
            </a:r>
            <a:r>
              <a:rPr kumimoji="0" lang="en-US" sz="2800" b="0" i="0" u="none" strike="noStrike" kern="1200" cap="none" spc="0" normalizeH="0" baseline="0" noProof="0" dirty="0">
                <a:ln>
                  <a:noFill/>
                </a:ln>
                <a:solidFill>
                  <a:prstClr val="black"/>
                </a:solidFill>
                <a:effectLst/>
                <a:uLnTx/>
                <a:uFillTx/>
                <a:latin typeface="Calibri"/>
                <a:ea typeface="+mn-ea"/>
                <a:cs typeface="+mn-cs"/>
              </a:rPr>
              <a:t> dung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thư</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nêu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giới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thiệu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bản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thân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hẹn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đua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tập</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chúc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hứa</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cuối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thư</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kí</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tên</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87456759"/>
      </p:ext>
    </p:extLst>
  </p:cSld>
  <p:clrMapOvr>
    <a:masterClrMapping/>
  </p:clrMapOvr>
  <p:transition spd="slow" advClick="0">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5"/>
          <a:stretch>
            <a:fillRect/>
          </a:stretch>
        </p:blipFill>
        <p:spPr>
          <a:xfrm>
            <a:off x="150726" y="-17140"/>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6"/>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7"/>
          <a:stretch>
            <a:fillRect/>
          </a:stretch>
        </p:blipFill>
        <p:spPr>
          <a:xfrm>
            <a:off x="2963838" y="924148"/>
            <a:ext cx="6600508"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8"/>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9"/>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10"/>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11"/>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2"/>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3"/>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4"/>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5"/>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6"/>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7"/>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8"/>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9"/>
          <a:stretch>
            <a:fillRect/>
          </a:stretch>
        </p:blipFill>
        <p:spPr>
          <a:xfrm>
            <a:off x="8811927" y="2054434"/>
            <a:ext cx="1056732" cy="609653"/>
          </a:xfrm>
          <a:prstGeom prst="rect">
            <a:avLst/>
          </a:prstGeom>
        </p:spPr>
      </p:pic>
      <p:sp>
        <p:nvSpPr>
          <p:cNvPr id="49" name="文本框 48">
            <a:extLst>
              <a:ext uri="{FF2B5EF4-FFF2-40B4-BE49-F238E27FC236}">
                <a16:creationId xmlns:a16="http://schemas.microsoft.com/office/drawing/2014/main" id="{587D7126-971B-4F7F-B84E-D36A2D3879CB}"/>
              </a:ext>
            </a:extLst>
          </p:cNvPr>
          <p:cNvSpPr txBox="1"/>
          <p:nvPr/>
        </p:nvSpPr>
        <p:spPr>
          <a:xfrm>
            <a:off x="2574510" y="1991100"/>
            <a:ext cx="7011150" cy="132343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57364"/>
                </a:solidFill>
                <a:effectLst/>
                <a:uLnTx/>
                <a:uFillTx/>
                <a:latin typeface="Arial" panose="020B0604020202020204" pitchFamily="34" charset="0"/>
                <a:ea typeface="站酷快乐体2016修订版" panose="02010600030101010101" pitchFamily="2" charset="-122"/>
                <a:cs typeface="Arial" panose="020B0604020202020204" pitchFamily="34" charset="0"/>
              </a:rPr>
              <a:t>Thank you</a:t>
            </a:r>
            <a:endParaRPr kumimoji="0" lang="zh-CN" altLang="en-US" sz="8000" b="1" i="0" u="none" strike="noStrike" kern="1200" cap="none" spc="0" normalizeH="0" baseline="0" noProof="0" dirty="0">
              <a:ln>
                <a:noFill/>
              </a:ln>
              <a:solidFill>
                <a:srgbClr val="F57364"/>
              </a:solidFill>
              <a:effectLst/>
              <a:uLnTx/>
              <a:uFillTx/>
              <a:latin typeface="Arial" panose="020B0604020202020204" pitchFamily="34" charset="0"/>
              <a:ea typeface="站酷快乐体2016修订版" panose="02010600030101010101" pitchFamily="2" charset="-122"/>
              <a:cs typeface="Arial" panose="020B0604020202020204" pitchFamily="34" charset="0"/>
            </a:endParaRPr>
          </a:p>
        </p:txBody>
      </p:sp>
      <p:pic>
        <p:nvPicPr>
          <p:cNvPr id="56" name="佐藤利奈,大亀あすか - ごはんの練習">
            <a:hlinkClick r:id="" action="ppaction://media"/>
            <a:extLst>
              <a:ext uri="{FF2B5EF4-FFF2-40B4-BE49-F238E27FC236}">
                <a16:creationId xmlns:a16="http://schemas.microsoft.com/office/drawing/2014/main" id="{805A7421-94B5-468E-8B4C-2B24A8D8BA0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690593" y="127577"/>
            <a:ext cx="812800" cy="812800"/>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21"/>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22"/>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3"/>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4"/>
            <a:stretch>
              <a:fillRect/>
            </a:stretch>
          </p:blipFill>
          <p:spPr>
            <a:xfrm>
              <a:off x="5571854" y="2906023"/>
              <a:ext cx="2926334" cy="1713124"/>
            </a:xfrm>
            <a:prstGeom prst="rect">
              <a:avLst/>
            </a:prstGeom>
          </p:spPr>
        </p:pic>
      </p:grpSp>
    </p:spTree>
    <p:extLst>
      <p:ext uri="{BB962C8B-B14F-4D97-AF65-F5344CB8AC3E}">
        <p14:creationId xmlns:p14="http://schemas.microsoft.com/office/powerpoint/2010/main" val="391176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6"/>
                                        </p:tgtEl>
                                      </p:cBhvr>
                                    </p:cmd>
                                  </p:childTnLst>
                                </p:cTn>
                              </p:par>
                              <p:par>
                                <p:cTn id="7" presetID="42"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fade">
                                      <p:cBhvr>
                                        <p:cTn id="9" dur="1000"/>
                                        <p:tgtEl>
                                          <p:spTgt spid="42"/>
                                        </p:tgtEl>
                                      </p:cBhvr>
                                    </p:animEffect>
                                    <p:anim calcmode="lin" valueType="num">
                                      <p:cBhvr>
                                        <p:cTn id="10" dur="1000" fill="hold"/>
                                        <p:tgtEl>
                                          <p:spTgt spid="42"/>
                                        </p:tgtEl>
                                        <p:attrNameLst>
                                          <p:attrName>ppt_x</p:attrName>
                                        </p:attrNameLst>
                                      </p:cBhvr>
                                      <p:tavLst>
                                        <p:tav tm="0">
                                          <p:val>
                                            <p:strVal val="#ppt_x"/>
                                          </p:val>
                                        </p:tav>
                                        <p:tav tm="100000">
                                          <p:val>
                                            <p:strVal val="#ppt_x"/>
                                          </p:val>
                                        </p:tav>
                                      </p:tavLst>
                                    </p:anim>
                                    <p:anim calcmode="lin" valueType="num">
                                      <p:cBhvr>
                                        <p:cTn id="11" dur="1000" fill="hold"/>
                                        <p:tgtEl>
                                          <p:spTgt spid="4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25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750"/>
                                        <p:tgtEl>
                                          <p:spTgt spid="38"/>
                                        </p:tgtEl>
                                      </p:cBhvr>
                                    </p:animEffect>
                                    <p:anim calcmode="lin" valueType="num">
                                      <p:cBhvr>
                                        <p:cTn id="20" dur="750" fill="hold"/>
                                        <p:tgtEl>
                                          <p:spTgt spid="38"/>
                                        </p:tgtEl>
                                        <p:attrNameLst>
                                          <p:attrName>ppt_x</p:attrName>
                                        </p:attrNameLst>
                                      </p:cBhvr>
                                      <p:tavLst>
                                        <p:tav tm="0">
                                          <p:val>
                                            <p:strVal val="#ppt_x"/>
                                          </p:val>
                                        </p:tav>
                                        <p:tav tm="100000">
                                          <p:val>
                                            <p:strVal val="#ppt_x"/>
                                          </p:val>
                                        </p:tav>
                                      </p:tavLst>
                                    </p:anim>
                                    <p:anim calcmode="lin" valueType="num">
                                      <p:cBhvr>
                                        <p:cTn id="21" dur="750" fill="hold"/>
                                        <p:tgtEl>
                                          <p:spTgt spid="3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5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750"/>
                                        <p:tgtEl>
                                          <p:spTgt spid="39"/>
                                        </p:tgtEl>
                                      </p:cBhvr>
                                    </p:animEffect>
                                    <p:anim calcmode="lin" valueType="num">
                                      <p:cBhvr>
                                        <p:cTn id="25" dur="750" fill="hold"/>
                                        <p:tgtEl>
                                          <p:spTgt spid="39"/>
                                        </p:tgtEl>
                                        <p:attrNameLst>
                                          <p:attrName>ppt_x</p:attrName>
                                        </p:attrNameLst>
                                      </p:cBhvr>
                                      <p:tavLst>
                                        <p:tav tm="0">
                                          <p:val>
                                            <p:strVal val="#ppt_x"/>
                                          </p:val>
                                        </p:tav>
                                        <p:tav tm="100000">
                                          <p:val>
                                            <p:strVal val="#ppt_x"/>
                                          </p:val>
                                        </p:tav>
                                      </p:tavLst>
                                    </p:anim>
                                    <p:anim calcmode="lin" valueType="num">
                                      <p:cBhvr>
                                        <p:cTn id="26" dur="75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750"/>
                                        <p:tgtEl>
                                          <p:spTgt spid="37"/>
                                        </p:tgtEl>
                                      </p:cBhvr>
                                    </p:animEffect>
                                    <p:anim calcmode="lin" valueType="num">
                                      <p:cBhvr>
                                        <p:cTn id="30" dur="750" fill="hold"/>
                                        <p:tgtEl>
                                          <p:spTgt spid="37"/>
                                        </p:tgtEl>
                                        <p:attrNameLst>
                                          <p:attrName>ppt_x</p:attrName>
                                        </p:attrNameLst>
                                      </p:cBhvr>
                                      <p:tavLst>
                                        <p:tav tm="0">
                                          <p:val>
                                            <p:strVal val="#ppt_x"/>
                                          </p:val>
                                        </p:tav>
                                        <p:tav tm="100000">
                                          <p:val>
                                            <p:strVal val="#ppt_x"/>
                                          </p:val>
                                        </p:tav>
                                      </p:tavLst>
                                    </p:anim>
                                    <p:anim calcmode="lin" valueType="num">
                                      <p:cBhvr>
                                        <p:cTn id="31" dur="750" fill="hold"/>
                                        <p:tgtEl>
                                          <p:spTgt spid="37"/>
                                        </p:tgtEl>
                                        <p:attrNameLst>
                                          <p:attrName>ppt_y</p:attrName>
                                        </p:attrNameLst>
                                      </p:cBhvr>
                                      <p:tavLst>
                                        <p:tav tm="0">
                                          <p:val>
                                            <p:strVal val="#ppt_y+.1"/>
                                          </p:val>
                                        </p:tav>
                                        <p:tav tm="100000">
                                          <p:val>
                                            <p:strVal val="#ppt_y"/>
                                          </p:val>
                                        </p:tav>
                                      </p:tavLst>
                                    </p:anim>
                                  </p:childTnLst>
                                </p:cTn>
                              </p:par>
                              <p:par>
                                <p:cTn id="32" presetID="2" presetClass="entr" presetSubtype="8" fill="hold" nodeType="withEffect">
                                  <p:stCondLst>
                                    <p:cond delay="50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5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0-#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par>
                                <p:cTn id="40" presetID="10" presetClass="entr" presetSubtype="0" fill="hold" nodeType="withEffect">
                                  <p:stCondLst>
                                    <p:cond delay="25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2" presetClass="entr" presetSubtype="2" fill="hold" nodeType="withEffect">
                                  <p:stCondLst>
                                    <p:cond delay="50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1+#ppt_w/2"/>
                                          </p:val>
                                        </p:tav>
                                        <p:tav tm="100000">
                                          <p:val>
                                            <p:strVal val="#ppt_x"/>
                                          </p:val>
                                        </p:tav>
                                      </p:tavLst>
                                    </p:anim>
                                    <p:anim calcmode="lin" valueType="num">
                                      <p:cBhvr additive="base">
                                        <p:cTn id="46" dur="500" fill="hold"/>
                                        <p:tgtEl>
                                          <p:spTgt spid="43"/>
                                        </p:tgtEl>
                                        <p:attrNameLst>
                                          <p:attrName>ppt_y</p:attrName>
                                        </p:attrNameLst>
                                      </p:cBhvr>
                                      <p:tavLst>
                                        <p:tav tm="0">
                                          <p:val>
                                            <p:strVal val="#ppt_y"/>
                                          </p:val>
                                        </p:tav>
                                        <p:tav tm="100000">
                                          <p:val>
                                            <p:strVal val="#ppt_y"/>
                                          </p:val>
                                        </p:tav>
                                      </p:tavLst>
                                    </p:anim>
                                  </p:childTnLst>
                                </p:cTn>
                              </p:par>
                              <p:par>
                                <p:cTn id="47" presetID="10" presetClass="entr" presetSubtype="0" fill="hold" nodeType="withEffect">
                                  <p:stCondLst>
                                    <p:cond delay="25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2" presetClass="entr" presetSubtype="2" fill="hold" nodeType="withEffect">
                                  <p:stCondLst>
                                    <p:cond delay="50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1+#ppt_w/2"/>
                                          </p:val>
                                        </p:tav>
                                        <p:tav tm="100000">
                                          <p:val>
                                            <p:strVal val="#ppt_x"/>
                                          </p:val>
                                        </p:tav>
                                      </p:tavLst>
                                    </p:anim>
                                    <p:anim calcmode="lin" valueType="num">
                                      <p:cBhvr additive="base">
                                        <p:cTn id="53" dur="500" fill="hold"/>
                                        <p:tgtEl>
                                          <p:spTgt spid="44"/>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25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1+#ppt_w/2"/>
                                          </p:val>
                                        </p:tav>
                                        <p:tav tm="100000">
                                          <p:val>
                                            <p:strVal val="#ppt_x"/>
                                          </p:val>
                                        </p:tav>
                                      </p:tavLst>
                                    </p:anim>
                                    <p:anim calcmode="lin" valueType="num">
                                      <p:cBhvr additive="base">
                                        <p:cTn id="57" dur="500" fill="hold"/>
                                        <p:tgtEl>
                                          <p:spTgt spid="32"/>
                                        </p:tgtEl>
                                        <p:attrNameLst>
                                          <p:attrName>ppt_y</p:attrName>
                                        </p:attrNameLst>
                                      </p:cBhvr>
                                      <p:tavLst>
                                        <p:tav tm="0">
                                          <p:val>
                                            <p:strVal val="#ppt_y"/>
                                          </p:val>
                                        </p:tav>
                                        <p:tav tm="100000">
                                          <p:val>
                                            <p:strVal val="#ppt_y"/>
                                          </p:val>
                                        </p:tav>
                                      </p:tavLst>
                                    </p:anim>
                                  </p:childTnLst>
                                </p:cTn>
                              </p:par>
                              <p:par>
                                <p:cTn id="58" presetID="10" presetClass="entr" presetSubtype="0" fill="hold" nodeType="withEffect">
                                  <p:stCondLst>
                                    <p:cond delay="50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2" presetClass="entr" presetSubtype="8" fill="hold" nodeType="withEffect">
                                  <p:stCondLst>
                                    <p:cond delay="25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0-#ppt_w/2"/>
                                          </p:val>
                                        </p:tav>
                                        <p:tav tm="100000">
                                          <p:val>
                                            <p:strVal val="#ppt_x"/>
                                          </p:val>
                                        </p:tav>
                                      </p:tavLst>
                                    </p:anim>
                                    <p:anim calcmode="lin" valueType="num">
                                      <p:cBhvr additive="base">
                                        <p:cTn id="64" dur="500" fill="hold"/>
                                        <p:tgtEl>
                                          <p:spTgt spid="33"/>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750" fill="hold"/>
                                        <p:tgtEl>
                                          <p:spTgt spid="57"/>
                                        </p:tgtEl>
                                        <p:attrNameLst>
                                          <p:attrName>ppt_x</p:attrName>
                                        </p:attrNameLst>
                                      </p:cBhvr>
                                      <p:tavLst>
                                        <p:tav tm="0">
                                          <p:val>
                                            <p:strVal val="1+#ppt_w/2"/>
                                          </p:val>
                                        </p:tav>
                                        <p:tav tm="100000">
                                          <p:val>
                                            <p:strVal val="#ppt_x"/>
                                          </p:val>
                                        </p:tav>
                                      </p:tavLst>
                                    </p:anim>
                                    <p:anim calcmode="lin" valueType="num">
                                      <p:cBhvr additive="base">
                                        <p:cTn id="69" dur="750" fill="hold"/>
                                        <p:tgtEl>
                                          <p:spTgt spid="57"/>
                                        </p:tgtEl>
                                        <p:attrNameLst>
                                          <p:attrName>ppt_y</p:attrName>
                                        </p:attrNameLst>
                                      </p:cBhvr>
                                      <p:tavLst>
                                        <p:tav tm="0">
                                          <p:val>
                                            <p:strVal val="#ppt_y"/>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750"/>
                                        <p:tgtEl>
                                          <p:spTgt spid="36"/>
                                        </p:tgtEl>
                                      </p:cBhvr>
                                    </p:animEffect>
                                  </p:childTnLst>
                                </p:cTn>
                              </p:par>
                            </p:childTnLst>
                          </p:cTn>
                        </p:par>
                        <p:par>
                          <p:cTn id="73" fill="hold">
                            <p:stCondLst>
                              <p:cond delay="1750"/>
                            </p:stCondLst>
                            <p:childTnLst>
                              <p:par>
                                <p:cTn id="74" presetID="2" presetClass="entr" presetSubtype="8"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750" fill="hold"/>
                                        <p:tgtEl>
                                          <p:spTgt spid="47"/>
                                        </p:tgtEl>
                                        <p:attrNameLst>
                                          <p:attrName>ppt_x</p:attrName>
                                        </p:attrNameLst>
                                      </p:cBhvr>
                                      <p:tavLst>
                                        <p:tav tm="0">
                                          <p:val>
                                            <p:strVal val="0-#ppt_w/2"/>
                                          </p:val>
                                        </p:tav>
                                        <p:tav tm="100000">
                                          <p:val>
                                            <p:strVal val="#ppt_x"/>
                                          </p:val>
                                        </p:tav>
                                      </p:tavLst>
                                    </p:anim>
                                    <p:anim calcmode="lin" valueType="num">
                                      <p:cBhvr additive="base">
                                        <p:cTn id="77" dur="750" fill="hold"/>
                                        <p:tgtEl>
                                          <p:spTgt spid="47"/>
                                        </p:tgtEl>
                                        <p:attrNameLst>
                                          <p:attrName>ppt_y</p:attrName>
                                        </p:attrNameLst>
                                      </p:cBhvr>
                                      <p:tavLst>
                                        <p:tav tm="0">
                                          <p:val>
                                            <p:strVal val="#ppt_y"/>
                                          </p:val>
                                        </p:tav>
                                        <p:tav tm="100000">
                                          <p:val>
                                            <p:strVal val="#ppt_y"/>
                                          </p:val>
                                        </p:tav>
                                      </p:tavLst>
                                    </p:anim>
                                  </p:childTnLst>
                                </p:cTn>
                              </p:par>
                            </p:childTnLst>
                          </p:cTn>
                        </p:par>
                        <p:par>
                          <p:cTn id="78" fill="hold">
                            <p:stCondLst>
                              <p:cond delay="2500"/>
                            </p:stCondLst>
                            <p:childTnLst>
                              <p:par>
                                <p:cTn id="79" presetID="38" presetClass="entr" presetSubtype="0" accel="50000" fill="hold" grpId="0" nodeType="afterEffect">
                                  <p:stCondLst>
                                    <p:cond delay="0"/>
                                  </p:stCondLst>
                                  <p:iterate type="lt">
                                    <p:tmPct val="33333"/>
                                  </p:iterate>
                                  <p:childTnLst>
                                    <p:set>
                                      <p:cBhvr>
                                        <p:cTn id="80" dur="1" fill="hold">
                                          <p:stCondLst>
                                            <p:cond delay="0"/>
                                          </p:stCondLst>
                                        </p:cTn>
                                        <p:tgtEl>
                                          <p:spTgt spid="49"/>
                                        </p:tgtEl>
                                        <p:attrNameLst>
                                          <p:attrName>style.visibility</p:attrName>
                                        </p:attrNameLst>
                                      </p:cBhvr>
                                      <p:to>
                                        <p:strVal val="visible"/>
                                      </p:to>
                                    </p:set>
                                    <p:set>
                                      <p:cBhvr>
                                        <p:cTn id="81" dur="227" fill="hold">
                                          <p:stCondLst>
                                            <p:cond delay="0"/>
                                          </p:stCondLst>
                                        </p:cTn>
                                        <p:tgtEl>
                                          <p:spTgt spid="49"/>
                                        </p:tgtEl>
                                        <p:attrNameLst>
                                          <p:attrName>style.rotation</p:attrName>
                                        </p:attrNameLst>
                                      </p:cBhvr>
                                      <p:to>
                                        <p:strVal val="-45.0"/>
                                      </p:to>
                                    </p:set>
                                    <p:anim calcmode="lin" valueType="num">
                                      <p:cBhvr>
                                        <p:cTn id="82" dur="227" fill="hold">
                                          <p:stCondLst>
                                            <p:cond delay="227"/>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83" dur="227"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84" dur="78" decel="50000" autoRev="1" fill="hold">
                                          <p:stCondLst>
                                            <p:cond delay="227"/>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85" dur="68" fill="hold">
                                          <p:stCondLst>
                                            <p:cond delay="432"/>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2">
                <p:cTn id="86" fill="hold" display="0">
                  <p:stCondLst>
                    <p:cond delay="indefinite"/>
                  </p:stCondLst>
                  <p:endCondLst>
                    <p:cond evt="onStopAudio" delay="0">
                      <p:tgtEl>
                        <p:sldTgt/>
                      </p:tgtEl>
                    </p:cond>
                  </p:endCondLst>
                </p:cTn>
                <p:tgtEl>
                  <p:spTgt spid="56"/>
                </p:tgtEl>
              </p:cMediaNode>
            </p:audio>
          </p:childTnLst>
        </p:cTn>
      </p:par>
    </p:tnLst>
    <p:bldLst>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6EC6A60-A533-4D17-9D58-9475C6A0675A}"/>
              </a:ext>
            </a:extLst>
          </p:cNvPr>
          <p:cNvSpPr txBox="1">
            <a:spLocks noChangeArrowheads="1"/>
          </p:cNvSpPr>
          <p:nvPr/>
        </p:nvSpPr>
        <p:spPr bwMode="auto">
          <a:xfrm>
            <a:off x="2370221" y="1533809"/>
            <a:ext cx="807101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spcBef>
                <a:spcPct val="50000"/>
              </a:spcBef>
            </a:pPr>
            <a:r>
              <a:rPr lang="en-US" altLang="en-US" sz="3200" dirty="0" err="1">
                <a:solidFill>
                  <a:srgbClr val="0033CC"/>
                </a:solidFill>
                <a:latin typeface="HP001 4 hàng" panose="020B0603050302020204" pitchFamily="34" charset="0"/>
              </a:rPr>
              <a:t>Thứ</a:t>
            </a:r>
            <a:r>
              <a:rPr lang="en-US" altLang="en-US" sz="3200" dirty="0">
                <a:solidFill>
                  <a:srgbClr val="0033CC"/>
                </a:solidFill>
                <a:latin typeface="HP001 4 hàng" panose="020B0603050302020204" pitchFamily="34" charset="0"/>
              </a:rPr>
              <a:t> </a:t>
            </a:r>
            <a:r>
              <a:rPr lang="en-US" altLang="en-US" sz="3200" dirty="0" err="1">
                <a:solidFill>
                  <a:srgbClr val="0033CC"/>
                </a:solidFill>
                <a:latin typeface="HP001 4 hàng" panose="020B0603050302020204" pitchFamily="34" charset="0"/>
              </a:rPr>
              <a:t>năm</a:t>
            </a:r>
            <a:r>
              <a:rPr lang="en-US" altLang="en-US" sz="3200" dirty="0">
                <a:solidFill>
                  <a:srgbClr val="0033CC"/>
                </a:solidFill>
                <a:latin typeface="HP001 4 hàng" panose="020B0603050302020204" pitchFamily="34" charset="0"/>
              </a:rPr>
              <a:t> </a:t>
            </a:r>
            <a:r>
              <a:rPr lang="en-US" altLang="en-US" sz="3200" dirty="0" err="1">
                <a:solidFill>
                  <a:srgbClr val="0033CC"/>
                </a:solidFill>
                <a:latin typeface="HP001 4 hàng" panose="020B0603050302020204" pitchFamily="34" charset="0"/>
              </a:rPr>
              <a:t>ngày</a:t>
            </a:r>
            <a:r>
              <a:rPr lang="en-US" altLang="en-US" sz="3200" dirty="0">
                <a:solidFill>
                  <a:srgbClr val="0033CC"/>
                </a:solidFill>
                <a:latin typeface="HP001 4 hàng" panose="020B0603050302020204" pitchFamily="34" charset="0"/>
              </a:rPr>
              <a:t> 18 </a:t>
            </a:r>
            <a:r>
              <a:rPr lang="en-US" altLang="en-US" sz="3200" dirty="0" err="1">
                <a:solidFill>
                  <a:srgbClr val="0033CC"/>
                </a:solidFill>
                <a:latin typeface="HP001 4 hàng" panose="020B0603050302020204" pitchFamily="34" charset="0"/>
              </a:rPr>
              <a:t>tháng</a:t>
            </a:r>
            <a:r>
              <a:rPr lang="en-US" altLang="en-US" sz="3200" dirty="0">
                <a:solidFill>
                  <a:srgbClr val="0033CC"/>
                </a:solidFill>
                <a:latin typeface="HP001 4 hàng" panose="020B0603050302020204" pitchFamily="34" charset="0"/>
              </a:rPr>
              <a:t> 11 </a:t>
            </a:r>
            <a:r>
              <a:rPr lang="en-US" altLang="en-US" sz="3200" dirty="0" err="1">
                <a:solidFill>
                  <a:srgbClr val="0033CC"/>
                </a:solidFill>
                <a:latin typeface="HP001 4 hàng" panose="020B0603050302020204" pitchFamily="34" charset="0"/>
              </a:rPr>
              <a:t>năm</a:t>
            </a:r>
            <a:r>
              <a:rPr lang="en-US" altLang="en-US" sz="3200" dirty="0">
                <a:solidFill>
                  <a:srgbClr val="0033CC"/>
                </a:solidFill>
                <a:latin typeface="HP001 4 hàng" panose="020B0603050302020204" pitchFamily="34" charset="0"/>
              </a:rPr>
              <a:t> 2021</a:t>
            </a:r>
          </a:p>
          <a:p>
            <a:pPr algn="ctr" eaLnBrk="1" hangingPunct="1">
              <a:spcBef>
                <a:spcPct val="50000"/>
              </a:spcBef>
            </a:pPr>
            <a:r>
              <a:rPr lang="en-US" altLang="en-US" sz="3200" u="sng" dirty="0" err="1">
                <a:solidFill>
                  <a:srgbClr val="FF3300"/>
                </a:solidFill>
                <a:latin typeface="HP001 4 hàng" panose="020B0603050302020204" pitchFamily="34" charset="0"/>
              </a:rPr>
              <a:t>Tập</a:t>
            </a:r>
            <a:r>
              <a:rPr lang="en-US" altLang="en-US" sz="3200" u="sng" dirty="0">
                <a:solidFill>
                  <a:srgbClr val="FF3300"/>
                </a:solidFill>
                <a:latin typeface="HP001 4 hàng" panose="020B0603050302020204" pitchFamily="34" charset="0"/>
              </a:rPr>
              <a:t> </a:t>
            </a:r>
            <a:r>
              <a:rPr lang="en-US" altLang="en-US" sz="3200" u="sng" dirty="0" err="1">
                <a:solidFill>
                  <a:srgbClr val="FF3300"/>
                </a:solidFill>
                <a:latin typeface="HP001 4 hàng" panose="020B0603050302020204" pitchFamily="34" charset="0"/>
              </a:rPr>
              <a:t>làm</a:t>
            </a:r>
            <a:r>
              <a:rPr lang="en-US" altLang="en-US" sz="3200" u="sng" dirty="0">
                <a:solidFill>
                  <a:srgbClr val="FF3300"/>
                </a:solidFill>
                <a:latin typeface="HP001 4 hàng" panose="020B0603050302020204" pitchFamily="34" charset="0"/>
              </a:rPr>
              <a:t> </a:t>
            </a:r>
            <a:r>
              <a:rPr lang="en-US" altLang="en-US" sz="3200" u="sng" dirty="0" err="1">
                <a:solidFill>
                  <a:srgbClr val="FF3300"/>
                </a:solidFill>
                <a:latin typeface="HP001 4 hàng" panose="020B0603050302020204" pitchFamily="34" charset="0"/>
              </a:rPr>
              <a:t>văn</a:t>
            </a:r>
            <a:endParaRPr lang="en-US" altLang="en-US" sz="3200" dirty="0">
              <a:solidFill>
                <a:srgbClr val="FF3300"/>
              </a:solidFill>
            </a:endParaRPr>
          </a:p>
        </p:txBody>
      </p:sp>
      <p:sp>
        <p:nvSpPr>
          <p:cNvPr id="5" name="矩形: 圆角 2">
            <a:extLst>
              <a:ext uri="{FF2B5EF4-FFF2-40B4-BE49-F238E27FC236}">
                <a16:creationId xmlns:a16="http://schemas.microsoft.com/office/drawing/2014/main" id="{28E655C5-DC5A-4E4F-8F16-7446F56653F3}"/>
              </a:ext>
            </a:extLst>
          </p:cNvPr>
          <p:cNvSpPr/>
          <p:nvPr/>
        </p:nvSpPr>
        <p:spPr>
          <a:xfrm>
            <a:off x="3383463" y="2857248"/>
            <a:ext cx="5915668" cy="1036755"/>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pitchFamily="34" charset="0"/>
                <a:ea typeface="HP001" pitchFamily="34" charset="0"/>
              </a:rPr>
              <a:t>Viết</a:t>
            </a:r>
            <a:r>
              <a:rPr lang="en-US" sz="3200" b="1" dirty="0">
                <a:solidFill>
                  <a:schemeClr val="tx1"/>
                </a:solidFill>
                <a:latin typeface="HP001" pitchFamily="34" charset="0"/>
                <a:ea typeface="HP001" pitchFamily="34" charset="0"/>
              </a:rPr>
              <a:t> </a:t>
            </a:r>
            <a:r>
              <a:rPr lang="en-US" sz="3200" b="1" dirty="0" err="1">
                <a:solidFill>
                  <a:schemeClr val="tx1"/>
                </a:solidFill>
                <a:latin typeface="HP001" pitchFamily="34" charset="0"/>
                <a:ea typeface="HP001" pitchFamily="34" charset="0"/>
              </a:rPr>
              <a:t>thư</a:t>
            </a:r>
            <a:endParaRPr lang="en-US" sz="3200" b="1" dirty="0">
              <a:solidFill>
                <a:schemeClr val="tx1"/>
              </a:solidFill>
              <a:latin typeface="HP001" pitchFamily="34" charset="0"/>
              <a:ea typeface="HP001" pitchFamily="34" charset="0"/>
            </a:endParaRPr>
          </a:p>
        </p:txBody>
      </p:sp>
      <p:sp>
        <p:nvSpPr>
          <p:cNvPr id="2" name="Rectangle 1"/>
          <p:cNvSpPr/>
          <p:nvPr/>
        </p:nvSpPr>
        <p:spPr>
          <a:xfrm>
            <a:off x="1720246" y="1567563"/>
            <a:ext cx="328936" cy="523220"/>
          </a:xfrm>
          <a:prstGeom prst="rect">
            <a:avLst/>
          </a:prstGeom>
        </p:spPr>
        <p:txBody>
          <a:bodyPr wrap="none">
            <a:spAutoFit/>
          </a:bodyPr>
          <a:lstStyle/>
          <a:p>
            <a:r>
              <a:rPr lang="en-US" sz="2800" b="1" dirty="0">
                <a:latin typeface="HP001" pitchFamily="34" charset="0"/>
                <a:ea typeface="HP001" pitchFamily="34" charset="0"/>
              </a:rPr>
              <a:t>1</a:t>
            </a:r>
            <a:endParaRPr lang="en-US" sz="2800" dirty="0"/>
          </a:p>
        </p:txBody>
      </p:sp>
      <p:sp>
        <p:nvSpPr>
          <p:cNvPr id="6" name="Rectangle 5"/>
          <p:cNvSpPr/>
          <p:nvPr/>
        </p:nvSpPr>
        <p:spPr>
          <a:xfrm>
            <a:off x="1750760" y="2268763"/>
            <a:ext cx="401072" cy="523220"/>
          </a:xfrm>
          <a:prstGeom prst="rect">
            <a:avLst/>
          </a:prstGeom>
        </p:spPr>
        <p:txBody>
          <a:bodyPr wrap="none">
            <a:spAutoFit/>
          </a:bodyPr>
          <a:lstStyle/>
          <a:p>
            <a:r>
              <a:rPr lang="en-US" sz="2800" b="1" dirty="0">
                <a:latin typeface="HP001" pitchFamily="34" charset="0"/>
                <a:ea typeface="HP001" pitchFamily="34" charset="0"/>
              </a:rPr>
              <a:t>4</a:t>
            </a:r>
            <a:endParaRPr lang="en-US" sz="2800" dirty="0"/>
          </a:p>
        </p:txBody>
      </p:sp>
      <p:sp>
        <p:nvSpPr>
          <p:cNvPr id="7" name="Rectangle 6"/>
          <p:cNvSpPr/>
          <p:nvPr/>
        </p:nvSpPr>
        <p:spPr>
          <a:xfrm>
            <a:off x="1748728" y="3190215"/>
            <a:ext cx="176536" cy="523220"/>
          </a:xfrm>
          <a:prstGeom prst="rect">
            <a:avLst/>
          </a:prstGeom>
        </p:spPr>
        <p:txBody>
          <a:bodyPr wrap="square">
            <a:spAutoFit/>
          </a:bodyPr>
          <a:lstStyle/>
          <a:p>
            <a:r>
              <a:rPr lang="en-US" sz="2800" b="1" dirty="0">
                <a:latin typeface="HP001" pitchFamily="34" charset="0"/>
                <a:ea typeface="HP001" pitchFamily="34" charset="0"/>
              </a:rPr>
              <a:t>5</a:t>
            </a:r>
            <a:endParaRPr lang="en-US" sz="2800" dirty="0"/>
          </a:p>
        </p:txBody>
      </p:sp>
    </p:spTree>
    <p:extLst>
      <p:ext uri="{BB962C8B-B14F-4D97-AF65-F5344CB8AC3E}">
        <p14:creationId xmlns:p14="http://schemas.microsoft.com/office/powerpoint/2010/main" val="212009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E12ADE2-4985-44D1-848E-6E703E62BF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6" t="7084" r="60475"/>
          <a:stretch/>
        </p:blipFill>
        <p:spPr>
          <a:xfrm>
            <a:off x="577850" y="438284"/>
            <a:ext cx="524933" cy="718790"/>
          </a:xfrm>
          <a:prstGeom prst="rect">
            <a:avLst/>
          </a:prstGeom>
          <a:effectLst>
            <a:outerShdw blurRad="63500" sx="102000" sy="102000" algn="ctr" rotWithShape="0">
              <a:prstClr val="black">
                <a:alpha val="40000"/>
              </a:prstClr>
            </a:outerShdw>
          </a:effectLst>
        </p:spPr>
      </p:pic>
      <p:grpSp>
        <p:nvGrpSpPr>
          <p:cNvPr id="7" name="组合 6">
            <a:extLst>
              <a:ext uri="{FF2B5EF4-FFF2-40B4-BE49-F238E27FC236}">
                <a16:creationId xmlns:a16="http://schemas.microsoft.com/office/drawing/2014/main" id="{0D85AC9A-E0D0-4EE8-A652-74FDC092A5D3}"/>
              </a:ext>
            </a:extLst>
          </p:cNvPr>
          <p:cNvGrpSpPr/>
          <p:nvPr/>
        </p:nvGrpSpPr>
        <p:grpSpPr>
          <a:xfrm>
            <a:off x="476673" y="533859"/>
            <a:ext cx="9780510" cy="5619579"/>
            <a:chOff x="678" y="2328"/>
            <a:chExt cx="14704" cy="8316"/>
          </a:xfrm>
        </p:grpSpPr>
        <p:grpSp>
          <p:nvGrpSpPr>
            <p:cNvPr id="9" name="组合 8">
              <a:extLst>
                <a:ext uri="{FF2B5EF4-FFF2-40B4-BE49-F238E27FC236}">
                  <a16:creationId xmlns:a16="http://schemas.microsoft.com/office/drawing/2014/main" id="{3DA34F45-19B4-4274-A8DF-CF48514D2675}"/>
                </a:ext>
              </a:extLst>
            </p:cNvPr>
            <p:cNvGrpSpPr/>
            <p:nvPr/>
          </p:nvGrpSpPr>
          <p:grpSpPr>
            <a:xfrm>
              <a:off x="678" y="2328"/>
              <a:ext cx="14704" cy="8316"/>
              <a:chOff x="1020" y="2328"/>
              <a:chExt cx="11012" cy="7804"/>
            </a:xfrm>
          </p:grpSpPr>
          <p:sp>
            <p:nvSpPr>
              <p:cNvPr id="11" name="云形 10">
                <a:extLst>
                  <a:ext uri="{FF2B5EF4-FFF2-40B4-BE49-F238E27FC236}">
                    <a16:creationId xmlns:a16="http://schemas.microsoft.com/office/drawing/2014/main" id="{2FD3EF12-5F59-42D4-B08D-BFC27AABB5A2}"/>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2" name="云形 11">
                <a:extLst>
                  <a:ext uri="{FF2B5EF4-FFF2-40B4-BE49-F238E27FC236}">
                    <a16:creationId xmlns:a16="http://schemas.microsoft.com/office/drawing/2014/main" id="{A6CB5855-43EE-4191-885B-7C7B39F6319E}"/>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0" name="文本框 9">
              <a:extLst>
                <a:ext uri="{FF2B5EF4-FFF2-40B4-BE49-F238E27FC236}">
                  <a16:creationId xmlns:a16="http://schemas.microsoft.com/office/drawing/2014/main" id="{8938DA94-679B-49A4-B82A-2225950A6940}"/>
                </a:ext>
              </a:extLst>
            </p:cNvPr>
            <p:cNvSpPr txBox="1"/>
            <p:nvPr/>
          </p:nvSpPr>
          <p:spPr>
            <a:xfrm>
              <a:off x="2038" y="4193"/>
              <a:ext cx="11716" cy="3765"/>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Viết</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một</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bức</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thư</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cho</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bạn</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ở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một</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tỉnh</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khác</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để</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làm</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quen</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và</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hẹn</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bạn</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cùng</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thi</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đua</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học</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 </a:t>
              </a:r>
              <a:r>
                <a:rPr kumimoji="0" lang="en-US" altLang="zh-CN" sz="2800" b="1" i="0" u="none" strike="noStrike" kern="1200" cap="none" spc="30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mn-ea"/>
                </a:rPr>
                <a:t>tập</a:t>
              </a:r>
              <a:r>
                <a:rPr kumimoji="0" lang="en-US" altLang="zh-CN"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rPr>
                <a:t>.</a:t>
              </a:r>
              <a:endParaRPr kumimoji="0" lang="zh-CN" altLang="en-US" sz="2800" b="1" i="0" u="none" strike="noStrike" kern="1200" cap="none" spc="300" normalizeH="0" baseline="0" noProof="0" dirty="0">
                <a:ln>
                  <a:noFill/>
                </a:ln>
                <a:solidFill>
                  <a:srgbClr val="002060"/>
                </a:solidFill>
                <a:effectLst/>
                <a:uLnTx/>
                <a:uFillTx/>
                <a:latin typeface="Arial" panose="020B0604020202020204" pitchFamily="34" charset="0"/>
                <a:cs typeface="Arial" panose="020B0604020202020204" pitchFamily="34" charset="0"/>
                <a:sym typeface="+mn-ea"/>
              </a:endParaRPr>
            </a:p>
          </p:txBody>
        </p:sp>
      </p:grpSp>
      <p:pic>
        <p:nvPicPr>
          <p:cNvPr id="13" name="图片 12" descr="D:\PPT\包图网\素材\微信截图_20211013140349.png微信截图_20211013140349">
            <a:extLst>
              <a:ext uri="{FF2B5EF4-FFF2-40B4-BE49-F238E27FC236}">
                <a16:creationId xmlns:a16="http://schemas.microsoft.com/office/drawing/2014/main" id="{A3D15107-C549-47A7-97BD-1389AF28FECC}"/>
              </a:ext>
            </a:extLst>
          </p:cNvPr>
          <p:cNvPicPr>
            <a:picLocks noChangeAspect="1"/>
          </p:cNvPicPr>
          <p:nvPr/>
        </p:nvPicPr>
        <p:blipFill>
          <a:blip r:embed="rId5"/>
          <a:srcRect/>
          <a:stretch>
            <a:fillRect/>
          </a:stretch>
        </p:blipFill>
        <p:spPr>
          <a:xfrm>
            <a:off x="9364133" y="3643782"/>
            <a:ext cx="2803139" cy="2640602"/>
          </a:xfrm>
          <a:prstGeom prst="rect">
            <a:avLst/>
          </a:prstGeom>
        </p:spPr>
      </p:pic>
      <p:sp>
        <p:nvSpPr>
          <p:cNvPr id="14" name="文本框 13">
            <a:extLst>
              <a:ext uri="{FF2B5EF4-FFF2-40B4-BE49-F238E27FC236}">
                <a16:creationId xmlns:a16="http://schemas.microsoft.com/office/drawing/2014/main" id="{DCD38B44-694F-48BF-8790-0F3CC80B78F5}"/>
              </a:ext>
            </a:extLst>
          </p:cNvPr>
          <p:cNvSpPr txBox="1"/>
          <p:nvPr/>
        </p:nvSpPr>
        <p:spPr>
          <a:xfrm>
            <a:off x="4349154" y="1305067"/>
            <a:ext cx="1857913"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panose="020B0604020202020204" pitchFamily="34" charset="0"/>
                <a:ea typeface="字魂59号-创粗黑" panose="00000500000000000000" pitchFamily="2" charset="-122"/>
                <a:cs typeface="Arial" panose="020B0604020202020204" pitchFamily="34" charset="0"/>
              </a:rPr>
              <a:t>Đề</a:t>
            </a:r>
            <a:r>
              <a:rPr lang="en-US" altLang="zh-CN" sz="3600" b="1" dirty="0">
                <a:solidFill>
                  <a:srgbClr val="FF0000"/>
                </a:solidFill>
                <a:latin typeface="Arial" panose="020B0604020202020204" pitchFamily="34" charset="0"/>
                <a:ea typeface="字魂59号-创粗黑" panose="00000500000000000000" pitchFamily="2" charset="-122"/>
                <a:cs typeface="Arial" panose="020B0604020202020204" pitchFamily="34" charset="0"/>
              </a:rPr>
              <a:t> </a:t>
            </a:r>
            <a:r>
              <a:rPr lang="en-US" altLang="zh-CN" sz="3600" b="1" dirty="0" err="1">
                <a:solidFill>
                  <a:srgbClr val="FF0000"/>
                </a:solidFill>
                <a:latin typeface="Arial" panose="020B0604020202020204" pitchFamily="34" charset="0"/>
                <a:ea typeface="字魂59号-创粗黑" panose="00000500000000000000" pitchFamily="2" charset="-122"/>
                <a:cs typeface="Arial" panose="020B0604020202020204" pitchFamily="34" charset="0"/>
              </a:rPr>
              <a:t>bài</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cxnSp>
        <p:nvCxnSpPr>
          <p:cNvPr id="3" name="Straight Connector 2">
            <a:extLst>
              <a:ext uri="{FF2B5EF4-FFF2-40B4-BE49-F238E27FC236}">
                <a16:creationId xmlns:a16="http://schemas.microsoft.com/office/drawing/2014/main" id="{4377AE3F-8DB0-4F52-879B-34A3D2CC0CED}"/>
              </a:ext>
            </a:extLst>
          </p:cNvPr>
          <p:cNvCxnSpPr/>
          <p:nvPr/>
        </p:nvCxnSpPr>
        <p:spPr>
          <a:xfrm>
            <a:off x="3684104" y="3429000"/>
            <a:ext cx="2703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DF3E03-0465-4A70-BD7B-81A8E2C230A5}"/>
              </a:ext>
            </a:extLst>
          </p:cNvPr>
          <p:cNvCxnSpPr>
            <a:cxnSpLocks/>
          </p:cNvCxnSpPr>
          <p:nvPr/>
        </p:nvCxnSpPr>
        <p:spPr>
          <a:xfrm>
            <a:off x="7376105" y="3429000"/>
            <a:ext cx="17981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FF079-5AA2-4D35-9DD9-6282EA82E73A}"/>
              </a:ext>
            </a:extLst>
          </p:cNvPr>
          <p:cNvCxnSpPr>
            <a:cxnSpLocks/>
          </p:cNvCxnSpPr>
          <p:nvPr/>
        </p:nvCxnSpPr>
        <p:spPr>
          <a:xfrm flipV="1">
            <a:off x="1490869" y="4338360"/>
            <a:ext cx="4234070" cy="33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3788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5" name="MH_PageTitle">
            <a:extLst>
              <a:ext uri="{FF2B5EF4-FFF2-40B4-BE49-F238E27FC236}">
                <a16:creationId xmlns:a16="http://schemas.microsoft.com/office/drawing/2014/main" id="{531F1706-BCB7-4FFB-B4CD-6F0C05B9236D}"/>
              </a:ext>
            </a:extLst>
          </p:cNvPr>
          <p:cNvSpPr>
            <a:spLocks noGrp="1"/>
          </p:cNvSpPr>
          <p:nvPr>
            <p:ph type="title"/>
            <p:custDataLst>
              <p:tags r:id="rId2"/>
            </p:custDataLst>
          </p:nvPr>
        </p:nvSpPr>
        <p:spPr>
          <a:xfrm>
            <a:off x="1643271" y="264719"/>
            <a:ext cx="10047790" cy="796011"/>
          </a:xfrm>
        </p:spPr>
        <p:txBody>
          <a:bodyPr>
            <a:normAutofit/>
          </a:bodyPr>
          <a:lstStyle/>
          <a:p>
            <a:pPr algn="just" eaLnBrk="1" hangingPunct="1"/>
            <a:r>
              <a:rPr lang="en-US" altLang="zh-CN" dirty="0" err="1">
                <a:solidFill>
                  <a:srgbClr val="0070C0"/>
                </a:solidFill>
                <a:latin typeface="+mj-lt"/>
              </a:rPr>
              <a:t>Một</a:t>
            </a:r>
            <a:r>
              <a:rPr lang="en-US" altLang="zh-CN" dirty="0">
                <a:solidFill>
                  <a:srgbClr val="0070C0"/>
                </a:solidFill>
                <a:latin typeface="+mj-lt"/>
              </a:rPr>
              <a:t> </a:t>
            </a:r>
            <a:r>
              <a:rPr lang="en-US" altLang="zh-CN" dirty="0" err="1">
                <a:solidFill>
                  <a:srgbClr val="0070C0"/>
                </a:solidFill>
                <a:latin typeface="+mj-lt"/>
              </a:rPr>
              <a:t>bức</a:t>
            </a:r>
            <a:r>
              <a:rPr lang="en-US" altLang="zh-CN" dirty="0">
                <a:solidFill>
                  <a:srgbClr val="0070C0"/>
                </a:solidFill>
                <a:latin typeface="+mj-lt"/>
              </a:rPr>
              <a:t> bao </a:t>
            </a:r>
            <a:r>
              <a:rPr lang="en-US" altLang="zh-CN" dirty="0" err="1">
                <a:solidFill>
                  <a:srgbClr val="0070C0"/>
                </a:solidFill>
                <a:latin typeface="+mj-lt"/>
              </a:rPr>
              <a:t>gồm</a:t>
            </a:r>
            <a:r>
              <a:rPr lang="en-US" altLang="zh-CN" dirty="0">
                <a:solidFill>
                  <a:srgbClr val="0070C0"/>
                </a:solidFill>
                <a:latin typeface="+mj-lt"/>
              </a:rPr>
              <a:t> </a:t>
            </a:r>
            <a:r>
              <a:rPr lang="en-US" altLang="zh-CN" dirty="0" err="1">
                <a:solidFill>
                  <a:srgbClr val="0070C0"/>
                </a:solidFill>
                <a:latin typeface="+mj-lt"/>
              </a:rPr>
              <a:t>mấy</a:t>
            </a:r>
            <a:r>
              <a:rPr lang="en-US" altLang="zh-CN" dirty="0">
                <a:solidFill>
                  <a:srgbClr val="0070C0"/>
                </a:solidFill>
                <a:latin typeface="+mj-lt"/>
              </a:rPr>
              <a:t> </a:t>
            </a:r>
            <a:r>
              <a:rPr lang="en-US" altLang="zh-CN" dirty="0" err="1">
                <a:solidFill>
                  <a:srgbClr val="0070C0"/>
                </a:solidFill>
                <a:latin typeface="+mj-lt"/>
              </a:rPr>
              <a:t>phần</a:t>
            </a:r>
            <a:r>
              <a:rPr lang="en-US" altLang="zh-CN" dirty="0">
                <a:solidFill>
                  <a:srgbClr val="0070C0"/>
                </a:solidFill>
                <a:latin typeface="+mj-lt"/>
              </a:rPr>
              <a:t>? </a:t>
            </a:r>
            <a:r>
              <a:rPr lang="en-US" altLang="zh-CN" dirty="0" err="1">
                <a:solidFill>
                  <a:srgbClr val="0070C0"/>
                </a:solidFill>
                <a:latin typeface="+mj-lt"/>
              </a:rPr>
              <a:t>Là</a:t>
            </a:r>
            <a:r>
              <a:rPr lang="en-US" altLang="zh-CN" dirty="0">
                <a:solidFill>
                  <a:srgbClr val="0070C0"/>
                </a:solidFill>
                <a:latin typeface="+mj-lt"/>
              </a:rPr>
              <a:t> </a:t>
            </a:r>
            <a:r>
              <a:rPr lang="en-US" altLang="zh-CN" dirty="0" err="1">
                <a:solidFill>
                  <a:srgbClr val="0070C0"/>
                </a:solidFill>
                <a:latin typeface="+mj-lt"/>
              </a:rPr>
              <a:t>những</a:t>
            </a:r>
            <a:r>
              <a:rPr lang="en-US" altLang="zh-CN" dirty="0">
                <a:solidFill>
                  <a:srgbClr val="0070C0"/>
                </a:solidFill>
                <a:latin typeface="+mj-lt"/>
              </a:rPr>
              <a:t> </a:t>
            </a:r>
            <a:r>
              <a:rPr lang="en-US" altLang="zh-CN" dirty="0" err="1">
                <a:solidFill>
                  <a:srgbClr val="0070C0"/>
                </a:solidFill>
                <a:latin typeface="+mj-lt"/>
              </a:rPr>
              <a:t>phần</a:t>
            </a:r>
            <a:r>
              <a:rPr lang="en-US" altLang="zh-CN" dirty="0">
                <a:solidFill>
                  <a:srgbClr val="0070C0"/>
                </a:solidFill>
                <a:latin typeface="+mj-lt"/>
              </a:rPr>
              <a:t> </a:t>
            </a:r>
            <a:r>
              <a:rPr lang="en-US" altLang="zh-CN" dirty="0" err="1">
                <a:solidFill>
                  <a:srgbClr val="0070C0"/>
                </a:solidFill>
                <a:latin typeface="+mj-lt"/>
              </a:rPr>
              <a:t>nào</a:t>
            </a:r>
            <a:r>
              <a:rPr lang="en-US" altLang="zh-CN" dirty="0">
                <a:solidFill>
                  <a:srgbClr val="0070C0"/>
                </a:solidFill>
                <a:latin typeface="+mj-lt"/>
              </a:rPr>
              <a:t>?</a:t>
            </a:r>
            <a:endParaRPr lang="zh-CN" altLang="en-US" dirty="0">
              <a:solidFill>
                <a:srgbClr val="0070C0"/>
              </a:solidFill>
              <a:latin typeface="+mj-lt"/>
            </a:endParaRPr>
          </a:p>
        </p:txBody>
      </p:sp>
      <p:pic>
        <p:nvPicPr>
          <p:cNvPr id="10" name="图片 9">
            <a:extLst>
              <a:ext uri="{FF2B5EF4-FFF2-40B4-BE49-F238E27FC236}">
                <a16:creationId xmlns:a16="http://schemas.microsoft.com/office/drawing/2014/main" id="{C21A7206-2757-45BF-8226-7BA45F0F1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66" y="1383095"/>
            <a:ext cx="2231699" cy="5064087"/>
          </a:xfrm>
          <a:prstGeom prst="rect">
            <a:avLst/>
          </a:prstGeom>
        </p:spPr>
      </p:pic>
      <p:sp>
        <p:nvSpPr>
          <p:cNvPr id="9" name="TextBox 8">
            <a:extLst>
              <a:ext uri="{FF2B5EF4-FFF2-40B4-BE49-F238E27FC236}">
                <a16:creationId xmlns:a16="http://schemas.microsoft.com/office/drawing/2014/main" id="{8E261B33-47BA-44CE-8EA0-A7264A48A86E}"/>
              </a:ext>
            </a:extLst>
          </p:cNvPr>
          <p:cNvSpPr txBox="1"/>
          <p:nvPr/>
        </p:nvSpPr>
        <p:spPr>
          <a:xfrm>
            <a:off x="2722626" y="2293059"/>
            <a:ext cx="9469374" cy="3244158"/>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Phần</a:t>
            </a:r>
            <a:r>
              <a:rPr kumimoji="0" lang="en-US" sz="2800" b="0" i="0" u="none" strike="noStrike" kern="1200" cap="none" spc="0" normalizeH="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1: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Dòng</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đầu</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thư</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p>
          <a:p>
            <a:pPr marR="0" lvl="0" algn="l" defTabSz="914400" rtl="0" eaLnBrk="1" fontAlgn="auto" latinLnBrk="0" hangingPunct="1">
              <a:lnSpc>
                <a:spcPct val="150000"/>
              </a:lnSpc>
              <a:spcBef>
                <a:spcPts val="0"/>
              </a:spcBef>
              <a:spcAft>
                <a:spcPts val="0"/>
              </a:spcAft>
              <a:buClrTx/>
              <a:buSzTx/>
              <a:tabLst/>
              <a:defRPr/>
            </a:pP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1"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Nơi</a:t>
            </a:r>
            <a:r>
              <a:rPr kumimoji="0" lang="en-US" sz="2800" b="0" i="1"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1"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gửi</a:t>
            </a:r>
            <a:r>
              <a:rPr kumimoji="0" lang="en-US" sz="2800" b="0" i="1"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1"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ngày</a:t>
            </a:r>
            <a:r>
              <a:rPr kumimoji="0" lang="en-US" sz="2800" b="0" i="1"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 </a:t>
            </a:r>
            <a:r>
              <a:rPr kumimoji="0" lang="en-US" sz="2800" b="0" i="1"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tháng</a:t>
            </a:r>
            <a:r>
              <a:rPr kumimoji="0" lang="en-US" sz="2800" b="0" i="1"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 </a:t>
            </a:r>
            <a:r>
              <a:rPr kumimoji="0" lang="en-US" sz="2800" b="0" i="1"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năm</a:t>
            </a:r>
            <a:r>
              <a:rPr kumimoji="0" lang="en-US" sz="2800" b="0" i="1"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Phần</a:t>
            </a:r>
            <a:r>
              <a:rPr kumimoji="0" lang="en-US" sz="2800" b="0" i="0" u="none" strike="noStrike" kern="1200" cap="none" spc="0" normalizeH="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2: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Lời</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xưng</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hô</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với</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người</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nhận</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thư</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Phần</a:t>
            </a:r>
            <a:r>
              <a:rPr kumimoji="0" lang="en-US" sz="2800" b="0" i="0" u="none" strike="noStrike" kern="1200" cap="none" spc="0" normalizeH="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3: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Nội</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dung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thư</a:t>
            </a:r>
            <a:r>
              <a:rPr lang="en-US" sz="2800" dirty="0">
                <a:solidFill>
                  <a:srgbClr val="6D6F71">
                    <a:lumMod val="50000"/>
                  </a:srgbClr>
                </a:solidFill>
                <a:latin typeface="Arial" panose="020B0604020202020204" pitchFamily="34" charset="0"/>
                <a:ea typeface="微软雅黑" panose="020B0503020204020204" pitchFamily="34" charset="-122"/>
              </a:rPr>
              <a:t>.</a:t>
            </a:r>
            <a:endPar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Phần</a:t>
            </a:r>
            <a:r>
              <a:rPr kumimoji="0" lang="en-US" sz="2800" b="0" i="0" u="none" strike="noStrike" kern="1200" cap="none" spc="0" normalizeH="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4: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Cuối</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thư</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Lời</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chào</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chữ</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kí</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và</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 </a:t>
            </a:r>
            <a:r>
              <a:rPr kumimoji="0" lang="en-US" sz="2800" b="0" i="0" u="none" strike="noStrike" kern="1200" cap="none" spc="0" normalizeH="0" baseline="0" noProof="0" dirty="0" err="1">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tên</a:t>
            </a:r>
            <a:r>
              <a:rPr kumimoji="0" lang="en-US" sz="2800" b="0" i="0" u="none" strike="noStrike" kern="1200" cap="none" spc="0" normalizeH="0" baseline="0" noProof="0" dirty="0">
                <a:ln>
                  <a:noFill/>
                </a:ln>
                <a:solidFill>
                  <a:srgbClr val="6D6F71">
                    <a:lumMod val="50000"/>
                  </a:srgbClr>
                </a:solidFill>
                <a:effectLst/>
                <a:uLnTx/>
                <a:uFillTx/>
                <a:latin typeface="Arial" panose="020B0604020202020204" pitchFamily="34" charset="0"/>
                <a:ea typeface="微软雅黑" panose="020B0503020204020204" pitchFamily="34" charset="-122"/>
                <a:cs typeface="+mn-cs"/>
              </a:rPr>
              <a:t>.</a:t>
            </a:r>
          </a:p>
        </p:txBody>
      </p:sp>
      <p:sp>
        <p:nvSpPr>
          <p:cNvPr id="2" name="TextBox 1">
            <a:extLst>
              <a:ext uri="{FF2B5EF4-FFF2-40B4-BE49-F238E27FC236}">
                <a16:creationId xmlns:a16="http://schemas.microsoft.com/office/drawing/2014/main" id="{1FB25719-BB9A-42D9-896E-3C64A76C6452}"/>
              </a:ext>
            </a:extLst>
          </p:cNvPr>
          <p:cNvSpPr txBox="1"/>
          <p:nvPr/>
        </p:nvSpPr>
        <p:spPr>
          <a:xfrm>
            <a:off x="2722626" y="1383095"/>
            <a:ext cx="6299454" cy="737574"/>
          </a:xfrm>
          <a:prstGeom prst="rect">
            <a:avLst/>
          </a:prstGeom>
          <a:noFill/>
        </p:spPr>
        <p:txBody>
          <a:bodyPr wrap="square" rtlCol="0">
            <a:spAutoFit/>
          </a:bodyPr>
          <a:lstStyle/>
          <a:p>
            <a:pPr>
              <a:lnSpc>
                <a:spcPct val="130000"/>
              </a:lnSpc>
            </a:pPr>
            <a:r>
              <a:rPr lang="en-US" sz="3600" dirty="0" err="1">
                <a:solidFill>
                  <a:schemeClr val="accent5"/>
                </a:solidFill>
                <a:latin typeface="Arial" panose="020B0604020202020204" pitchFamily="34" charset="0"/>
                <a:ea typeface="微软雅黑" panose="020B0503020204020204" pitchFamily="34" charset="-122"/>
              </a:rPr>
              <a:t>Một</a:t>
            </a:r>
            <a:r>
              <a:rPr lang="en-US" sz="3600" dirty="0">
                <a:solidFill>
                  <a:schemeClr val="accent5"/>
                </a:solidFill>
                <a:latin typeface="Arial" panose="020B0604020202020204" pitchFamily="34" charset="0"/>
                <a:ea typeface="微软雅黑" panose="020B0503020204020204" pitchFamily="34" charset="-122"/>
              </a:rPr>
              <a:t> </a:t>
            </a:r>
            <a:r>
              <a:rPr lang="en-US" sz="3600" dirty="0" err="1">
                <a:solidFill>
                  <a:schemeClr val="accent5"/>
                </a:solidFill>
                <a:latin typeface="Arial" panose="020B0604020202020204" pitchFamily="34" charset="0"/>
                <a:ea typeface="微软雅黑" panose="020B0503020204020204" pitchFamily="34" charset="-122"/>
              </a:rPr>
              <a:t>bức</a:t>
            </a:r>
            <a:r>
              <a:rPr lang="en-US" sz="3600" dirty="0">
                <a:solidFill>
                  <a:schemeClr val="accent5"/>
                </a:solidFill>
                <a:latin typeface="Arial" panose="020B0604020202020204" pitchFamily="34" charset="0"/>
                <a:ea typeface="微软雅黑" panose="020B0503020204020204" pitchFamily="34" charset="-122"/>
              </a:rPr>
              <a:t> </a:t>
            </a:r>
            <a:r>
              <a:rPr lang="en-US" sz="3600" dirty="0" err="1">
                <a:solidFill>
                  <a:schemeClr val="accent5"/>
                </a:solidFill>
                <a:latin typeface="Arial" panose="020B0604020202020204" pitchFamily="34" charset="0"/>
                <a:ea typeface="微软雅黑" panose="020B0503020204020204" pitchFamily="34" charset="-122"/>
              </a:rPr>
              <a:t>thư</a:t>
            </a:r>
            <a:r>
              <a:rPr lang="en-US" sz="3600" dirty="0">
                <a:solidFill>
                  <a:schemeClr val="accent5"/>
                </a:solidFill>
                <a:latin typeface="Arial" panose="020B0604020202020204" pitchFamily="34" charset="0"/>
                <a:ea typeface="微软雅黑" panose="020B0503020204020204" pitchFamily="34" charset="-122"/>
              </a:rPr>
              <a:t> bao </a:t>
            </a:r>
            <a:r>
              <a:rPr lang="en-US" sz="3600" dirty="0" err="1">
                <a:solidFill>
                  <a:schemeClr val="accent5"/>
                </a:solidFill>
                <a:latin typeface="Arial" panose="020B0604020202020204" pitchFamily="34" charset="0"/>
                <a:ea typeface="微软雅黑" panose="020B0503020204020204" pitchFamily="34" charset="-122"/>
              </a:rPr>
              <a:t>gồm</a:t>
            </a:r>
            <a:r>
              <a:rPr lang="en-US" sz="3600" dirty="0">
                <a:solidFill>
                  <a:schemeClr val="accent5"/>
                </a:solidFill>
                <a:latin typeface="Arial" panose="020B0604020202020204" pitchFamily="34" charset="0"/>
                <a:ea typeface="微软雅黑" panose="020B0503020204020204" pitchFamily="34" charset="-122"/>
              </a:rPr>
              <a:t> 4 </a:t>
            </a:r>
            <a:r>
              <a:rPr lang="en-US" sz="3600" dirty="0" err="1">
                <a:solidFill>
                  <a:schemeClr val="accent5"/>
                </a:solidFill>
                <a:latin typeface="Arial" panose="020B0604020202020204" pitchFamily="34" charset="0"/>
                <a:ea typeface="微软雅黑" panose="020B0503020204020204" pitchFamily="34" charset="-122"/>
              </a:rPr>
              <a:t>phần</a:t>
            </a:r>
            <a:r>
              <a:rPr lang="en-US" sz="3600" dirty="0">
                <a:latin typeface="Arial" panose="020B0604020202020204" pitchFamily="34" charset="0"/>
                <a:ea typeface="微软雅黑" panose="020B0503020204020204" pitchFamily="34" charset="-122"/>
              </a:rPr>
              <a:t>:</a:t>
            </a:r>
          </a:p>
        </p:txBody>
      </p:sp>
    </p:spTree>
    <p:custDataLst>
      <p:tags r:id="rId1"/>
    </p:custDataLst>
    <p:extLst>
      <p:ext uri="{BB962C8B-B14F-4D97-AF65-F5344CB8AC3E}">
        <p14:creationId xmlns:p14="http://schemas.microsoft.com/office/powerpoint/2010/main" val="319936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E12ADE2-4985-44D1-848E-6E703E62B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6" t="7084" r="60475"/>
          <a:stretch/>
        </p:blipFill>
        <p:spPr>
          <a:xfrm>
            <a:off x="577850" y="438284"/>
            <a:ext cx="524933" cy="718790"/>
          </a:xfrm>
          <a:prstGeom prst="rect">
            <a:avLst/>
          </a:prstGeom>
          <a:effectLst>
            <a:outerShdw blurRad="63500" sx="102000" sy="102000" algn="ctr" rotWithShape="0">
              <a:prstClr val="black">
                <a:alpha val="40000"/>
              </a:prstClr>
            </a:outerShdw>
          </a:effectLst>
        </p:spPr>
      </p:pic>
      <p:sp>
        <p:nvSpPr>
          <p:cNvPr id="5" name="文本框 4">
            <a:extLst>
              <a:ext uri="{FF2B5EF4-FFF2-40B4-BE49-F238E27FC236}">
                <a16:creationId xmlns:a16="http://schemas.microsoft.com/office/drawing/2014/main" id="{332D22B6-CF6E-4FB1-820B-7B8C2D250E29}"/>
              </a:ext>
            </a:extLst>
          </p:cNvPr>
          <p:cNvSpPr txBox="1"/>
          <p:nvPr/>
        </p:nvSpPr>
        <p:spPr>
          <a:xfrm>
            <a:off x="1244370" y="412399"/>
            <a:ext cx="295933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314FA1"/>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rPr>
              <a:t>Gợi</a:t>
            </a:r>
            <a:r>
              <a:rPr kumimoji="0" lang="en-US" altLang="zh-CN" sz="5400" b="1" i="0" u="none" strike="noStrike" kern="1200" cap="none" spc="0" normalizeH="0" baseline="0" noProof="0" dirty="0">
                <a:ln>
                  <a:noFill/>
                </a:ln>
                <a:solidFill>
                  <a:srgbClr val="314FA1"/>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rPr>
              <a:t> ý: </a:t>
            </a:r>
            <a:endParaRPr kumimoji="0" lang="zh-CN" altLang="en-US" sz="5400" b="1" i="0" u="none" strike="noStrike" kern="1200" cap="none" spc="0" normalizeH="0" baseline="0" noProof="0" dirty="0">
              <a:ln>
                <a:noFill/>
              </a:ln>
              <a:solidFill>
                <a:srgbClr val="314FA1"/>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endParaRPr>
          </a:p>
        </p:txBody>
      </p:sp>
      <p:grpSp>
        <p:nvGrpSpPr>
          <p:cNvPr id="7" name="组合 6">
            <a:extLst>
              <a:ext uri="{FF2B5EF4-FFF2-40B4-BE49-F238E27FC236}">
                <a16:creationId xmlns:a16="http://schemas.microsoft.com/office/drawing/2014/main" id="{69DF8057-1CAF-496F-9394-724D77752795}"/>
              </a:ext>
            </a:extLst>
          </p:cNvPr>
          <p:cNvGrpSpPr/>
          <p:nvPr/>
        </p:nvGrpSpPr>
        <p:grpSpPr>
          <a:xfrm>
            <a:off x="1054549" y="1301191"/>
            <a:ext cx="7001796" cy="2127809"/>
            <a:chOff x="1054549" y="1565636"/>
            <a:chExt cx="7001796" cy="2317077"/>
          </a:xfrm>
        </p:grpSpPr>
        <p:sp>
          <p:nvSpPr>
            <p:cNvPr id="9" name="任意多边形: 形状 8">
              <a:extLst>
                <a:ext uri="{FF2B5EF4-FFF2-40B4-BE49-F238E27FC236}">
                  <a16:creationId xmlns:a16="http://schemas.microsoft.com/office/drawing/2014/main" id="{1A988B46-3498-422B-83E2-50D6BBC0518B}"/>
                </a:ext>
              </a:extLst>
            </p:cNvPr>
            <p:cNvSpPr/>
            <p:nvPr/>
          </p:nvSpPr>
          <p:spPr>
            <a:xfrm>
              <a:off x="1054549" y="1565636"/>
              <a:ext cx="7001796" cy="23170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37ADD2FD-CCDF-4AA7-B028-F225975A0A60}"/>
                </a:ext>
              </a:extLst>
            </p:cNvPr>
            <p:cNvSpPr txBox="1"/>
            <p:nvPr/>
          </p:nvSpPr>
          <p:spPr>
            <a:xfrm>
              <a:off x="1352929" y="2253970"/>
              <a:ext cx="6281505" cy="1131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Em</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biết</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bạn</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qua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báo</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chí</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ti</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vi,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đài</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phát</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thanh</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youtobe</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a:t>
              </a:r>
              <a:endParaRPr kumimoji="0" lang="zh-CN" altLang="en-US"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grpSp>
      <p:pic>
        <p:nvPicPr>
          <p:cNvPr id="14" name="图片 13">
            <a:extLst>
              <a:ext uri="{FF2B5EF4-FFF2-40B4-BE49-F238E27FC236}">
                <a16:creationId xmlns:a16="http://schemas.microsoft.com/office/drawing/2014/main" id="{62468BD2-CCB0-4F9B-BDD7-66FE24028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934" y="454153"/>
            <a:ext cx="8476434" cy="5976335"/>
          </a:xfrm>
          <a:prstGeom prst="rect">
            <a:avLst/>
          </a:prstGeom>
        </p:spPr>
      </p:pic>
      <p:sp>
        <p:nvSpPr>
          <p:cNvPr id="15" name="文本框 14">
            <a:extLst>
              <a:ext uri="{FF2B5EF4-FFF2-40B4-BE49-F238E27FC236}">
                <a16:creationId xmlns:a16="http://schemas.microsoft.com/office/drawing/2014/main" id="{A61DB7F1-CCE9-43E4-9710-A2F24AC223CC}"/>
              </a:ext>
            </a:extLst>
          </p:cNvPr>
          <p:cNvSpPr txBox="1"/>
          <p:nvPr/>
        </p:nvSpPr>
        <p:spPr>
          <a:xfrm>
            <a:off x="1493831" y="1509571"/>
            <a:ext cx="2394609"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Lí</a:t>
            </a: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 do </a:t>
            </a:r>
            <a:r>
              <a:rPr kumimoji="0" lang="en-US" altLang="zh-CN" sz="28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viết</a:t>
            </a: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thư</a:t>
            </a: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 </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grpSp>
        <p:nvGrpSpPr>
          <p:cNvPr id="20" name="组合 6">
            <a:extLst>
              <a:ext uri="{FF2B5EF4-FFF2-40B4-BE49-F238E27FC236}">
                <a16:creationId xmlns:a16="http://schemas.microsoft.com/office/drawing/2014/main" id="{9DC5E416-AAAF-4284-BAB6-D12154FEE4F9}"/>
              </a:ext>
            </a:extLst>
          </p:cNvPr>
          <p:cNvGrpSpPr/>
          <p:nvPr/>
        </p:nvGrpSpPr>
        <p:grpSpPr>
          <a:xfrm>
            <a:off x="992783" y="3536791"/>
            <a:ext cx="7001796" cy="2867056"/>
            <a:chOff x="1054549" y="1565636"/>
            <a:chExt cx="7001796" cy="2317077"/>
          </a:xfrm>
        </p:grpSpPr>
        <p:sp>
          <p:nvSpPr>
            <p:cNvPr id="21" name="任意多边形: 形状 8">
              <a:extLst>
                <a:ext uri="{FF2B5EF4-FFF2-40B4-BE49-F238E27FC236}">
                  <a16:creationId xmlns:a16="http://schemas.microsoft.com/office/drawing/2014/main" id="{C868361D-F033-4739-8861-CA416DB811C3}"/>
                </a:ext>
              </a:extLst>
            </p:cNvPr>
            <p:cNvSpPr/>
            <p:nvPr/>
          </p:nvSpPr>
          <p:spPr>
            <a:xfrm>
              <a:off x="1054549" y="1565636"/>
              <a:ext cx="7001796" cy="23170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文本框 9">
              <a:extLst>
                <a:ext uri="{FF2B5EF4-FFF2-40B4-BE49-F238E27FC236}">
                  <a16:creationId xmlns:a16="http://schemas.microsoft.com/office/drawing/2014/main" id="{6C58787D-7999-49F3-B223-77F0D03F9C70}"/>
                </a:ext>
              </a:extLst>
            </p:cNvPr>
            <p:cNvSpPr txBox="1"/>
            <p:nvPr/>
          </p:nvSpPr>
          <p:spPr>
            <a:xfrm>
              <a:off x="1352929" y="2080453"/>
              <a:ext cx="6703416" cy="136245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Em</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tự</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giới</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thiệu</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về</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bản</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thân</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lang="en-US" altLang="zh-CN" sz="2400" spc="300" dirty="0" err="1">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rPr>
                <a:t>Hỏi</a:t>
              </a:r>
              <a:r>
                <a:rPr lang="en-US" altLang="zh-CN" sz="2400" spc="300" dirty="0">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rPr>
                <a:t> </a:t>
              </a:r>
              <a:r>
                <a:rPr lang="en-US" altLang="zh-CN" sz="2400" spc="300" dirty="0" err="1">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rPr>
                <a:t>thăm</a:t>
              </a:r>
              <a:r>
                <a:rPr lang="en-US" altLang="zh-CN" sz="2400" spc="300" dirty="0">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rPr>
                <a:t> </a:t>
              </a:r>
              <a:r>
                <a:rPr lang="en-US" altLang="zh-CN" sz="2400" spc="300" dirty="0" err="1">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rPr>
                <a:t>bạn</a:t>
              </a:r>
              <a:r>
                <a:rPr lang="en-US" altLang="zh-CN" sz="2400" spc="300">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rPr>
                <a:t>.</a:t>
              </a:r>
              <a:endParaRPr lang="en-US" altLang="zh-CN" sz="2400" spc="300" dirty="0">
                <a:solidFill>
                  <a:prstClr val="black">
                    <a:lumMod val="85000"/>
                    <a:lumOff val="15000"/>
                  </a:prstClr>
                </a:solidFill>
                <a:latin typeface="Arial" panose="020B0604020202020204" pitchFamily="34" charset="0"/>
                <a:ea typeface="包图简圆体" panose="02010601030101010101" pitchFamily="2" charset="-122"/>
                <a:cs typeface="Arial" panose="020B0604020202020204" pitchFamily="34" charset="0"/>
              </a:endParaRP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Hẹn</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bạn</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cùng</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thi</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đua</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học</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tập</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 </a:t>
              </a:r>
              <a:r>
                <a:rPr kumimoji="0" lang="en-US" altLang="zh-CN" sz="2400" b="0" i="0" u="none" strike="noStrike" kern="1200" cap="none" spc="300" normalizeH="0" baseline="0" noProof="0" dirty="0" err="1">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tốt</a:t>
              </a:r>
              <a:r>
                <a:rPr kumimoji="0" lang="en-US" altLang="zh-CN"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rPr>
                <a:t>,..</a:t>
              </a:r>
              <a:endParaRPr kumimoji="0" lang="zh-CN" altLang="en-US" sz="2400" b="0" i="0" u="none" strike="noStrike" kern="1200" cap="none" spc="300" normalizeH="0" baseline="0" noProof="0" dirty="0">
                <a:ln>
                  <a:noFill/>
                </a:ln>
                <a:solidFill>
                  <a:prstClr val="black">
                    <a:lumMod val="85000"/>
                    <a:lumOff val="15000"/>
                  </a:prstClr>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grpSp>
      <p:sp>
        <p:nvSpPr>
          <p:cNvPr id="23" name="文本框 14">
            <a:extLst>
              <a:ext uri="{FF2B5EF4-FFF2-40B4-BE49-F238E27FC236}">
                <a16:creationId xmlns:a16="http://schemas.microsoft.com/office/drawing/2014/main" id="{F6C7C1BC-3865-43AE-9000-3C42DD8D7069}"/>
              </a:ext>
            </a:extLst>
          </p:cNvPr>
          <p:cNvSpPr txBox="1"/>
          <p:nvPr/>
        </p:nvSpPr>
        <p:spPr>
          <a:xfrm>
            <a:off x="1493831" y="3639644"/>
            <a:ext cx="1843729"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Nội</a:t>
            </a: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rPr>
              <a:t> dung : </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custDataLst>
      <p:tags r:id="rId1"/>
    </p:custDataLst>
    <p:extLst>
      <p:ext uri="{BB962C8B-B14F-4D97-AF65-F5344CB8AC3E}">
        <p14:creationId xmlns:p14="http://schemas.microsoft.com/office/powerpoint/2010/main" val="180632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F32132-77C8-4929-B404-C5DEE571A22B}"/>
              </a:ext>
            </a:extLst>
          </p:cNvPr>
          <p:cNvPicPr>
            <a:picLocks noChangeAspect="1"/>
          </p:cNvPicPr>
          <p:nvPr/>
        </p:nvPicPr>
        <p:blipFill>
          <a:blip r:embed="rId3"/>
          <a:stretch>
            <a:fillRect/>
          </a:stretch>
        </p:blipFill>
        <p:spPr>
          <a:xfrm>
            <a:off x="15240" y="0"/>
            <a:ext cx="12184502" cy="6853782"/>
          </a:xfrm>
          <a:prstGeom prst="rect">
            <a:avLst/>
          </a:prstGeom>
        </p:spPr>
      </p:pic>
      <p:sp>
        <p:nvSpPr>
          <p:cNvPr id="7" name="矩形 6">
            <a:extLst>
              <a:ext uri="{FF2B5EF4-FFF2-40B4-BE49-F238E27FC236}">
                <a16:creationId xmlns:a16="http://schemas.microsoft.com/office/drawing/2014/main" id="{1D3E92C8-0982-4E6C-AEAF-4ABF716A6701}"/>
              </a:ext>
            </a:extLst>
          </p:cNvPr>
          <p:cNvSpPr/>
          <p:nvPr/>
        </p:nvSpPr>
        <p:spPr>
          <a:xfrm>
            <a:off x="63361" y="89884"/>
            <a:ext cx="12188238" cy="6727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pic>
        <p:nvPicPr>
          <p:cNvPr id="13" name="Picture 12">
            <a:extLst>
              <a:ext uri="{FF2B5EF4-FFF2-40B4-BE49-F238E27FC236}">
                <a16:creationId xmlns:a16="http://schemas.microsoft.com/office/drawing/2014/main" id="{5F0D08B0-8FBB-4222-A218-1F66F7E34CB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Lst>
          </a:blip>
          <a:srcRect l="6956" t="11359" r="6087" b="10599"/>
          <a:stretch/>
        </p:blipFill>
        <p:spPr>
          <a:xfrm>
            <a:off x="5250532" y="1781312"/>
            <a:ext cx="2480005" cy="2225805"/>
          </a:xfrm>
          <a:prstGeom prst="rect">
            <a:avLst/>
          </a:prstGeom>
        </p:spPr>
      </p:pic>
      <p:sp>
        <p:nvSpPr>
          <p:cNvPr id="14" name="TextBox 13">
            <a:extLst>
              <a:ext uri="{FF2B5EF4-FFF2-40B4-BE49-F238E27FC236}">
                <a16:creationId xmlns:a16="http://schemas.microsoft.com/office/drawing/2014/main" id="{CF6BC914-0180-47F4-9108-DFCA46A78BEF}"/>
              </a:ext>
            </a:extLst>
          </p:cNvPr>
          <p:cNvSpPr txBox="1"/>
          <p:nvPr/>
        </p:nvSpPr>
        <p:spPr>
          <a:xfrm>
            <a:off x="5417108" y="3134503"/>
            <a:ext cx="2146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sp>
        <p:nvSpPr>
          <p:cNvPr id="16" name="Freeform: Shape 15">
            <a:extLst>
              <a:ext uri="{FF2B5EF4-FFF2-40B4-BE49-F238E27FC236}">
                <a16:creationId xmlns:a16="http://schemas.microsoft.com/office/drawing/2014/main" id="{0791E532-4E9E-426E-998F-C312BC9DB860}"/>
              </a:ext>
            </a:extLst>
          </p:cNvPr>
          <p:cNvSpPr/>
          <p:nvPr/>
        </p:nvSpPr>
        <p:spPr>
          <a:xfrm>
            <a:off x="3041339" y="1877016"/>
            <a:ext cx="2199860" cy="940904"/>
          </a:xfrm>
          <a:custGeom>
            <a:avLst/>
            <a:gdLst>
              <a:gd name="connsiteX0" fmla="*/ 0 w 2199860"/>
              <a:gd name="connsiteY0" fmla="*/ 92765 h 940904"/>
              <a:gd name="connsiteX1" fmla="*/ 66260 w 2199860"/>
              <a:gd name="connsiteY1" fmla="*/ 39757 h 940904"/>
              <a:gd name="connsiteX2" fmla="*/ 463826 w 2199860"/>
              <a:gd name="connsiteY2" fmla="*/ 0 h 940904"/>
              <a:gd name="connsiteX3" fmla="*/ 649356 w 2199860"/>
              <a:gd name="connsiteY3" fmla="*/ 39757 h 940904"/>
              <a:gd name="connsiteX4" fmla="*/ 887895 w 2199860"/>
              <a:gd name="connsiteY4" fmla="*/ 172278 h 940904"/>
              <a:gd name="connsiteX5" fmla="*/ 967408 w 2199860"/>
              <a:gd name="connsiteY5" fmla="*/ 265044 h 940904"/>
              <a:gd name="connsiteX6" fmla="*/ 1046921 w 2199860"/>
              <a:gd name="connsiteY6" fmla="*/ 371061 h 940904"/>
              <a:gd name="connsiteX7" fmla="*/ 1113182 w 2199860"/>
              <a:gd name="connsiteY7" fmla="*/ 490331 h 940904"/>
              <a:gd name="connsiteX8" fmla="*/ 1272208 w 2199860"/>
              <a:gd name="connsiteY8" fmla="*/ 675861 h 940904"/>
              <a:gd name="connsiteX9" fmla="*/ 1470991 w 2199860"/>
              <a:gd name="connsiteY9" fmla="*/ 795131 h 940904"/>
              <a:gd name="connsiteX10" fmla="*/ 1921565 w 2199860"/>
              <a:gd name="connsiteY10" fmla="*/ 940904 h 940904"/>
              <a:gd name="connsiteX11" fmla="*/ 2199860 w 2199860"/>
              <a:gd name="connsiteY11" fmla="*/ 914400 h 9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9860" h="940904">
                <a:moveTo>
                  <a:pt x="0" y="92765"/>
                </a:moveTo>
                <a:cubicBezTo>
                  <a:pt x="22087" y="75096"/>
                  <a:pt x="39998" y="50262"/>
                  <a:pt x="66260" y="39757"/>
                </a:cubicBezTo>
                <a:cubicBezTo>
                  <a:pt x="160232" y="2168"/>
                  <a:pt x="399810" y="3201"/>
                  <a:pt x="463826" y="0"/>
                </a:cubicBezTo>
                <a:cubicBezTo>
                  <a:pt x="525669" y="13252"/>
                  <a:pt x="588849" y="21342"/>
                  <a:pt x="649356" y="39757"/>
                </a:cubicBezTo>
                <a:cubicBezTo>
                  <a:pt x="721350" y="61668"/>
                  <a:pt x="832302" y="124097"/>
                  <a:pt x="887895" y="172278"/>
                </a:cubicBezTo>
                <a:cubicBezTo>
                  <a:pt x="918671" y="198951"/>
                  <a:pt x="941966" y="233242"/>
                  <a:pt x="967408" y="265044"/>
                </a:cubicBezTo>
                <a:cubicBezTo>
                  <a:pt x="995003" y="299538"/>
                  <a:pt x="1022924" y="333974"/>
                  <a:pt x="1046921" y="371061"/>
                </a:cubicBezTo>
                <a:cubicBezTo>
                  <a:pt x="1071628" y="409245"/>
                  <a:pt x="1088475" y="452147"/>
                  <a:pt x="1113182" y="490331"/>
                </a:cubicBezTo>
                <a:cubicBezTo>
                  <a:pt x="1154254" y="553806"/>
                  <a:pt x="1213161" y="626655"/>
                  <a:pt x="1272208" y="675861"/>
                </a:cubicBezTo>
                <a:cubicBezTo>
                  <a:pt x="1308915" y="706450"/>
                  <a:pt x="1439020" y="781429"/>
                  <a:pt x="1470991" y="795131"/>
                </a:cubicBezTo>
                <a:cubicBezTo>
                  <a:pt x="1794084" y="933599"/>
                  <a:pt x="1709276" y="914368"/>
                  <a:pt x="1921565" y="940904"/>
                </a:cubicBezTo>
                <a:cubicBezTo>
                  <a:pt x="2165034" y="926583"/>
                  <a:pt x="2073873" y="945897"/>
                  <a:pt x="2199860" y="914400"/>
                </a:cubicBezTo>
              </a:path>
            </a:pathLst>
          </a:custGeom>
          <a:ln w="76200"/>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6292762-9D38-4944-9D4D-CD43708DF25B}"/>
              </a:ext>
            </a:extLst>
          </p:cNvPr>
          <p:cNvSpPr txBox="1"/>
          <p:nvPr/>
        </p:nvSpPr>
        <p:spPr>
          <a:xfrm rot="1506942">
            <a:off x="3479887" y="761363"/>
            <a:ext cx="21998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Em</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sẽ</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gửi</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thư</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cho</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bạn</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ở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đâu</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a:t>
            </a:r>
          </a:p>
        </p:txBody>
      </p:sp>
      <p:sp>
        <p:nvSpPr>
          <p:cNvPr id="18" name="Oval 17">
            <a:extLst>
              <a:ext uri="{FF2B5EF4-FFF2-40B4-BE49-F238E27FC236}">
                <a16:creationId xmlns:a16="http://schemas.microsoft.com/office/drawing/2014/main" id="{3FE6B576-7428-4F0C-BCCB-0AAE0D94B23E}"/>
              </a:ext>
            </a:extLst>
          </p:cNvPr>
          <p:cNvSpPr/>
          <p:nvPr/>
        </p:nvSpPr>
        <p:spPr>
          <a:xfrm>
            <a:off x="1" y="379520"/>
            <a:ext cx="3040699" cy="2144304"/>
          </a:xfrm>
          <a:prstGeom prst="ellipse">
            <a:avLst/>
          </a:prstGeom>
          <a:solidFill>
            <a:schemeClr val="accent3">
              <a:lumMod val="40000"/>
              <a:lumOff val="60000"/>
            </a:schemeClr>
          </a:solidFill>
          <a:ln>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gửi</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thư</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cho</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bạn</a:t>
            </a:r>
            <a:r>
              <a:rPr kumimoji="0" lang="en-US" sz="2400" b="1" i="0" u="none" strike="noStrike" kern="1200" cap="none" spc="0" normalizeH="0" baseline="0" noProof="0" dirty="0">
                <a:ln>
                  <a:noFill/>
                </a:ln>
                <a:solidFill>
                  <a:srgbClr val="002060"/>
                </a:solidFill>
                <a:effectLst/>
                <a:uLnTx/>
                <a:uFillTx/>
                <a:latin typeface="Calibri"/>
                <a:ea typeface="+mn-ea"/>
                <a:cs typeface="+mn-cs"/>
              </a:rPr>
              <a:t> ở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Hải</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2400" b="1" i="0" u="none" strike="noStrike" kern="1200" cap="none" spc="0" normalizeH="0" baseline="0" noProof="0" dirty="0">
                <a:ln>
                  <a:noFill/>
                </a:ln>
                <a:solidFill>
                  <a:srgbClr val="002060"/>
                </a:solidFill>
                <a:effectLst/>
                <a:uLnTx/>
                <a:uFillTx/>
                <a:latin typeface="Calibri"/>
                <a:ea typeface="+mn-ea"/>
                <a:cs typeface="+mn-cs"/>
              </a:rPr>
              <a:t>, TP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Hồ</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2400" b="1" i="0" u="none" strike="noStrike" kern="1200" cap="none" spc="0" normalizeH="0" baseline="0" noProof="0" dirty="0">
                <a:ln>
                  <a:noFill/>
                </a:ln>
                <a:solidFill>
                  <a:srgbClr val="002060"/>
                </a:solidFill>
                <a:effectLst/>
                <a:uLnTx/>
                <a:uFillTx/>
                <a:latin typeface="Calibri"/>
                <a:ea typeface="+mn-ea"/>
                <a:cs typeface="+mn-cs"/>
              </a:rPr>
              <a:t> Minh,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Đà</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Nẵng</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p>
        </p:txBody>
      </p:sp>
      <p:sp>
        <p:nvSpPr>
          <p:cNvPr id="20" name="TextBox 19">
            <a:extLst>
              <a:ext uri="{FF2B5EF4-FFF2-40B4-BE49-F238E27FC236}">
                <a16:creationId xmlns:a16="http://schemas.microsoft.com/office/drawing/2014/main" id="{F430FE5F-4569-4FDF-8F32-A3DFDDC3694C}"/>
              </a:ext>
            </a:extLst>
          </p:cNvPr>
          <p:cNvSpPr txBox="1"/>
          <p:nvPr/>
        </p:nvSpPr>
        <p:spPr>
          <a:xfrm>
            <a:off x="4393060" y="2195068"/>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64847"/>
                </a:solidFill>
                <a:effectLst/>
                <a:uLnTx/>
                <a:uFillTx/>
                <a:latin typeface="Calibri"/>
                <a:ea typeface="+mn-ea"/>
                <a:cs typeface="+mn-cs"/>
              </a:rPr>
              <a:t>1</a:t>
            </a:r>
          </a:p>
        </p:txBody>
      </p:sp>
      <p:sp>
        <p:nvSpPr>
          <p:cNvPr id="21" name="Freeform: Shape 20">
            <a:extLst>
              <a:ext uri="{FF2B5EF4-FFF2-40B4-BE49-F238E27FC236}">
                <a16:creationId xmlns:a16="http://schemas.microsoft.com/office/drawing/2014/main" id="{618A6D2C-456E-46B9-9A51-24F2B5F8151F}"/>
              </a:ext>
            </a:extLst>
          </p:cNvPr>
          <p:cNvSpPr/>
          <p:nvPr/>
        </p:nvSpPr>
        <p:spPr>
          <a:xfrm>
            <a:off x="7745860" y="1585468"/>
            <a:ext cx="1510748" cy="1020418"/>
          </a:xfrm>
          <a:custGeom>
            <a:avLst/>
            <a:gdLst>
              <a:gd name="connsiteX0" fmla="*/ 0 w 1510748"/>
              <a:gd name="connsiteY0" fmla="*/ 1020418 h 1020418"/>
              <a:gd name="connsiteX1" fmla="*/ 92766 w 1510748"/>
              <a:gd name="connsiteY1" fmla="*/ 914400 h 1020418"/>
              <a:gd name="connsiteX2" fmla="*/ 265044 w 1510748"/>
              <a:gd name="connsiteY2" fmla="*/ 861392 h 1020418"/>
              <a:gd name="connsiteX3" fmla="*/ 450574 w 1510748"/>
              <a:gd name="connsiteY3" fmla="*/ 834887 h 1020418"/>
              <a:gd name="connsiteX4" fmla="*/ 609600 w 1510748"/>
              <a:gd name="connsiteY4" fmla="*/ 808383 h 1020418"/>
              <a:gd name="connsiteX5" fmla="*/ 781879 w 1510748"/>
              <a:gd name="connsiteY5" fmla="*/ 742122 h 1020418"/>
              <a:gd name="connsiteX6" fmla="*/ 887896 w 1510748"/>
              <a:gd name="connsiteY6" fmla="*/ 728870 h 1020418"/>
              <a:gd name="connsiteX7" fmla="*/ 940905 w 1510748"/>
              <a:gd name="connsiteY7" fmla="*/ 715618 h 1020418"/>
              <a:gd name="connsiteX8" fmla="*/ 1007166 w 1510748"/>
              <a:gd name="connsiteY8" fmla="*/ 702365 h 1020418"/>
              <a:gd name="connsiteX9" fmla="*/ 1166192 w 1510748"/>
              <a:gd name="connsiteY9" fmla="*/ 569844 h 1020418"/>
              <a:gd name="connsiteX10" fmla="*/ 1378226 w 1510748"/>
              <a:gd name="connsiteY10" fmla="*/ 291548 h 1020418"/>
              <a:gd name="connsiteX11" fmla="*/ 1431235 w 1510748"/>
              <a:gd name="connsiteY11" fmla="*/ 159026 h 1020418"/>
              <a:gd name="connsiteX12" fmla="*/ 1470992 w 1510748"/>
              <a:gd name="connsiteY12" fmla="*/ 92765 h 1020418"/>
              <a:gd name="connsiteX13" fmla="*/ 1497496 w 1510748"/>
              <a:gd name="connsiteY13" fmla="*/ 26505 h 1020418"/>
              <a:gd name="connsiteX14" fmla="*/ 1510748 w 1510748"/>
              <a:gd name="connsiteY14" fmla="*/ 0 h 10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0748" h="1020418">
                <a:moveTo>
                  <a:pt x="0" y="1020418"/>
                </a:moveTo>
                <a:cubicBezTo>
                  <a:pt x="10604" y="1007163"/>
                  <a:pt x="68863" y="929339"/>
                  <a:pt x="92766" y="914400"/>
                </a:cubicBezTo>
                <a:cubicBezTo>
                  <a:pt x="131616" y="890118"/>
                  <a:pt x="229712" y="869546"/>
                  <a:pt x="265044" y="861392"/>
                </a:cubicBezTo>
                <a:cubicBezTo>
                  <a:pt x="362426" y="838919"/>
                  <a:pt x="323309" y="853068"/>
                  <a:pt x="450574" y="834887"/>
                </a:cubicBezTo>
                <a:cubicBezTo>
                  <a:pt x="503774" y="827287"/>
                  <a:pt x="556591" y="817218"/>
                  <a:pt x="609600" y="808383"/>
                </a:cubicBezTo>
                <a:cubicBezTo>
                  <a:pt x="667026" y="786296"/>
                  <a:pt x="722719" y="759025"/>
                  <a:pt x="781879" y="742122"/>
                </a:cubicBezTo>
                <a:cubicBezTo>
                  <a:pt x="816123" y="732338"/>
                  <a:pt x="852767" y="734725"/>
                  <a:pt x="887896" y="728870"/>
                </a:cubicBezTo>
                <a:cubicBezTo>
                  <a:pt x="905862" y="725876"/>
                  <a:pt x="923125" y="719569"/>
                  <a:pt x="940905" y="715618"/>
                </a:cubicBezTo>
                <a:cubicBezTo>
                  <a:pt x="962893" y="710732"/>
                  <a:pt x="985079" y="706783"/>
                  <a:pt x="1007166" y="702365"/>
                </a:cubicBezTo>
                <a:cubicBezTo>
                  <a:pt x="1072477" y="658824"/>
                  <a:pt x="1097484" y="644798"/>
                  <a:pt x="1166192" y="569844"/>
                </a:cubicBezTo>
                <a:cubicBezTo>
                  <a:pt x="1259960" y="467552"/>
                  <a:pt x="1318417" y="399204"/>
                  <a:pt x="1378226" y="291548"/>
                </a:cubicBezTo>
                <a:cubicBezTo>
                  <a:pt x="1444050" y="173064"/>
                  <a:pt x="1360549" y="314536"/>
                  <a:pt x="1431235" y="159026"/>
                </a:cubicBezTo>
                <a:cubicBezTo>
                  <a:pt x="1441894" y="135577"/>
                  <a:pt x="1459473" y="115803"/>
                  <a:pt x="1470992" y="92765"/>
                </a:cubicBezTo>
                <a:cubicBezTo>
                  <a:pt x="1481630" y="71488"/>
                  <a:pt x="1488126" y="48370"/>
                  <a:pt x="1497496" y="26505"/>
                </a:cubicBezTo>
                <a:cubicBezTo>
                  <a:pt x="1501387" y="17426"/>
                  <a:pt x="1506331" y="8835"/>
                  <a:pt x="1510748" y="0"/>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8A90862D-C3BF-4A63-9987-0E1140E13336}"/>
              </a:ext>
            </a:extLst>
          </p:cNvPr>
          <p:cNvSpPr txBox="1"/>
          <p:nvPr/>
        </p:nvSpPr>
        <p:spPr>
          <a:xfrm rot="19154658">
            <a:off x="6992530" y="641784"/>
            <a:ext cx="287705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Dòng</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đầu</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thư</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em</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viết</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thế</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nào</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p>
        </p:txBody>
      </p:sp>
      <p:sp>
        <p:nvSpPr>
          <p:cNvPr id="23" name="TextBox 22">
            <a:extLst>
              <a:ext uri="{FF2B5EF4-FFF2-40B4-BE49-F238E27FC236}">
                <a16:creationId xmlns:a16="http://schemas.microsoft.com/office/drawing/2014/main" id="{82AE72F8-0762-4024-B7DB-B3C0D604646D}"/>
              </a:ext>
            </a:extLst>
          </p:cNvPr>
          <p:cNvSpPr txBox="1"/>
          <p:nvPr/>
        </p:nvSpPr>
        <p:spPr>
          <a:xfrm>
            <a:off x="8043132" y="1861598"/>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n-ea"/>
                <a:cs typeface="+mn-cs"/>
              </a:rPr>
              <a:t>2</a:t>
            </a:r>
          </a:p>
        </p:txBody>
      </p:sp>
      <p:sp>
        <p:nvSpPr>
          <p:cNvPr id="24" name="Oval 23">
            <a:extLst>
              <a:ext uri="{FF2B5EF4-FFF2-40B4-BE49-F238E27FC236}">
                <a16:creationId xmlns:a16="http://schemas.microsoft.com/office/drawing/2014/main" id="{266442F9-69FB-4B51-A633-C287EE7DF92E}"/>
              </a:ext>
            </a:extLst>
          </p:cNvPr>
          <p:cNvSpPr/>
          <p:nvPr/>
        </p:nvSpPr>
        <p:spPr>
          <a:xfrm>
            <a:off x="9168034" y="657276"/>
            <a:ext cx="3083565" cy="1323722"/>
          </a:xfrm>
          <a:prstGeom prst="ellipse">
            <a:avLst/>
          </a:prstGeom>
          <a:solidFill>
            <a:schemeClr val="accent1">
              <a:lumMod val="60000"/>
              <a:lumOff val="40000"/>
            </a:schemeClr>
          </a:solidFill>
          <a:ln>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libri"/>
                <a:ea typeface="+mn-ea"/>
                <a:cs typeface="+mn-cs"/>
              </a:rPr>
              <a:t>Hà</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Nội</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ngày</a:t>
            </a:r>
            <a:r>
              <a:rPr kumimoji="0" lang="en-US" sz="2400" b="1" i="0" u="none" strike="noStrike" kern="1200" cap="none" spc="0" normalizeH="0" baseline="0" noProof="0" dirty="0">
                <a:ln>
                  <a:noFill/>
                </a:ln>
                <a:solidFill>
                  <a:srgbClr val="002060"/>
                </a:solidFill>
                <a:effectLst/>
                <a:uLnTx/>
                <a:uFillTx/>
                <a:latin typeface="Calibri"/>
                <a:ea typeface="+mn-ea"/>
                <a:cs typeface="+mn-cs"/>
              </a:rPr>
              <a:t> 19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tháng</a:t>
            </a:r>
            <a:r>
              <a:rPr kumimoji="0" lang="en-US" sz="2400" b="1" i="0" u="none" strike="noStrike" kern="1200" cap="none" spc="0" normalizeH="0" baseline="0" noProof="0" dirty="0">
                <a:ln>
                  <a:noFill/>
                </a:ln>
                <a:solidFill>
                  <a:srgbClr val="002060"/>
                </a:solidFill>
                <a:effectLst/>
                <a:uLnTx/>
                <a:uFillTx/>
                <a:latin typeface="Calibri"/>
                <a:ea typeface="+mn-ea"/>
                <a:cs typeface="+mn-cs"/>
              </a:rPr>
              <a:t> 11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năm</a:t>
            </a:r>
            <a:r>
              <a:rPr kumimoji="0" lang="en-US" sz="2400" b="1" i="0" u="none" strike="noStrike" kern="1200" cap="none" spc="0" normalizeH="0" baseline="0" noProof="0" dirty="0">
                <a:ln>
                  <a:noFill/>
                </a:ln>
                <a:solidFill>
                  <a:srgbClr val="002060"/>
                </a:solidFill>
                <a:effectLst/>
                <a:uLnTx/>
                <a:uFillTx/>
                <a:latin typeface="Calibri"/>
                <a:ea typeface="+mn-ea"/>
                <a:cs typeface="+mn-cs"/>
              </a:rPr>
              <a:t> 2021</a:t>
            </a:r>
          </a:p>
        </p:txBody>
      </p:sp>
      <p:sp>
        <p:nvSpPr>
          <p:cNvPr id="26" name="Freeform: Shape 25">
            <a:extLst>
              <a:ext uri="{FF2B5EF4-FFF2-40B4-BE49-F238E27FC236}">
                <a16:creationId xmlns:a16="http://schemas.microsoft.com/office/drawing/2014/main" id="{172A4DE1-B67F-42D8-8F78-25046CEEE6D5}"/>
              </a:ext>
            </a:extLst>
          </p:cNvPr>
          <p:cNvSpPr/>
          <p:nvPr/>
        </p:nvSpPr>
        <p:spPr>
          <a:xfrm>
            <a:off x="7640884" y="3839073"/>
            <a:ext cx="1736035" cy="507413"/>
          </a:xfrm>
          <a:custGeom>
            <a:avLst/>
            <a:gdLst>
              <a:gd name="connsiteX0" fmla="*/ 0 w 1736035"/>
              <a:gd name="connsiteY0" fmla="*/ 17083 h 507413"/>
              <a:gd name="connsiteX1" fmla="*/ 198783 w 1736035"/>
              <a:gd name="connsiteY1" fmla="*/ 17083 h 507413"/>
              <a:gd name="connsiteX2" fmla="*/ 371061 w 1736035"/>
              <a:gd name="connsiteY2" fmla="*/ 136352 h 507413"/>
              <a:gd name="connsiteX3" fmla="*/ 424070 w 1736035"/>
              <a:gd name="connsiteY3" fmla="*/ 215865 h 507413"/>
              <a:gd name="connsiteX4" fmla="*/ 516835 w 1736035"/>
              <a:gd name="connsiteY4" fmla="*/ 335135 h 507413"/>
              <a:gd name="connsiteX5" fmla="*/ 569844 w 1736035"/>
              <a:gd name="connsiteY5" fmla="*/ 374892 h 507413"/>
              <a:gd name="connsiteX6" fmla="*/ 662609 w 1736035"/>
              <a:gd name="connsiteY6" fmla="*/ 414648 h 507413"/>
              <a:gd name="connsiteX7" fmla="*/ 821635 w 1736035"/>
              <a:gd name="connsiteY7" fmla="*/ 388144 h 507413"/>
              <a:gd name="connsiteX8" fmla="*/ 887896 w 1736035"/>
              <a:gd name="connsiteY8" fmla="*/ 348387 h 507413"/>
              <a:gd name="connsiteX9" fmla="*/ 940905 w 1736035"/>
              <a:gd name="connsiteY9" fmla="*/ 335135 h 507413"/>
              <a:gd name="connsiteX10" fmla="*/ 980661 w 1736035"/>
              <a:gd name="connsiteY10" fmla="*/ 321883 h 507413"/>
              <a:gd name="connsiteX11" fmla="*/ 1033670 w 1736035"/>
              <a:gd name="connsiteY11" fmla="*/ 295378 h 507413"/>
              <a:gd name="connsiteX12" fmla="*/ 1258957 w 1736035"/>
              <a:gd name="connsiteY12" fmla="*/ 268874 h 507413"/>
              <a:gd name="connsiteX13" fmla="*/ 1524000 w 1736035"/>
              <a:gd name="connsiteY13" fmla="*/ 282126 h 507413"/>
              <a:gd name="connsiteX14" fmla="*/ 1603513 w 1736035"/>
              <a:gd name="connsiteY14" fmla="*/ 348387 h 507413"/>
              <a:gd name="connsiteX15" fmla="*/ 1643270 w 1736035"/>
              <a:gd name="connsiteY15" fmla="*/ 401396 h 507413"/>
              <a:gd name="connsiteX16" fmla="*/ 1669774 w 1736035"/>
              <a:gd name="connsiteY16" fmla="*/ 441152 h 507413"/>
              <a:gd name="connsiteX17" fmla="*/ 1709531 w 1736035"/>
              <a:gd name="connsiteY17" fmla="*/ 480909 h 507413"/>
              <a:gd name="connsiteX18" fmla="*/ 1736035 w 1736035"/>
              <a:gd name="connsiteY18" fmla="*/ 507413 h 50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6035" h="507413">
                <a:moveTo>
                  <a:pt x="0" y="17083"/>
                </a:moveTo>
                <a:cubicBezTo>
                  <a:pt x="74061" y="2271"/>
                  <a:pt x="114274" y="-12495"/>
                  <a:pt x="198783" y="17083"/>
                </a:cubicBezTo>
                <a:cubicBezTo>
                  <a:pt x="243734" y="32816"/>
                  <a:pt x="332583" y="86880"/>
                  <a:pt x="371061" y="136352"/>
                </a:cubicBezTo>
                <a:cubicBezTo>
                  <a:pt x="390618" y="161496"/>
                  <a:pt x="405233" y="190178"/>
                  <a:pt x="424070" y="215865"/>
                </a:cubicBezTo>
                <a:cubicBezTo>
                  <a:pt x="453855" y="256480"/>
                  <a:pt x="476542" y="304915"/>
                  <a:pt x="516835" y="335135"/>
                </a:cubicBezTo>
                <a:cubicBezTo>
                  <a:pt x="534505" y="348387"/>
                  <a:pt x="551114" y="363186"/>
                  <a:pt x="569844" y="374892"/>
                </a:cubicBezTo>
                <a:cubicBezTo>
                  <a:pt x="607274" y="398286"/>
                  <a:pt x="623961" y="401766"/>
                  <a:pt x="662609" y="414648"/>
                </a:cubicBezTo>
                <a:cubicBezTo>
                  <a:pt x="700397" y="410449"/>
                  <a:pt x="777233" y="410345"/>
                  <a:pt x="821635" y="388144"/>
                </a:cubicBezTo>
                <a:cubicBezTo>
                  <a:pt x="844673" y="376625"/>
                  <a:pt x="864358" y="358848"/>
                  <a:pt x="887896" y="348387"/>
                </a:cubicBezTo>
                <a:cubicBezTo>
                  <a:pt x="904540" y="340990"/>
                  <a:pt x="923392" y="340139"/>
                  <a:pt x="940905" y="335135"/>
                </a:cubicBezTo>
                <a:cubicBezTo>
                  <a:pt x="954336" y="331298"/>
                  <a:pt x="967822" y="327386"/>
                  <a:pt x="980661" y="321883"/>
                </a:cubicBezTo>
                <a:cubicBezTo>
                  <a:pt x="998819" y="314101"/>
                  <a:pt x="1014611" y="300576"/>
                  <a:pt x="1033670" y="295378"/>
                </a:cubicBezTo>
                <a:cubicBezTo>
                  <a:pt x="1067590" y="286127"/>
                  <a:pt x="1241451" y="270625"/>
                  <a:pt x="1258957" y="268874"/>
                </a:cubicBezTo>
                <a:cubicBezTo>
                  <a:pt x="1347305" y="273291"/>
                  <a:pt x="1436285" y="270685"/>
                  <a:pt x="1524000" y="282126"/>
                </a:cubicBezTo>
                <a:cubicBezTo>
                  <a:pt x="1543733" y="284700"/>
                  <a:pt x="1594404" y="337760"/>
                  <a:pt x="1603513" y="348387"/>
                </a:cubicBezTo>
                <a:cubicBezTo>
                  <a:pt x="1617887" y="365157"/>
                  <a:pt x="1630432" y="383423"/>
                  <a:pt x="1643270" y="401396"/>
                </a:cubicBezTo>
                <a:cubicBezTo>
                  <a:pt x="1652527" y="414356"/>
                  <a:pt x="1659578" y="428917"/>
                  <a:pt x="1669774" y="441152"/>
                </a:cubicBezTo>
                <a:cubicBezTo>
                  <a:pt x="1681772" y="455550"/>
                  <a:pt x="1696279" y="467657"/>
                  <a:pt x="1709531" y="480909"/>
                </a:cubicBezTo>
                <a:lnTo>
                  <a:pt x="1736035" y="507413"/>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A4983F6A-7668-4734-9FCE-D0C6E24004B1}"/>
              </a:ext>
            </a:extLst>
          </p:cNvPr>
          <p:cNvSpPr txBox="1"/>
          <p:nvPr/>
        </p:nvSpPr>
        <p:spPr>
          <a:xfrm rot="628442">
            <a:off x="7684993" y="2739180"/>
            <a:ext cx="287705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Viết</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lời</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xưng</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hô</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với</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người</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nhận</a:t>
            </a:r>
            <a:r>
              <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6BB76D">
                    <a:lumMod val="75000"/>
                  </a:srgbClr>
                </a:solidFill>
                <a:effectLst/>
                <a:uLnTx/>
                <a:uFillTx/>
                <a:latin typeface="Calibri"/>
                <a:ea typeface="+mn-ea"/>
                <a:cs typeface="+mn-cs"/>
              </a:rPr>
              <a:t>thư</a:t>
            </a:r>
            <a:endParaRPr kumimoji="0" lang="en-US" sz="2800" b="1" i="0" u="none" strike="noStrike" kern="1200" cap="none" spc="0" normalizeH="0" baseline="0" noProof="0" dirty="0">
              <a:ln>
                <a:noFill/>
              </a:ln>
              <a:solidFill>
                <a:srgbClr val="6BB76D">
                  <a:lumMod val="75000"/>
                </a:srgbClr>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B47DAD4-6DD6-417A-BA4D-D4D4C71F0101}"/>
              </a:ext>
            </a:extLst>
          </p:cNvPr>
          <p:cNvSpPr txBox="1"/>
          <p:nvPr/>
        </p:nvSpPr>
        <p:spPr>
          <a:xfrm>
            <a:off x="8294715" y="4175198"/>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64847"/>
                </a:solidFill>
                <a:effectLst/>
                <a:uLnTx/>
                <a:uFillTx/>
                <a:latin typeface="Calibri"/>
                <a:ea typeface="+mn-ea"/>
                <a:cs typeface="+mn-cs"/>
              </a:rPr>
              <a:t>3</a:t>
            </a:r>
          </a:p>
        </p:txBody>
      </p:sp>
      <p:sp>
        <p:nvSpPr>
          <p:cNvPr id="29" name="Oval 28">
            <a:extLst>
              <a:ext uri="{FF2B5EF4-FFF2-40B4-BE49-F238E27FC236}">
                <a16:creationId xmlns:a16="http://schemas.microsoft.com/office/drawing/2014/main" id="{FF074C8A-C82A-4A83-B779-17E4420EF26F}"/>
              </a:ext>
            </a:extLst>
          </p:cNvPr>
          <p:cNvSpPr/>
          <p:nvPr/>
        </p:nvSpPr>
        <p:spPr>
          <a:xfrm>
            <a:off x="8442792" y="4245081"/>
            <a:ext cx="4045806" cy="1515311"/>
          </a:xfrm>
          <a:prstGeom prst="ellipse">
            <a:avLst/>
          </a:prstGeom>
          <a:solidFill>
            <a:schemeClr val="accent3">
              <a:lumMod val="40000"/>
              <a:lumOff val="60000"/>
            </a:schemeClr>
          </a:solidFill>
          <a:ln>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Hải</a:t>
            </a:r>
            <a:r>
              <a:rPr kumimoji="0" lang="en-US" sz="2400" b="1" i="0" u="none" strike="noStrike" kern="1200" cap="none" spc="0" normalizeH="0" baseline="0" noProof="0" dirty="0">
                <a:ln>
                  <a:noFill/>
                </a:ln>
                <a:solidFill>
                  <a:srgbClr val="002060"/>
                </a:solidFill>
                <a:effectLst/>
                <a:uLnTx/>
                <a:uFillTx/>
                <a:latin typeface="Calibri"/>
                <a:ea typeface="+mn-ea"/>
                <a:cs typeface="+mn-cs"/>
              </a:rPr>
              <a:t> Lan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thân</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mến</a:t>
            </a:r>
            <a:r>
              <a:rPr kumimoji="0" lang="en-US" sz="24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Thảo</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Nhy</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yêu</a:t>
            </a:r>
            <a:r>
              <a:rPr kumimoji="0" lang="en-US" sz="2400" b="1" i="0" u="none" strike="noStrike" kern="1200" cap="none" spc="0" normalizeH="0" baseline="0" noProof="0" dirty="0">
                <a:ln>
                  <a:noFill/>
                </a:ln>
                <a:solidFill>
                  <a:srgbClr val="002060"/>
                </a:solidFill>
                <a:effectLst/>
                <a:uLnTx/>
                <a:uFillTx/>
                <a:latin typeface="Calibri"/>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24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31" name="TextBox 30">
            <a:extLst>
              <a:ext uri="{FF2B5EF4-FFF2-40B4-BE49-F238E27FC236}">
                <a16:creationId xmlns:a16="http://schemas.microsoft.com/office/drawing/2014/main" id="{8A605E13-98EE-4B06-BD9E-CA62924BDD30}"/>
              </a:ext>
            </a:extLst>
          </p:cNvPr>
          <p:cNvSpPr txBox="1"/>
          <p:nvPr/>
        </p:nvSpPr>
        <p:spPr>
          <a:xfrm rot="19776230">
            <a:off x="2263987" y="3966067"/>
            <a:ext cx="357676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6BB76D">
                    <a:lumMod val="75000"/>
                  </a:srgbClr>
                </a:solidFill>
                <a:effectLst/>
                <a:uLnTx/>
                <a:uFillTx/>
                <a:latin typeface="Calibri"/>
                <a:ea typeface="+mn-ea"/>
                <a:cs typeface="+mn-cs"/>
              </a:rPr>
              <a:t>Lý</a:t>
            </a:r>
            <a:r>
              <a:rPr kumimoji="0" lang="en-US" sz="2700" b="1" i="0" u="none" strike="noStrike" kern="1200" cap="none" spc="0" normalizeH="0" noProof="0" dirty="0">
                <a:ln>
                  <a:noFill/>
                </a:ln>
                <a:solidFill>
                  <a:srgbClr val="6BB76D">
                    <a:lumMod val="75000"/>
                  </a:srgbClr>
                </a:solidFill>
                <a:effectLst/>
                <a:uLnTx/>
                <a:uFillTx/>
                <a:latin typeface="Calibri"/>
                <a:ea typeface="+mn-ea"/>
                <a:cs typeface="+mn-cs"/>
              </a:rPr>
              <a:t> do </a:t>
            </a:r>
            <a:r>
              <a:rPr kumimoji="0" lang="en-US" sz="2700" b="1" i="0" u="none" strike="noStrike" kern="1200" cap="none" spc="0" normalizeH="0" noProof="0" dirty="0" err="1">
                <a:ln>
                  <a:noFill/>
                </a:ln>
                <a:solidFill>
                  <a:srgbClr val="6BB76D">
                    <a:lumMod val="75000"/>
                  </a:srgbClr>
                </a:solidFill>
                <a:effectLst/>
                <a:uLnTx/>
                <a:uFillTx/>
                <a:latin typeface="Calibri"/>
                <a:ea typeface="+mn-ea"/>
                <a:cs typeface="+mn-cs"/>
              </a:rPr>
              <a:t>viết</a:t>
            </a:r>
            <a:r>
              <a:rPr kumimoji="0" lang="en-US" sz="2700" b="1" i="0" u="none" strike="noStrike" kern="1200" cap="none" spc="0" normalizeH="0" noProof="0" dirty="0">
                <a:ln>
                  <a:noFill/>
                </a:ln>
                <a:solidFill>
                  <a:srgbClr val="6BB76D">
                    <a:lumMod val="75000"/>
                  </a:srgbClr>
                </a:solidFill>
                <a:effectLst/>
                <a:uLnTx/>
                <a:uFillTx/>
                <a:latin typeface="Calibri"/>
                <a:ea typeface="+mn-ea"/>
                <a:cs typeface="+mn-cs"/>
              </a:rPr>
              <a:t> </a:t>
            </a:r>
            <a:r>
              <a:rPr kumimoji="0" lang="en-US" sz="2700" b="1" i="0" u="none" strike="noStrike" kern="1200" cap="none" spc="0" normalizeH="0" noProof="0" dirty="0" err="1">
                <a:ln>
                  <a:noFill/>
                </a:ln>
                <a:solidFill>
                  <a:srgbClr val="6BB76D">
                    <a:lumMod val="75000"/>
                  </a:srgbClr>
                </a:solidFill>
                <a:effectLst/>
                <a:uLnTx/>
                <a:uFillTx/>
                <a:latin typeface="Calibri"/>
                <a:ea typeface="+mn-ea"/>
                <a:cs typeface="+mn-cs"/>
              </a:rPr>
              <a:t>thư</a:t>
            </a:r>
            <a:endParaRPr kumimoji="0" lang="en-US" sz="2700" b="1" i="0" u="none" strike="noStrike" kern="1200" cap="none" spc="0" normalizeH="0" baseline="0" noProof="0" dirty="0">
              <a:ln>
                <a:noFill/>
              </a:ln>
              <a:solidFill>
                <a:srgbClr val="6BB76D">
                  <a:lumMod val="75000"/>
                </a:srgb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FB94BA7F-0B07-4DA1-B39B-219550357213}"/>
              </a:ext>
            </a:extLst>
          </p:cNvPr>
          <p:cNvSpPr txBox="1"/>
          <p:nvPr/>
        </p:nvSpPr>
        <p:spPr>
          <a:xfrm rot="21334797">
            <a:off x="4663222" y="3989527"/>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n-ea"/>
                <a:cs typeface="+mn-cs"/>
              </a:rPr>
              <a:t>4</a:t>
            </a:r>
          </a:p>
        </p:txBody>
      </p:sp>
      <p:sp>
        <p:nvSpPr>
          <p:cNvPr id="33" name="Oval 32">
            <a:extLst>
              <a:ext uri="{FF2B5EF4-FFF2-40B4-BE49-F238E27FC236}">
                <a16:creationId xmlns:a16="http://schemas.microsoft.com/office/drawing/2014/main" id="{C45CCBE4-9062-4258-8368-6E92FDBB2B38}"/>
              </a:ext>
            </a:extLst>
          </p:cNvPr>
          <p:cNvSpPr/>
          <p:nvPr/>
        </p:nvSpPr>
        <p:spPr>
          <a:xfrm>
            <a:off x="-238332" y="4344315"/>
            <a:ext cx="3877154" cy="2201098"/>
          </a:xfrm>
          <a:prstGeom prst="ellipse">
            <a:avLst/>
          </a:prstGeom>
          <a:solidFill>
            <a:schemeClr val="accent1">
              <a:lumMod val="60000"/>
              <a:lumOff val="40000"/>
            </a:schemeClr>
          </a:solidFill>
          <a:ln>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Tớ</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biết</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bạn</a:t>
            </a:r>
            <a:r>
              <a:rPr kumimoji="0" lang="en-US" sz="2000" b="1" i="0" u="none" strike="noStrike" kern="1200" cap="none" spc="0" normalizeH="0" noProof="0" dirty="0">
                <a:ln>
                  <a:noFill/>
                </a:ln>
                <a:solidFill>
                  <a:srgbClr val="002060"/>
                </a:solidFill>
                <a:effectLst/>
                <a:uLnTx/>
                <a:uFillTx/>
                <a:latin typeface="Calibri"/>
                <a:ea typeface="+mn-ea"/>
                <a:cs typeface="+mn-cs"/>
              </a:rPr>
              <a:t> qua </a:t>
            </a:r>
            <a:r>
              <a:rPr kumimoji="0" lang="en-US" sz="2000" b="1" i="0" u="none" strike="noStrike" kern="1200" cap="none" spc="0" normalizeH="0" noProof="0" dirty="0" err="1">
                <a:ln>
                  <a:noFill/>
                </a:ln>
                <a:solidFill>
                  <a:srgbClr val="002060"/>
                </a:solidFill>
                <a:effectLst/>
                <a:uLnTx/>
                <a:uFillTx/>
                <a:latin typeface="Calibri"/>
                <a:ea typeface="+mn-ea"/>
                <a:cs typeface="+mn-cs"/>
              </a:rPr>
              <a:t>Ti</a:t>
            </a:r>
            <a:r>
              <a:rPr kumimoji="0" lang="en-US" sz="2000" b="1" i="0" u="none" strike="noStrike" kern="1200" cap="none" spc="0" normalizeH="0" noProof="0" dirty="0">
                <a:ln>
                  <a:noFill/>
                </a:ln>
                <a:solidFill>
                  <a:srgbClr val="002060"/>
                </a:solidFill>
                <a:effectLst/>
                <a:uLnTx/>
                <a:uFillTx/>
                <a:latin typeface="Calibri"/>
                <a:ea typeface="+mn-ea"/>
                <a:cs typeface="+mn-cs"/>
              </a:rPr>
              <a:t> vi </a:t>
            </a:r>
            <a:r>
              <a:rPr lang="en-US" sz="2000" b="1" dirty="0" err="1">
                <a:solidFill>
                  <a:srgbClr val="002060"/>
                </a:solidFill>
                <a:latin typeface="Calibri"/>
              </a:rPr>
              <a:t>và</a:t>
            </a:r>
            <a:r>
              <a:rPr lang="en-US" sz="2000" b="1" dirty="0">
                <a:solidFill>
                  <a:srgbClr val="002060"/>
                </a:solidFill>
                <a:latin typeface="Calibri"/>
              </a:rPr>
              <a:t> </a:t>
            </a:r>
            <a:r>
              <a:rPr lang="en-US" sz="2000" b="1" dirty="0" err="1">
                <a:solidFill>
                  <a:srgbClr val="002060"/>
                </a:solidFill>
                <a:latin typeface="Calibri"/>
              </a:rPr>
              <a:t>thấy</a:t>
            </a:r>
            <a:r>
              <a:rPr lang="en-US" sz="2000" b="1" dirty="0">
                <a:solidFill>
                  <a:srgbClr val="002060"/>
                </a:solidFill>
                <a:latin typeface="Calibri"/>
              </a:rPr>
              <a:t> </a:t>
            </a:r>
            <a:r>
              <a:rPr lang="en-US" sz="2000" b="1" dirty="0" err="1">
                <a:solidFill>
                  <a:srgbClr val="002060"/>
                </a:solidFill>
                <a:latin typeface="Calibri"/>
              </a:rPr>
              <a:t>bạn</a:t>
            </a:r>
            <a:r>
              <a:rPr lang="en-US" sz="2000" b="1" dirty="0">
                <a:solidFill>
                  <a:srgbClr val="002060"/>
                </a:solidFill>
                <a:latin typeface="Calibri"/>
              </a:rPr>
              <a:t> </a:t>
            </a:r>
            <a:r>
              <a:rPr lang="en-US" sz="2000" b="1" dirty="0" err="1">
                <a:solidFill>
                  <a:srgbClr val="002060"/>
                </a:solidFill>
                <a:latin typeface="Calibri"/>
              </a:rPr>
              <a:t>học</a:t>
            </a:r>
            <a:r>
              <a:rPr lang="en-US" sz="2000" b="1" dirty="0">
                <a:solidFill>
                  <a:srgbClr val="002060"/>
                </a:solidFill>
                <a:latin typeface="Calibri"/>
              </a:rPr>
              <a:t> </a:t>
            </a:r>
            <a:r>
              <a:rPr lang="en-US" sz="2000" b="1" dirty="0" err="1">
                <a:solidFill>
                  <a:srgbClr val="002060"/>
                </a:solidFill>
                <a:latin typeface="Calibri"/>
              </a:rPr>
              <a:t>rất</a:t>
            </a:r>
            <a:r>
              <a:rPr lang="en-US" sz="2000" b="1" dirty="0">
                <a:solidFill>
                  <a:srgbClr val="002060"/>
                </a:solidFill>
                <a:latin typeface="Calibri"/>
              </a:rPr>
              <a:t> </a:t>
            </a:r>
            <a:r>
              <a:rPr lang="en-US" sz="2000" b="1" dirty="0" err="1">
                <a:solidFill>
                  <a:srgbClr val="002060"/>
                </a:solidFill>
                <a:latin typeface="Calibri"/>
              </a:rPr>
              <a:t>tốt</a:t>
            </a:r>
            <a:r>
              <a:rPr lang="en-US" sz="2000" b="1" dirty="0">
                <a:solidFill>
                  <a:srgbClr val="002060"/>
                </a:solidFill>
                <a:latin typeface="Calibri"/>
              </a:rPr>
              <a:t> </a:t>
            </a:r>
            <a:r>
              <a:rPr kumimoji="0" lang="en-US" sz="2000" b="1" i="0" u="none" strike="noStrike" kern="1200" cap="none" spc="0" normalizeH="0" noProof="0" dirty="0" err="1">
                <a:ln>
                  <a:noFill/>
                </a:ln>
                <a:solidFill>
                  <a:srgbClr val="002060"/>
                </a:solidFill>
                <a:effectLst/>
                <a:uLnTx/>
                <a:uFillTx/>
                <a:latin typeface="Calibri"/>
                <a:ea typeface="+mn-ea"/>
                <a:cs typeface="+mn-cs"/>
              </a:rPr>
              <a:t>nên</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hôm</a:t>
            </a:r>
            <a:r>
              <a:rPr kumimoji="0" lang="en-US" sz="2000" b="1" i="0" u="none" strike="noStrike" kern="1200" cap="none" spc="0" normalizeH="0" noProof="0" dirty="0">
                <a:ln>
                  <a:noFill/>
                </a:ln>
                <a:solidFill>
                  <a:srgbClr val="002060"/>
                </a:solidFill>
                <a:effectLst/>
                <a:uLnTx/>
                <a:uFillTx/>
                <a:latin typeface="Calibri"/>
                <a:ea typeface="+mn-ea"/>
                <a:cs typeface="+mn-cs"/>
              </a:rPr>
              <a:t> nay </a:t>
            </a:r>
            <a:r>
              <a:rPr kumimoji="0" lang="en-US" sz="2000" b="1" i="0" u="none" strike="noStrike" kern="1200" cap="none" spc="0" normalizeH="0" noProof="0" dirty="0" err="1">
                <a:ln>
                  <a:noFill/>
                </a:ln>
                <a:solidFill>
                  <a:srgbClr val="002060"/>
                </a:solidFill>
                <a:effectLst/>
                <a:uLnTx/>
                <a:uFillTx/>
                <a:latin typeface="Calibri"/>
                <a:ea typeface="+mn-ea"/>
                <a:cs typeface="+mn-cs"/>
              </a:rPr>
              <a:t>tớ</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viết</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thư</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này</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để</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làm</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quen</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với</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bạn</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và</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hẹn</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bạn</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cùng</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thi</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đua</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học</a:t>
            </a:r>
            <a:r>
              <a:rPr kumimoji="0" lang="en-US" sz="2000" b="1" i="0" u="none" strike="noStrike" kern="1200" cap="none" spc="0" normalizeH="0" noProof="0" dirty="0">
                <a:ln>
                  <a:noFill/>
                </a:ln>
                <a:solidFill>
                  <a:srgbClr val="002060"/>
                </a:solidFill>
                <a:effectLst/>
                <a:uLnTx/>
                <a:uFillTx/>
                <a:latin typeface="Calibri"/>
                <a:ea typeface="+mn-ea"/>
                <a:cs typeface="+mn-cs"/>
              </a:rPr>
              <a:t> </a:t>
            </a:r>
            <a:r>
              <a:rPr kumimoji="0" lang="en-US" sz="2000" b="1" i="0" u="none" strike="noStrike" kern="1200" cap="none" spc="0" normalizeH="0" noProof="0" dirty="0" err="1">
                <a:ln>
                  <a:noFill/>
                </a:ln>
                <a:solidFill>
                  <a:srgbClr val="002060"/>
                </a:solidFill>
                <a:effectLst/>
                <a:uLnTx/>
                <a:uFillTx/>
                <a:latin typeface="Calibri"/>
                <a:ea typeface="+mn-ea"/>
                <a:cs typeface="+mn-cs"/>
              </a:rPr>
              <a:t>tập</a:t>
            </a:r>
            <a:r>
              <a:rPr kumimoji="0" lang="en-US" sz="2000" b="1" i="0" u="none" strike="noStrike" kern="1200" cap="none" spc="0" normalizeH="0" noProof="0" dirty="0">
                <a:ln>
                  <a:noFill/>
                </a:ln>
                <a:solidFill>
                  <a:srgbClr val="002060"/>
                </a:solidFill>
                <a:effectLst/>
                <a:uLnTx/>
                <a:uFillTx/>
                <a:latin typeface="Calibri"/>
                <a:ea typeface="+mn-ea"/>
                <a:cs typeface="+mn-cs"/>
              </a:rPr>
              <a:t>. </a:t>
            </a:r>
            <a:endParaRPr kumimoji="0" lang="en-US" sz="20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117878B-26A9-48E9-BDF8-285716D5B128}"/>
              </a:ext>
            </a:extLst>
          </p:cNvPr>
          <p:cNvSpPr/>
          <p:nvPr/>
        </p:nvSpPr>
        <p:spPr>
          <a:xfrm>
            <a:off x="3604150" y="3884970"/>
            <a:ext cx="1719894" cy="737692"/>
          </a:xfrm>
          <a:custGeom>
            <a:avLst/>
            <a:gdLst>
              <a:gd name="connsiteX0" fmla="*/ 1086679 w 1086679"/>
              <a:gd name="connsiteY0" fmla="*/ 26504 h 768626"/>
              <a:gd name="connsiteX1" fmla="*/ 940905 w 1086679"/>
              <a:gd name="connsiteY1" fmla="*/ 13252 h 768626"/>
              <a:gd name="connsiteX2" fmla="*/ 861392 w 1086679"/>
              <a:gd name="connsiteY2" fmla="*/ 0 h 768626"/>
              <a:gd name="connsiteX3" fmla="*/ 702366 w 1086679"/>
              <a:gd name="connsiteY3" fmla="*/ 13252 h 768626"/>
              <a:gd name="connsiteX4" fmla="*/ 569844 w 1086679"/>
              <a:gd name="connsiteY4" fmla="*/ 106017 h 768626"/>
              <a:gd name="connsiteX5" fmla="*/ 543339 w 1086679"/>
              <a:gd name="connsiteY5" fmla="*/ 159026 h 768626"/>
              <a:gd name="connsiteX6" fmla="*/ 516835 w 1086679"/>
              <a:gd name="connsiteY6" fmla="*/ 198782 h 768626"/>
              <a:gd name="connsiteX7" fmla="*/ 490331 w 1086679"/>
              <a:gd name="connsiteY7" fmla="*/ 278295 h 768626"/>
              <a:gd name="connsiteX8" fmla="*/ 450574 w 1086679"/>
              <a:gd name="connsiteY8" fmla="*/ 397565 h 768626"/>
              <a:gd name="connsiteX9" fmla="*/ 410818 w 1086679"/>
              <a:gd name="connsiteY9" fmla="*/ 424069 h 768626"/>
              <a:gd name="connsiteX10" fmla="*/ 251792 w 1086679"/>
              <a:gd name="connsiteY10" fmla="*/ 477078 h 768626"/>
              <a:gd name="connsiteX11" fmla="*/ 225287 w 1086679"/>
              <a:gd name="connsiteY11" fmla="*/ 503582 h 768626"/>
              <a:gd name="connsiteX12" fmla="*/ 132522 w 1086679"/>
              <a:gd name="connsiteY12" fmla="*/ 556591 h 768626"/>
              <a:gd name="connsiteX13" fmla="*/ 39757 w 1086679"/>
              <a:gd name="connsiteY13" fmla="*/ 689113 h 768626"/>
              <a:gd name="connsiteX14" fmla="*/ 0 w 1086679"/>
              <a:gd name="connsiteY14" fmla="*/ 768626 h 7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679" h="768626">
                <a:moveTo>
                  <a:pt x="1086679" y="26504"/>
                </a:moveTo>
                <a:cubicBezTo>
                  <a:pt x="1038088" y="22087"/>
                  <a:pt x="989363" y="18953"/>
                  <a:pt x="940905" y="13252"/>
                </a:cubicBezTo>
                <a:cubicBezTo>
                  <a:pt x="914219" y="10113"/>
                  <a:pt x="888262" y="0"/>
                  <a:pt x="861392" y="0"/>
                </a:cubicBezTo>
                <a:cubicBezTo>
                  <a:pt x="808200" y="0"/>
                  <a:pt x="755375" y="8835"/>
                  <a:pt x="702366" y="13252"/>
                </a:cubicBezTo>
                <a:cubicBezTo>
                  <a:pt x="661530" y="37754"/>
                  <a:pt x="601664" y="69651"/>
                  <a:pt x="569844" y="106017"/>
                </a:cubicBezTo>
                <a:cubicBezTo>
                  <a:pt x="556835" y="120884"/>
                  <a:pt x="553140" y="141874"/>
                  <a:pt x="543339" y="159026"/>
                </a:cubicBezTo>
                <a:cubicBezTo>
                  <a:pt x="535437" y="172854"/>
                  <a:pt x="525670" y="185530"/>
                  <a:pt x="516835" y="198782"/>
                </a:cubicBezTo>
                <a:cubicBezTo>
                  <a:pt x="508000" y="225286"/>
                  <a:pt x="497682" y="251341"/>
                  <a:pt x="490331" y="278295"/>
                </a:cubicBezTo>
                <a:cubicBezTo>
                  <a:pt x="477472" y="325444"/>
                  <a:pt x="483409" y="358163"/>
                  <a:pt x="450574" y="397565"/>
                </a:cubicBezTo>
                <a:cubicBezTo>
                  <a:pt x="440378" y="409800"/>
                  <a:pt x="425063" y="416946"/>
                  <a:pt x="410818" y="424069"/>
                </a:cubicBezTo>
                <a:cubicBezTo>
                  <a:pt x="359551" y="449703"/>
                  <a:pt x="306796" y="461363"/>
                  <a:pt x="251792" y="477078"/>
                </a:cubicBezTo>
                <a:cubicBezTo>
                  <a:pt x="242957" y="485913"/>
                  <a:pt x="235043" y="495777"/>
                  <a:pt x="225287" y="503582"/>
                </a:cubicBezTo>
                <a:cubicBezTo>
                  <a:pt x="194063" y="528561"/>
                  <a:pt x="168806" y="538450"/>
                  <a:pt x="132522" y="556591"/>
                </a:cubicBezTo>
                <a:cubicBezTo>
                  <a:pt x="52057" y="657172"/>
                  <a:pt x="104415" y="585660"/>
                  <a:pt x="39757" y="689113"/>
                </a:cubicBezTo>
                <a:cubicBezTo>
                  <a:pt x="3055" y="747835"/>
                  <a:pt x="20435" y="707319"/>
                  <a:pt x="0" y="768626"/>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40A61567-2CF9-4309-B74C-66E5BAB57534}"/>
              </a:ext>
            </a:extLst>
          </p:cNvPr>
          <p:cNvSpPr/>
          <p:nvPr/>
        </p:nvSpPr>
        <p:spPr>
          <a:xfrm>
            <a:off x="3782689" y="4216874"/>
            <a:ext cx="4660103" cy="2575477"/>
          </a:xfrm>
          <a:prstGeom prst="ellipse">
            <a:avLst/>
          </a:prstGeom>
          <a:solidFill>
            <a:schemeClr val="accent1">
              <a:lumMod val="60000"/>
              <a:lumOff val="40000"/>
            </a:schemeClr>
          </a:solidFill>
          <a:ln>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en-US" b="1" dirty="0">
                <a:solidFill>
                  <a:srgbClr val="002060"/>
                </a:solidFill>
              </a:rPr>
              <a:t>+</a:t>
            </a:r>
            <a:r>
              <a:rPr lang="en-US" dirty="0"/>
              <a:t> </a:t>
            </a:r>
            <a:r>
              <a:rPr lang="vi-VN" b="1" dirty="0">
                <a:solidFill>
                  <a:srgbClr val="002060"/>
                </a:solidFill>
              </a:rPr>
              <a:t>Chắc bạn ngạc nhiên lắm khi nhận được thư mình vì bạn không hề biết mình. Nhưng mình lại biết bạn đấy</a:t>
            </a:r>
            <a:r>
              <a:rPr lang="en-US" b="1" dirty="0">
                <a:solidFill>
                  <a:srgbClr val="002060"/>
                </a:solidFill>
              </a:rPr>
              <a:t>. </a:t>
            </a:r>
            <a:r>
              <a:rPr lang="en-US" b="1" dirty="0" err="1">
                <a:solidFill>
                  <a:srgbClr val="002060"/>
                </a:solidFill>
                <a:latin typeface="Arial" panose="020B0604020202020204" pitchFamily="34" charset="0"/>
                <a:cs typeface="Arial" panose="020B0604020202020204" pitchFamily="34" charset="0"/>
              </a:rPr>
              <a:t>Mình</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thấy</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bạn</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trên</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youtobe</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về</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tấm</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gương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vượt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khó</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trong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học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tập</a:t>
            </a:r>
            <a:r>
              <a:rPr lang="en-US" b="1" dirty="0">
                <a:solidFill>
                  <a:srgbClr val="002060"/>
                </a:solidFill>
                <a:latin typeface="Arial" panose="020B0604020202020204" pitchFamily="34" charset="0"/>
                <a:cs typeface="Arial" panose="020B0604020202020204" pitchFamily="34" charset="0"/>
              </a:rPr>
              <a:t>.</a:t>
            </a:r>
            <a:endParaRPr kumimoji="0" 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0826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2" grpId="0"/>
      <p:bldP spid="24" grpId="0" animBg="1"/>
      <p:bldP spid="27" grpId="0"/>
      <p:bldP spid="29" grpId="0" animBg="1"/>
      <p:bldP spid="31" grpId="0"/>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1E6FD-2C61-4A49-997A-FAC5D6F1F3F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Lst>
          </a:blip>
          <a:srcRect l="6956" t="11359" r="6087" b="10599"/>
          <a:stretch/>
        </p:blipFill>
        <p:spPr>
          <a:xfrm>
            <a:off x="444320" y="1875184"/>
            <a:ext cx="2756452" cy="2473916"/>
          </a:xfrm>
          <a:prstGeom prst="rect">
            <a:avLst/>
          </a:prstGeom>
        </p:spPr>
      </p:pic>
      <p:sp>
        <p:nvSpPr>
          <p:cNvPr id="6" name="TextBox 5">
            <a:extLst>
              <a:ext uri="{FF2B5EF4-FFF2-40B4-BE49-F238E27FC236}">
                <a16:creationId xmlns:a16="http://schemas.microsoft.com/office/drawing/2014/main" id="{E90A8EBE-95E0-4714-ADB0-A5E43343C563}"/>
              </a:ext>
            </a:extLst>
          </p:cNvPr>
          <p:cNvSpPr txBox="1"/>
          <p:nvPr/>
        </p:nvSpPr>
        <p:spPr>
          <a:xfrm>
            <a:off x="749120" y="3315429"/>
            <a:ext cx="2146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Freeform: Shape 6">
            <a:extLst>
              <a:ext uri="{FF2B5EF4-FFF2-40B4-BE49-F238E27FC236}">
                <a16:creationId xmlns:a16="http://schemas.microsoft.com/office/drawing/2014/main" id="{4D0BE4DC-AFE2-4FB3-B239-5FECB5E09D13}"/>
              </a:ext>
            </a:extLst>
          </p:cNvPr>
          <p:cNvSpPr/>
          <p:nvPr/>
        </p:nvSpPr>
        <p:spPr>
          <a:xfrm rot="19009341">
            <a:off x="3194544" y="1603009"/>
            <a:ext cx="3474346" cy="1806720"/>
          </a:xfrm>
          <a:custGeom>
            <a:avLst/>
            <a:gdLst>
              <a:gd name="connsiteX0" fmla="*/ 0 w 2199860"/>
              <a:gd name="connsiteY0" fmla="*/ 92765 h 940904"/>
              <a:gd name="connsiteX1" fmla="*/ 66260 w 2199860"/>
              <a:gd name="connsiteY1" fmla="*/ 39757 h 940904"/>
              <a:gd name="connsiteX2" fmla="*/ 463826 w 2199860"/>
              <a:gd name="connsiteY2" fmla="*/ 0 h 940904"/>
              <a:gd name="connsiteX3" fmla="*/ 649356 w 2199860"/>
              <a:gd name="connsiteY3" fmla="*/ 39757 h 940904"/>
              <a:gd name="connsiteX4" fmla="*/ 887895 w 2199860"/>
              <a:gd name="connsiteY4" fmla="*/ 172278 h 940904"/>
              <a:gd name="connsiteX5" fmla="*/ 967408 w 2199860"/>
              <a:gd name="connsiteY5" fmla="*/ 265044 h 940904"/>
              <a:gd name="connsiteX6" fmla="*/ 1046921 w 2199860"/>
              <a:gd name="connsiteY6" fmla="*/ 371061 h 940904"/>
              <a:gd name="connsiteX7" fmla="*/ 1113182 w 2199860"/>
              <a:gd name="connsiteY7" fmla="*/ 490331 h 940904"/>
              <a:gd name="connsiteX8" fmla="*/ 1272208 w 2199860"/>
              <a:gd name="connsiteY8" fmla="*/ 675861 h 940904"/>
              <a:gd name="connsiteX9" fmla="*/ 1470991 w 2199860"/>
              <a:gd name="connsiteY9" fmla="*/ 795131 h 940904"/>
              <a:gd name="connsiteX10" fmla="*/ 1921565 w 2199860"/>
              <a:gd name="connsiteY10" fmla="*/ 940904 h 940904"/>
              <a:gd name="connsiteX11" fmla="*/ 2199860 w 2199860"/>
              <a:gd name="connsiteY11" fmla="*/ 914400 h 9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9860" h="940904">
                <a:moveTo>
                  <a:pt x="0" y="92765"/>
                </a:moveTo>
                <a:cubicBezTo>
                  <a:pt x="22087" y="75096"/>
                  <a:pt x="39998" y="50262"/>
                  <a:pt x="66260" y="39757"/>
                </a:cubicBezTo>
                <a:cubicBezTo>
                  <a:pt x="160232" y="2168"/>
                  <a:pt x="399810" y="3201"/>
                  <a:pt x="463826" y="0"/>
                </a:cubicBezTo>
                <a:cubicBezTo>
                  <a:pt x="525669" y="13252"/>
                  <a:pt x="588849" y="21342"/>
                  <a:pt x="649356" y="39757"/>
                </a:cubicBezTo>
                <a:cubicBezTo>
                  <a:pt x="721350" y="61668"/>
                  <a:pt x="832302" y="124097"/>
                  <a:pt x="887895" y="172278"/>
                </a:cubicBezTo>
                <a:cubicBezTo>
                  <a:pt x="918671" y="198951"/>
                  <a:pt x="941966" y="233242"/>
                  <a:pt x="967408" y="265044"/>
                </a:cubicBezTo>
                <a:cubicBezTo>
                  <a:pt x="995003" y="299538"/>
                  <a:pt x="1022924" y="333974"/>
                  <a:pt x="1046921" y="371061"/>
                </a:cubicBezTo>
                <a:cubicBezTo>
                  <a:pt x="1071628" y="409245"/>
                  <a:pt x="1088475" y="452147"/>
                  <a:pt x="1113182" y="490331"/>
                </a:cubicBezTo>
                <a:cubicBezTo>
                  <a:pt x="1154254" y="553806"/>
                  <a:pt x="1213161" y="626655"/>
                  <a:pt x="1272208" y="675861"/>
                </a:cubicBezTo>
                <a:cubicBezTo>
                  <a:pt x="1308915" y="706450"/>
                  <a:pt x="1439020" y="781429"/>
                  <a:pt x="1470991" y="795131"/>
                </a:cubicBezTo>
                <a:cubicBezTo>
                  <a:pt x="1794084" y="933599"/>
                  <a:pt x="1709276" y="914368"/>
                  <a:pt x="1921565" y="940904"/>
                </a:cubicBezTo>
                <a:cubicBezTo>
                  <a:pt x="2165034" y="926583"/>
                  <a:pt x="2073873" y="945897"/>
                  <a:pt x="2199860" y="914400"/>
                </a:cubicBezTo>
              </a:path>
            </a:pathLst>
          </a:custGeom>
          <a:noFill/>
          <a:ln w="76200" cap="flat" cmpd="sng" algn="ctr">
            <a:solidFill>
              <a:srgbClr val="C648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2384B15-B4BD-4685-A4CF-E884942D7445}"/>
              </a:ext>
            </a:extLst>
          </p:cNvPr>
          <p:cNvSpPr txBox="1"/>
          <p:nvPr/>
        </p:nvSpPr>
        <p:spPr>
          <a:xfrm>
            <a:off x="3925240" y="3043724"/>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64847"/>
                </a:solidFill>
                <a:effectLst/>
                <a:uLnTx/>
                <a:uFillTx/>
                <a:latin typeface="Calibri" panose="020F0502020204030204"/>
                <a:ea typeface="+mn-ea"/>
                <a:cs typeface="+mn-cs"/>
              </a:rPr>
              <a:t>5</a:t>
            </a:r>
          </a:p>
        </p:txBody>
      </p:sp>
      <p:sp>
        <p:nvSpPr>
          <p:cNvPr id="9" name="TextBox 8">
            <a:extLst>
              <a:ext uri="{FF2B5EF4-FFF2-40B4-BE49-F238E27FC236}">
                <a16:creationId xmlns:a16="http://schemas.microsoft.com/office/drawing/2014/main" id="{7B8C3C77-456C-4BF8-B44A-14EF8F6ED51A}"/>
              </a:ext>
            </a:extLst>
          </p:cNvPr>
          <p:cNvSpPr txBox="1"/>
          <p:nvPr/>
        </p:nvSpPr>
        <p:spPr>
          <a:xfrm>
            <a:off x="3378063" y="3339902"/>
            <a:ext cx="362096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solidFill>
                  <a:srgbClr val="6BB76D">
                    <a:lumMod val="75000"/>
                  </a:srgbClr>
                </a:solidFill>
                <a:effectLst/>
                <a:uLnTx/>
                <a:uFillTx/>
                <a:latin typeface="Calibri" panose="020F0502020204030204"/>
                <a:ea typeface="+mn-ea"/>
                <a:cs typeface="+mn-cs"/>
              </a:rPr>
              <a:t>Giới</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thiệu</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bản</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thân</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và</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hẹn</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thi</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đua</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học</a:t>
            </a:r>
            <a:r>
              <a:rPr kumimoji="0" lang="en-US" sz="2600" b="1" i="0" u="none" strike="noStrike" kern="0" cap="none" spc="0" normalizeH="0" noProof="0" dirty="0">
                <a:ln>
                  <a:noFill/>
                </a:ln>
                <a:solidFill>
                  <a:srgbClr val="6BB76D">
                    <a:lumMod val="75000"/>
                  </a:srgbClr>
                </a:solidFill>
                <a:effectLst/>
                <a:uLnTx/>
                <a:uFillTx/>
                <a:latin typeface="Calibri" panose="020F0502020204030204"/>
                <a:ea typeface="+mn-ea"/>
                <a:cs typeface="+mn-cs"/>
              </a:rPr>
              <a:t> </a:t>
            </a:r>
            <a:r>
              <a:rPr kumimoji="0" lang="en-US" sz="2600" b="1" i="0" u="none" strike="noStrike" kern="0" cap="none" spc="0" normalizeH="0" noProof="0" dirty="0" err="1">
                <a:ln>
                  <a:noFill/>
                </a:ln>
                <a:solidFill>
                  <a:srgbClr val="6BB76D">
                    <a:lumMod val="75000"/>
                  </a:srgbClr>
                </a:solidFill>
                <a:effectLst/>
                <a:uLnTx/>
                <a:uFillTx/>
                <a:latin typeface="Calibri" panose="020F0502020204030204"/>
                <a:ea typeface="+mn-ea"/>
                <a:cs typeface="+mn-cs"/>
              </a:rPr>
              <a:t>tập</a:t>
            </a:r>
            <a:endParaRPr kumimoji="0" lang="en-US" sz="2600" b="1" i="0" u="none" strike="noStrike" kern="0" cap="none" spc="0" normalizeH="0" baseline="0" noProof="0" dirty="0">
              <a:ln>
                <a:noFill/>
              </a:ln>
              <a:solidFill>
                <a:srgbClr val="6BB76D">
                  <a:lumMod val="75000"/>
                </a:srgbClr>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3D44A39-ACF5-4D1A-BCC2-6FDEFC41E674}"/>
              </a:ext>
            </a:extLst>
          </p:cNvPr>
          <p:cNvSpPr/>
          <p:nvPr/>
        </p:nvSpPr>
        <p:spPr>
          <a:xfrm>
            <a:off x="5086850" y="1130936"/>
            <a:ext cx="2261199" cy="892553"/>
          </a:xfrm>
          <a:prstGeom prst="ellipse">
            <a:avLst/>
          </a:prstGeom>
          <a:solidFill>
            <a:srgbClr val="E66C7D">
              <a:lumMod val="40000"/>
              <a:lumOff val="60000"/>
            </a:srgbClr>
          </a:solidFill>
          <a:ln w="12700" cap="flat" cmpd="sng" algn="ctr">
            <a:solidFill>
              <a:srgbClr val="E66C7D">
                <a:lumMod val="40000"/>
                <a:lumOff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alibri"/>
                <a:ea typeface="+mn-ea"/>
                <a:cs typeface="+mn-cs"/>
              </a:rPr>
              <a:t>Giới</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thiệu</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bản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thân</a:t>
            </a:r>
            <a:endParaRPr kumimoji="0" lang="en-US" sz="2400" b="1" i="0" u="none" strike="noStrike" kern="0" cap="none" spc="0" normalizeH="0" baseline="0" noProof="0" dirty="0">
              <a:ln>
                <a:noFill/>
              </a:ln>
              <a:solidFill>
                <a:srgbClr val="002060"/>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F55F4BF9-357D-4353-9E1E-A26B7B7DEE76}"/>
              </a:ext>
            </a:extLst>
          </p:cNvPr>
          <p:cNvSpPr/>
          <p:nvPr/>
        </p:nvSpPr>
        <p:spPr>
          <a:xfrm>
            <a:off x="3154017" y="3710609"/>
            <a:ext cx="2411896" cy="1166191"/>
          </a:xfrm>
          <a:custGeom>
            <a:avLst/>
            <a:gdLst>
              <a:gd name="connsiteX0" fmla="*/ 0 w 2411896"/>
              <a:gd name="connsiteY0" fmla="*/ 0 h 1166191"/>
              <a:gd name="connsiteX1" fmla="*/ 185531 w 2411896"/>
              <a:gd name="connsiteY1" fmla="*/ 66261 h 1166191"/>
              <a:gd name="connsiteX2" fmla="*/ 437322 w 2411896"/>
              <a:gd name="connsiteY2" fmla="*/ 212034 h 1166191"/>
              <a:gd name="connsiteX3" fmla="*/ 583096 w 2411896"/>
              <a:gd name="connsiteY3" fmla="*/ 371061 h 1166191"/>
              <a:gd name="connsiteX4" fmla="*/ 649357 w 2411896"/>
              <a:gd name="connsiteY4" fmla="*/ 450574 h 1166191"/>
              <a:gd name="connsiteX5" fmla="*/ 755374 w 2411896"/>
              <a:gd name="connsiteY5" fmla="*/ 543339 h 1166191"/>
              <a:gd name="connsiteX6" fmla="*/ 901148 w 2411896"/>
              <a:gd name="connsiteY6" fmla="*/ 689113 h 1166191"/>
              <a:gd name="connsiteX7" fmla="*/ 1033670 w 2411896"/>
              <a:gd name="connsiteY7" fmla="*/ 795130 h 1166191"/>
              <a:gd name="connsiteX8" fmla="*/ 1139687 w 2411896"/>
              <a:gd name="connsiteY8" fmla="*/ 901148 h 1166191"/>
              <a:gd name="connsiteX9" fmla="*/ 1351722 w 2411896"/>
              <a:gd name="connsiteY9" fmla="*/ 1007165 h 1166191"/>
              <a:gd name="connsiteX10" fmla="*/ 1550505 w 2411896"/>
              <a:gd name="connsiteY10" fmla="*/ 1099930 h 1166191"/>
              <a:gd name="connsiteX11" fmla="*/ 1881809 w 2411896"/>
              <a:gd name="connsiteY11" fmla="*/ 1166191 h 1166191"/>
              <a:gd name="connsiteX12" fmla="*/ 2080592 w 2411896"/>
              <a:gd name="connsiteY12" fmla="*/ 1152939 h 1166191"/>
              <a:gd name="connsiteX13" fmla="*/ 2226366 w 2411896"/>
              <a:gd name="connsiteY13" fmla="*/ 1126434 h 1166191"/>
              <a:gd name="connsiteX14" fmla="*/ 2279374 w 2411896"/>
              <a:gd name="connsiteY14" fmla="*/ 1113182 h 1166191"/>
              <a:gd name="connsiteX15" fmla="*/ 2411896 w 2411896"/>
              <a:gd name="connsiteY15" fmla="*/ 1113182 h 116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1896" h="1166191">
                <a:moveTo>
                  <a:pt x="0" y="0"/>
                </a:moveTo>
                <a:cubicBezTo>
                  <a:pt x="61844" y="22087"/>
                  <a:pt x="126441" y="37611"/>
                  <a:pt x="185531" y="66261"/>
                </a:cubicBezTo>
                <a:cubicBezTo>
                  <a:pt x="272796" y="108571"/>
                  <a:pt x="437322" y="212034"/>
                  <a:pt x="437322" y="212034"/>
                </a:cubicBezTo>
                <a:cubicBezTo>
                  <a:pt x="607271" y="415975"/>
                  <a:pt x="392608" y="163256"/>
                  <a:pt x="583096" y="371061"/>
                </a:cubicBezTo>
                <a:cubicBezTo>
                  <a:pt x="606409" y="396494"/>
                  <a:pt x="624961" y="426178"/>
                  <a:pt x="649357" y="450574"/>
                </a:cubicBezTo>
                <a:cubicBezTo>
                  <a:pt x="682561" y="483778"/>
                  <a:pt x="721285" y="511044"/>
                  <a:pt x="755374" y="543339"/>
                </a:cubicBezTo>
                <a:cubicBezTo>
                  <a:pt x="805260" y="590600"/>
                  <a:pt x="850191" y="643009"/>
                  <a:pt x="901148" y="689113"/>
                </a:cubicBezTo>
                <a:cubicBezTo>
                  <a:pt x="943097" y="727067"/>
                  <a:pt x="991389" y="757547"/>
                  <a:pt x="1033670" y="795130"/>
                </a:cubicBezTo>
                <a:cubicBezTo>
                  <a:pt x="1071023" y="828333"/>
                  <a:pt x="1098104" y="873426"/>
                  <a:pt x="1139687" y="901148"/>
                </a:cubicBezTo>
                <a:cubicBezTo>
                  <a:pt x="1205436" y="944981"/>
                  <a:pt x="1280591" y="972747"/>
                  <a:pt x="1351722" y="1007165"/>
                </a:cubicBezTo>
                <a:cubicBezTo>
                  <a:pt x="1417543" y="1039014"/>
                  <a:pt x="1478804" y="1085590"/>
                  <a:pt x="1550505" y="1099930"/>
                </a:cubicBezTo>
                <a:lnTo>
                  <a:pt x="1881809" y="1166191"/>
                </a:lnTo>
                <a:cubicBezTo>
                  <a:pt x="1948070" y="1161774"/>
                  <a:pt x="2014483" y="1159235"/>
                  <a:pt x="2080592" y="1152939"/>
                </a:cubicBezTo>
                <a:cubicBezTo>
                  <a:pt x="2105776" y="1150541"/>
                  <a:pt x="2197924" y="1132755"/>
                  <a:pt x="2226366" y="1126434"/>
                </a:cubicBezTo>
                <a:cubicBezTo>
                  <a:pt x="2244145" y="1122483"/>
                  <a:pt x="2261207" y="1114480"/>
                  <a:pt x="2279374" y="1113182"/>
                </a:cubicBezTo>
                <a:cubicBezTo>
                  <a:pt x="2323436" y="1110035"/>
                  <a:pt x="2367722" y="1113182"/>
                  <a:pt x="2411896" y="111318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4E31B8E-BFC2-4126-A283-01E12311027E}"/>
              </a:ext>
            </a:extLst>
          </p:cNvPr>
          <p:cNvSpPr/>
          <p:nvPr/>
        </p:nvSpPr>
        <p:spPr>
          <a:xfrm>
            <a:off x="5565913" y="4388234"/>
            <a:ext cx="1782136" cy="1338830"/>
          </a:xfrm>
          <a:prstGeom prst="ellipse">
            <a:avLst/>
          </a:prstGeom>
          <a:solidFill>
            <a:srgbClr val="E66C7D">
              <a:lumMod val="40000"/>
              <a:lumOff val="60000"/>
            </a:srgbClr>
          </a:solidFill>
          <a:ln w="12700" cap="flat" cmpd="sng" algn="ctr">
            <a:solidFill>
              <a:srgbClr val="E66C7D">
                <a:lumMod val="40000"/>
                <a:lumOff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alibri"/>
                <a:ea typeface="+mn-ea"/>
                <a:cs typeface="+mn-cs"/>
              </a:rPr>
              <a:t>Hẹn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thi</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đua</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học</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tập</a:t>
            </a:r>
            <a:endParaRPr kumimoji="0" lang="en-US" sz="2400" b="1" i="0" u="none" strike="noStrike" kern="0" cap="none" spc="0" normalizeH="0" baseline="0" noProof="0" dirty="0">
              <a:ln>
                <a:noFill/>
              </a:ln>
              <a:solidFill>
                <a:srgbClr val="002060"/>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AAAAA1B7-15E2-4282-9D71-94D072D611EC}"/>
              </a:ext>
            </a:extLst>
          </p:cNvPr>
          <p:cNvSpPr/>
          <p:nvPr/>
        </p:nvSpPr>
        <p:spPr>
          <a:xfrm>
            <a:off x="7500622" y="4430778"/>
            <a:ext cx="4328713" cy="1296286"/>
          </a:xfrm>
          <a:prstGeom prst="round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Kì</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cuối</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kì</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sắp</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đua</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gắng</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đạt</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tốt</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C102672F-D054-497F-ABA3-461C353FB4B9}"/>
              </a:ext>
            </a:extLst>
          </p:cNvPr>
          <p:cNvSpPr/>
          <p:nvPr/>
        </p:nvSpPr>
        <p:spPr>
          <a:xfrm>
            <a:off x="7260283" y="135470"/>
            <a:ext cx="3769888" cy="91757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2060"/>
                </a:solidFill>
                <a:latin typeface="Arial" panose="020B0604020202020204" pitchFamily="34" charset="0"/>
                <a:cs typeface="Arial" panose="020B0604020202020204" pitchFamily="34" charset="0"/>
              </a:rPr>
              <a:t>Giới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thiệu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tên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lớp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trường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nơi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đang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sống</a:t>
            </a:r>
            <a:r>
              <a:rPr lang="en-US" sz="2000" b="1" dirty="0">
                <a:solidFill>
                  <a:srgbClr val="00206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B11BE418-067B-4523-9C00-E44A9430CC92}"/>
              </a:ext>
            </a:extLst>
          </p:cNvPr>
          <p:cNvSpPr txBox="1"/>
          <p:nvPr/>
        </p:nvSpPr>
        <p:spPr>
          <a:xfrm>
            <a:off x="1364974" y="31028"/>
            <a:ext cx="420093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solidFill>
                <a:effectLst/>
                <a:uLnTx/>
                <a:uFillTx/>
                <a:latin typeface="Arial" panose="020B0604020202020204" pitchFamily="34" charset="0"/>
                <a:cs typeface="Arial" panose="020B0604020202020204" pitchFamily="34" charset="0"/>
              </a:rPr>
              <a:t>Mình</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xin</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tự</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giới</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thiệu</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mình</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tên</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là</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 ,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học</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sinh</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lớp</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3… </a:t>
            </a:r>
            <a:r>
              <a:rPr lang="en-US" sz="2000" dirty="0">
                <a:solidFill>
                  <a:srgbClr val="4472C4"/>
                </a:solidFill>
                <a:latin typeface="Arial" panose="020B0604020202020204" pitchFamily="34" charset="0"/>
                <a:cs typeface="Arial" panose="020B0604020202020204" pitchFamily="34" charset="0"/>
              </a:rPr>
              <a:t>T</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rường</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Tiểu</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học</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Đa</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Trí</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Tuệ</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thành</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phố</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Hà</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4472C4"/>
                </a:solidFill>
                <a:effectLst/>
                <a:uLnTx/>
                <a:uFillTx/>
                <a:latin typeface="Arial" panose="020B0604020202020204" pitchFamily="34" charset="0"/>
                <a:cs typeface="Arial" panose="020B0604020202020204" pitchFamily="34" charset="0"/>
              </a:rPr>
              <a:t>Nội</a:t>
            </a:r>
            <a:r>
              <a:rPr kumimoji="0" lang="en-US" sz="2000" b="0" i="0" u="none" strike="noStrike" kern="1200" cap="none" spc="0" normalizeH="0" noProof="0" dirty="0">
                <a:ln>
                  <a:noFill/>
                </a:ln>
                <a:solidFill>
                  <a:srgbClr val="4472C4"/>
                </a:solidFill>
                <a:effectLst/>
                <a:uLnTx/>
                <a:uFillTx/>
                <a:latin typeface="Arial" panose="020B0604020202020204" pitchFamily="34" charset="0"/>
                <a:cs typeface="Arial" panose="020B0604020202020204" pitchFamily="34" charset="0"/>
              </a:rPr>
              <a:t>.</a:t>
            </a:r>
            <a:endParaRPr kumimoji="0" lang="en-US" sz="2000"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DC1E103-E348-4ECF-BE71-B8A407A0CB8D}"/>
              </a:ext>
            </a:extLst>
          </p:cNvPr>
          <p:cNvSpPr/>
          <p:nvPr/>
        </p:nvSpPr>
        <p:spPr>
          <a:xfrm>
            <a:off x="7409844" y="1206531"/>
            <a:ext cx="4510270" cy="300085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2060"/>
                </a:solidFill>
                <a:latin typeface="Arial" panose="020B0604020202020204" pitchFamily="34" charset="0"/>
                <a:cs typeface="Arial" panose="020B0604020202020204" pitchFamily="34" charset="0"/>
              </a:rPr>
              <a:t>Nói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về</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tập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của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bản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Môn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yêu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thích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Sở</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thích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của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bản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Có</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thể</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hỏi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lại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bạn</a:t>
            </a:r>
            <a:r>
              <a:rPr lang="en-US" sz="2000" b="1" dirty="0">
                <a:solidFill>
                  <a:srgbClr val="002060"/>
                </a:solidFill>
                <a:latin typeface="Arial" panose="020B0604020202020204" pitchFamily="34" charset="0"/>
                <a:cs typeface="Arial" panose="020B0604020202020204" pitchFamily="34" charset="0"/>
              </a:rPr>
              <a:t>.</a:t>
            </a:r>
          </a:p>
          <a:p>
            <a:pPr algn="just"/>
            <a:r>
              <a:rPr lang="en-US" sz="2000" b="1" dirty="0">
                <a:solidFill>
                  <a:srgbClr val="002060"/>
                </a:solidFill>
                <a:latin typeface="Arial" panose="020B0604020202020204" pitchFamily="34" charset="0"/>
                <a:cs typeface="Arial" panose="020B0604020202020204" pitchFamily="34" charset="0"/>
              </a:rPr>
              <a:t>VD: </a:t>
            </a:r>
            <a:r>
              <a:rPr lang="en-US" sz="2000" b="1" dirty="0" err="1">
                <a:solidFill>
                  <a:srgbClr val="002060"/>
                </a:solidFill>
                <a:latin typeface="Arial" panose="020B0604020202020204" pitchFamily="34" charset="0"/>
                <a:cs typeface="Arial" panose="020B0604020202020204" pitchFamily="34" charset="0"/>
              </a:rPr>
              <a:t>Mình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thích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môn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Tiếng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Việt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nhất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Môn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Toán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thì</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thấy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khó</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hơn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nhưng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sẽ</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cố</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gắng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tốt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Còn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bạn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bạn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thích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môn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gì</a:t>
            </a:r>
            <a:r>
              <a:rPr lang="en-US" sz="20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9558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6A474-2A8D-4D68-A6B3-6FAE43BC35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Lst>
          </a:blip>
          <a:srcRect l="6956" t="11359" r="6087" b="10599"/>
          <a:stretch/>
        </p:blipFill>
        <p:spPr>
          <a:xfrm>
            <a:off x="444320" y="1875184"/>
            <a:ext cx="2756452" cy="2473916"/>
          </a:xfrm>
          <a:prstGeom prst="rect">
            <a:avLst/>
          </a:prstGeom>
        </p:spPr>
      </p:pic>
      <p:sp>
        <p:nvSpPr>
          <p:cNvPr id="3" name="TextBox 2">
            <a:extLst>
              <a:ext uri="{FF2B5EF4-FFF2-40B4-BE49-F238E27FC236}">
                <a16:creationId xmlns:a16="http://schemas.microsoft.com/office/drawing/2014/main" id="{7406E7F5-9F4D-4A53-9E48-4235265050A7}"/>
              </a:ext>
            </a:extLst>
          </p:cNvPr>
          <p:cNvSpPr txBox="1"/>
          <p:nvPr/>
        </p:nvSpPr>
        <p:spPr>
          <a:xfrm>
            <a:off x="749120" y="3315429"/>
            <a:ext cx="2146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Freeform: Shape 3">
            <a:extLst>
              <a:ext uri="{FF2B5EF4-FFF2-40B4-BE49-F238E27FC236}">
                <a16:creationId xmlns:a16="http://schemas.microsoft.com/office/drawing/2014/main" id="{05759A4C-31F8-45F8-A14B-6D60A2089B85}"/>
              </a:ext>
            </a:extLst>
          </p:cNvPr>
          <p:cNvSpPr/>
          <p:nvPr/>
        </p:nvSpPr>
        <p:spPr>
          <a:xfrm rot="19295758">
            <a:off x="3284461" y="2260069"/>
            <a:ext cx="3474346" cy="1806720"/>
          </a:xfrm>
          <a:custGeom>
            <a:avLst/>
            <a:gdLst>
              <a:gd name="connsiteX0" fmla="*/ 0 w 2199860"/>
              <a:gd name="connsiteY0" fmla="*/ 92765 h 940904"/>
              <a:gd name="connsiteX1" fmla="*/ 66260 w 2199860"/>
              <a:gd name="connsiteY1" fmla="*/ 39757 h 940904"/>
              <a:gd name="connsiteX2" fmla="*/ 463826 w 2199860"/>
              <a:gd name="connsiteY2" fmla="*/ 0 h 940904"/>
              <a:gd name="connsiteX3" fmla="*/ 649356 w 2199860"/>
              <a:gd name="connsiteY3" fmla="*/ 39757 h 940904"/>
              <a:gd name="connsiteX4" fmla="*/ 887895 w 2199860"/>
              <a:gd name="connsiteY4" fmla="*/ 172278 h 940904"/>
              <a:gd name="connsiteX5" fmla="*/ 967408 w 2199860"/>
              <a:gd name="connsiteY5" fmla="*/ 265044 h 940904"/>
              <a:gd name="connsiteX6" fmla="*/ 1046921 w 2199860"/>
              <a:gd name="connsiteY6" fmla="*/ 371061 h 940904"/>
              <a:gd name="connsiteX7" fmla="*/ 1113182 w 2199860"/>
              <a:gd name="connsiteY7" fmla="*/ 490331 h 940904"/>
              <a:gd name="connsiteX8" fmla="*/ 1272208 w 2199860"/>
              <a:gd name="connsiteY8" fmla="*/ 675861 h 940904"/>
              <a:gd name="connsiteX9" fmla="*/ 1470991 w 2199860"/>
              <a:gd name="connsiteY9" fmla="*/ 795131 h 940904"/>
              <a:gd name="connsiteX10" fmla="*/ 1921565 w 2199860"/>
              <a:gd name="connsiteY10" fmla="*/ 940904 h 940904"/>
              <a:gd name="connsiteX11" fmla="*/ 2199860 w 2199860"/>
              <a:gd name="connsiteY11" fmla="*/ 914400 h 9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9860" h="940904">
                <a:moveTo>
                  <a:pt x="0" y="92765"/>
                </a:moveTo>
                <a:cubicBezTo>
                  <a:pt x="22087" y="75096"/>
                  <a:pt x="39998" y="50262"/>
                  <a:pt x="66260" y="39757"/>
                </a:cubicBezTo>
                <a:cubicBezTo>
                  <a:pt x="160232" y="2168"/>
                  <a:pt x="399810" y="3201"/>
                  <a:pt x="463826" y="0"/>
                </a:cubicBezTo>
                <a:cubicBezTo>
                  <a:pt x="525669" y="13252"/>
                  <a:pt x="588849" y="21342"/>
                  <a:pt x="649356" y="39757"/>
                </a:cubicBezTo>
                <a:cubicBezTo>
                  <a:pt x="721350" y="61668"/>
                  <a:pt x="832302" y="124097"/>
                  <a:pt x="887895" y="172278"/>
                </a:cubicBezTo>
                <a:cubicBezTo>
                  <a:pt x="918671" y="198951"/>
                  <a:pt x="941966" y="233242"/>
                  <a:pt x="967408" y="265044"/>
                </a:cubicBezTo>
                <a:cubicBezTo>
                  <a:pt x="995003" y="299538"/>
                  <a:pt x="1022924" y="333974"/>
                  <a:pt x="1046921" y="371061"/>
                </a:cubicBezTo>
                <a:cubicBezTo>
                  <a:pt x="1071628" y="409245"/>
                  <a:pt x="1088475" y="452147"/>
                  <a:pt x="1113182" y="490331"/>
                </a:cubicBezTo>
                <a:cubicBezTo>
                  <a:pt x="1154254" y="553806"/>
                  <a:pt x="1213161" y="626655"/>
                  <a:pt x="1272208" y="675861"/>
                </a:cubicBezTo>
                <a:cubicBezTo>
                  <a:pt x="1308915" y="706450"/>
                  <a:pt x="1439020" y="781429"/>
                  <a:pt x="1470991" y="795131"/>
                </a:cubicBezTo>
                <a:cubicBezTo>
                  <a:pt x="1794084" y="933599"/>
                  <a:pt x="1709276" y="914368"/>
                  <a:pt x="1921565" y="940904"/>
                </a:cubicBezTo>
                <a:cubicBezTo>
                  <a:pt x="2165034" y="926583"/>
                  <a:pt x="2073873" y="945897"/>
                  <a:pt x="2199860" y="914400"/>
                </a:cubicBezTo>
              </a:path>
            </a:pathLst>
          </a:custGeom>
          <a:noFill/>
          <a:ln w="76200" cap="flat" cmpd="sng" algn="ctr">
            <a:solidFill>
              <a:srgbClr val="C648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2E998CCB-0DC0-4DE6-933E-D8445DE1AD43}"/>
              </a:ext>
            </a:extLst>
          </p:cNvPr>
          <p:cNvSpPr txBox="1"/>
          <p:nvPr/>
        </p:nvSpPr>
        <p:spPr>
          <a:xfrm>
            <a:off x="3453453" y="2354836"/>
            <a:ext cx="2742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6BB76D">
                    <a:lumMod val="75000"/>
                  </a:srgbClr>
                </a:solidFill>
                <a:effectLst/>
                <a:uLnTx/>
                <a:uFillTx/>
                <a:latin typeface="Calibri" panose="020F0502020204030204"/>
                <a:ea typeface="+mn-ea"/>
                <a:cs typeface="+mn-cs"/>
              </a:rPr>
              <a:t>Lời</a:t>
            </a:r>
            <a:r>
              <a:rPr kumimoji="0" lang="en-US" sz="3200" b="1" i="0" u="none" strike="noStrike" kern="0" cap="none" spc="0" normalizeH="0" baseline="0" noProof="0" dirty="0">
                <a:ln>
                  <a:noFill/>
                </a:ln>
                <a:solidFill>
                  <a:srgbClr val="6BB76D">
                    <a:lumMod val="75000"/>
                  </a:srgbClr>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6BB76D">
                    <a:lumMod val="75000"/>
                  </a:srgbClr>
                </a:solidFill>
                <a:effectLst/>
                <a:uLnTx/>
                <a:uFillTx/>
                <a:latin typeface="Calibri" panose="020F0502020204030204"/>
                <a:ea typeface="+mn-ea"/>
                <a:cs typeface="+mn-cs"/>
              </a:rPr>
              <a:t>chúc</a:t>
            </a:r>
            <a:endParaRPr kumimoji="0" lang="en-US" sz="3200" b="1" i="0" u="none" strike="noStrike" kern="0" cap="none" spc="0" normalizeH="0" baseline="0" noProof="0" dirty="0">
              <a:ln>
                <a:noFill/>
              </a:ln>
              <a:solidFill>
                <a:srgbClr val="6BB76D">
                  <a:lumMod val="75000"/>
                </a:srgbClr>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82A8209-A405-4ABA-8A3F-C6259774D4AE}"/>
              </a:ext>
            </a:extLst>
          </p:cNvPr>
          <p:cNvSpPr/>
          <p:nvPr/>
        </p:nvSpPr>
        <p:spPr>
          <a:xfrm>
            <a:off x="5993236" y="837976"/>
            <a:ext cx="5995987" cy="1955984"/>
          </a:xfrm>
          <a:prstGeom prst="ellipse">
            <a:avLst/>
          </a:prstGeom>
          <a:solidFill>
            <a:srgbClr val="E66C7D">
              <a:lumMod val="40000"/>
              <a:lumOff val="60000"/>
            </a:srgbClr>
          </a:solidFill>
          <a:ln w="12700" cap="flat" cmpd="sng" algn="ctr">
            <a:solidFill>
              <a:srgbClr val="E66C7D">
                <a:lumMod val="40000"/>
                <a:lumOff val="6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alibri"/>
                <a:ea typeface="+mn-ea"/>
                <a:cs typeface="+mn-cs"/>
              </a:rPr>
              <a:t>Mình</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chúc</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bạn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và</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gia</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đình</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luôn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mạnh</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khỏe</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Chúc</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bạn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luôn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học</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tốt</a:t>
            </a:r>
            <a:r>
              <a:rPr kumimoji="0" lang="en-US" sz="2400" b="1" i="0" u="none" strike="noStrike" kern="0" cap="none" spc="0" normalizeH="0" noProof="0" dirty="0">
                <a:ln>
                  <a:noFill/>
                </a:ln>
                <a:solidFill>
                  <a:srgbClr val="002060"/>
                </a:solidFill>
                <a:effectLst/>
                <a:uLnTx/>
                <a:uFillTx/>
                <a:latin typeface="Calibri"/>
                <a:ea typeface="+mn-ea"/>
                <a:cs typeface="+mn-cs"/>
              </a:rPr>
              <a:t>.</a:t>
            </a:r>
            <a:endParaRPr kumimoji="0" lang="en-US" sz="2400" b="1" i="0" u="none" strike="noStrike" kern="0" cap="none" spc="0" normalizeH="0" baseline="0" noProof="0" dirty="0">
              <a:ln>
                <a:noFill/>
              </a:ln>
              <a:solidFill>
                <a:srgbClr val="002060"/>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19E6BBDA-4115-41B2-9665-A75A0C61DAE3}"/>
              </a:ext>
            </a:extLst>
          </p:cNvPr>
          <p:cNvSpPr/>
          <p:nvPr/>
        </p:nvSpPr>
        <p:spPr>
          <a:xfrm>
            <a:off x="3154017" y="3710609"/>
            <a:ext cx="2411896" cy="1166191"/>
          </a:xfrm>
          <a:custGeom>
            <a:avLst/>
            <a:gdLst>
              <a:gd name="connsiteX0" fmla="*/ 0 w 2411896"/>
              <a:gd name="connsiteY0" fmla="*/ 0 h 1166191"/>
              <a:gd name="connsiteX1" fmla="*/ 185531 w 2411896"/>
              <a:gd name="connsiteY1" fmla="*/ 66261 h 1166191"/>
              <a:gd name="connsiteX2" fmla="*/ 437322 w 2411896"/>
              <a:gd name="connsiteY2" fmla="*/ 212034 h 1166191"/>
              <a:gd name="connsiteX3" fmla="*/ 583096 w 2411896"/>
              <a:gd name="connsiteY3" fmla="*/ 371061 h 1166191"/>
              <a:gd name="connsiteX4" fmla="*/ 649357 w 2411896"/>
              <a:gd name="connsiteY4" fmla="*/ 450574 h 1166191"/>
              <a:gd name="connsiteX5" fmla="*/ 755374 w 2411896"/>
              <a:gd name="connsiteY5" fmla="*/ 543339 h 1166191"/>
              <a:gd name="connsiteX6" fmla="*/ 901148 w 2411896"/>
              <a:gd name="connsiteY6" fmla="*/ 689113 h 1166191"/>
              <a:gd name="connsiteX7" fmla="*/ 1033670 w 2411896"/>
              <a:gd name="connsiteY7" fmla="*/ 795130 h 1166191"/>
              <a:gd name="connsiteX8" fmla="*/ 1139687 w 2411896"/>
              <a:gd name="connsiteY8" fmla="*/ 901148 h 1166191"/>
              <a:gd name="connsiteX9" fmla="*/ 1351722 w 2411896"/>
              <a:gd name="connsiteY9" fmla="*/ 1007165 h 1166191"/>
              <a:gd name="connsiteX10" fmla="*/ 1550505 w 2411896"/>
              <a:gd name="connsiteY10" fmla="*/ 1099930 h 1166191"/>
              <a:gd name="connsiteX11" fmla="*/ 1881809 w 2411896"/>
              <a:gd name="connsiteY11" fmla="*/ 1166191 h 1166191"/>
              <a:gd name="connsiteX12" fmla="*/ 2080592 w 2411896"/>
              <a:gd name="connsiteY12" fmla="*/ 1152939 h 1166191"/>
              <a:gd name="connsiteX13" fmla="*/ 2226366 w 2411896"/>
              <a:gd name="connsiteY13" fmla="*/ 1126434 h 1166191"/>
              <a:gd name="connsiteX14" fmla="*/ 2279374 w 2411896"/>
              <a:gd name="connsiteY14" fmla="*/ 1113182 h 1166191"/>
              <a:gd name="connsiteX15" fmla="*/ 2411896 w 2411896"/>
              <a:gd name="connsiteY15" fmla="*/ 1113182 h 116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1896" h="1166191">
                <a:moveTo>
                  <a:pt x="0" y="0"/>
                </a:moveTo>
                <a:cubicBezTo>
                  <a:pt x="61844" y="22087"/>
                  <a:pt x="126441" y="37611"/>
                  <a:pt x="185531" y="66261"/>
                </a:cubicBezTo>
                <a:cubicBezTo>
                  <a:pt x="272796" y="108571"/>
                  <a:pt x="437322" y="212034"/>
                  <a:pt x="437322" y="212034"/>
                </a:cubicBezTo>
                <a:cubicBezTo>
                  <a:pt x="607271" y="415975"/>
                  <a:pt x="392608" y="163256"/>
                  <a:pt x="583096" y="371061"/>
                </a:cubicBezTo>
                <a:cubicBezTo>
                  <a:pt x="606409" y="396494"/>
                  <a:pt x="624961" y="426178"/>
                  <a:pt x="649357" y="450574"/>
                </a:cubicBezTo>
                <a:cubicBezTo>
                  <a:pt x="682561" y="483778"/>
                  <a:pt x="721285" y="511044"/>
                  <a:pt x="755374" y="543339"/>
                </a:cubicBezTo>
                <a:cubicBezTo>
                  <a:pt x="805260" y="590600"/>
                  <a:pt x="850191" y="643009"/>
                  <a:pt x="901148" y="689113"/>
                </a:cubicBezTo>
                <a:cubicBezTo>
                  <a:pt x="943097" y="727067"/>
                  <a:pt x="991389" y="757547"/>
                  <a:pt x="1033670" y="795130"/>
                </a:cubicBezTo>
                <a:cubicBezTo>
                  <a:pt x="1071023" y="828333"/>
                  <a:pt x="1098104" y="873426"/>
                  <a:pt x="1139687" y="901148"/>
                </a:cubicBezTo>
                <a:cubicBezTo>
                  <a:pt x="1205436" y="944981"/>
                  <a:pt x="1280591" y="972747"/>
                  <a:pt x="1351722" y="1007165"/>
                </a:cubicBezTo>
                <a:cubicBezTo>
                  <a:pt x="1417543" y="1039014"/>
                  <a:pt x="1478804" y="1085590"/>
                  <a:pt x="1550505" y="1099930"/>
                </a:cubicBezTo>
                <a:lnTo>
                  <a:pt x="1881809" y="1166191"/>
                </a:lnTo>
                <a:cubicBezTo>
                  <a:pt x="1948070" y="1161774"/>
                  <a:pt x="2014483" y="1159235"/>
                  <a:pt x="2080592" y="1152939"/>
                </a:cubicBezTo>
                <a:cubicBezTo>
                  <a:pt x="2105776" y="1150541"/>
                  <a:pt x="2197924" y="1132755"/>
                  <a:pt x="2226366" y="1126434"/>
                </a:cubicBezTo>
                <a:cubicBezTo>
                  <a:pt x="2244145" y="1122483"/>
                  <a:pt x="2261207" y="1114480"/>
                  <a:pt x="2279374" y="1113182"/>
                </a:cubicBezTo>
                <a:cubicBezTo>
                  <a:pt x="2323436" y="1110035"/>
                  <a:pt x="2367722" y="1113182"/>
                  <a:pt x="2411896" y="111318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7BDD491-E14F-4A3F-9176-A8F02A492376}"/>
              </a:ext>
            </a:extLst>
          </p:cNvPr>
          <p:cNvSpPr/>
          <p:nvPr/>
        </p:nvSpPr>
        <p:spPr>
          <a:xfrm>
            <a:off x="5565913" y="4114597"/>
            <a:ext cx="6255026" cy="2239819"/>
          </a:xfrm>
          <a:prstGeom prst="ellipse">
            <a:avLst/>
          </a:prstGeom>
          <a:solidFill>
            <a:srgbClr val="FFC000"/>
          </a:solidFill>
          <a:ln w="12700" cap="flat" cmpd="sng" algn="ctr">
            <a:solidFill>
              <a:srgbClr val="E66C7D">
                <a:lumMod val="40000"/>
                <a:lumOff val="6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alibri"/>
                <a:ea typeface="+mn-ea"/>
                <a:cs typeface="+mn-cs"/>
              </a:rPr>
              <a:t>Mình</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hứa</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nếu</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có</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dịp</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mình</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sẽ</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đến</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thăm</a:t>
            </a:r>
            <a:r>
              <a:rPr kumimoji="0" lang="en-US" sz="2400" b="1" i="0" u="none" strike="noStrike" kern="0" cap="none" spc="0" normalizeH="0" noProof="0" dirty="0">
                <a:ln>
                  <a:noFill/>
                </a:ln>
                <a:solidFill>
                  <a:srgbClr val="002060"/>
                </a:solidFill>
                <a:effectLst/>
                <a:uLnTx/>
                <a:uFillTx/>
                <a:latin typeface="Calibri"/>
                <a:ea typeface="+mn-ea"/>
                <a:cs typeface="+mn-cs"/>
              </a:rPr>
              <a:t> </a:t>
            </a:r>
            <a:r>
              <a:rPr kumimoji="0" lang="en-US" sz="2400" b="1" i="0" u="none" strike="noStrike" kern="0" cap="none" spc="0" normalizeH="0" noProof="0" dirty="0" err="1">
                <a:ln>
                  <a:noFill/>
                </a:ln>
                <a:solidFill>
                  <a:srgbClr val="002060"/>
                </a:solidFill>
                <a:effectLst/>
                <a:uLnTx/>
                <a:uFillTx/>
                <a:latin typeface="Calibri"/>
                <a:ea typeface="+mn-ea"/>
                <a:cs typeface="+mn-cs"/>
              </a:rPr>
              <a:t>bạn</a:t>
            </a:r>
            <a:r>
              <a:rPr kumimoji="0" lang="en-US" sz="2400" b="1" i="0" u="none" strike="noStrike" kern="0" cap="none" spc="0" normalizeH="0" noProof="0" dirty="0">
                <a:ln>
                  <a:noFill/>
                </a:ln>
                <a:solidFill>
                  <a:srgbClr val="00206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0" baseline="0" dirty="0" err="1">
                <a:solidFill>
                  <a:srgbClr val="002060"/>
                </a:solidFill>
                <a:latin typeface="Calibri"/>
              </a:rPr>
              <a:t>Mong</a:t>
            </a:r>
            <a:r>
              <a:rPr lang="en-US" sz="2400" b="1" kern="0" dirty="0">
                <a:solidFill>
                  <a:srgbClr val="002060"/>
                </a:solidFill>
                <a:latin typeface="Calibri"/>
              </a:rPr>
              <a:t> </a:t>
            </a:r>
            <a:r>
              <a:rPr lang="en-US" sz="2400" b="1" kern="0" dirty="0" err="1">
                <a:solidFill>
                  <a:srgbClr val="002060"/>
                </a:solidFill>
                <a:latin typeface="Calibri"/>
              </a:rPr>
              <a:t>thư</a:t>
            </a:r>
            <a:r>
              <a:rPr lang="en-US" sz="2400" b="1" kern="0" dirty="0">
                <a:solidFill>
                  <a:srgbClr val="002060"/>
                </a:solidFill>
                <a:latin typeface="Calibri"/>
              </a:rPr>
              <a:t> </a:t>
            </a:r>
            <a:r>
              <a:rPr lang="en-US" sz="2400" b="1" kern="0" dirty="0" err="1">
                <a:solidFill>
                  <a:srgbClr val="002060"/>
                </a:solidFill>
                <a:latin typeface="Calibri"/>
              </a:rPr>
              <a:t>bạn</a:t>
            </a:r>
            <a:r>
              <a:rPr lang="en-US" sz="2400" b="1" kern="0" dirty="0">
                <a:solidFill>
                  <a:srgbClr val="002060"/>
                </a:solidFill>
                <a:latin typeface="Calibri"/>
              </a:rPr>
              <a:t>.</a:t>
            </a:r>
            <a:endParaRPr kumimoji="0" lang="en-US" sz="2400" b="1" i="0" u="none" strike="noStrike" kern="0" cap="none" spc="0" normalizeH="0" baseline="0" noProof="0" dirty="0">
              <a:ln>
                <a:noFill/>
              </a:ln>
              <a:solidFill>
                <a:srgbClr val="002060"/>
              </a:solidFill>
              <a:effectLst/>
              <a:uLnTx/>
              <a:uFillTx/>
              <a:latin typeface="Calibri"/>
              <a:ea typeface="+mn-ea"/>
              <a:cs typeface="+mn-cs"/>
            </a:endParaRPr>
          </a:p>
        </p:txBody>
      </p:sp>
      <p:sp>
        <p:nvSpPr>
          <p:cNvPr id="9" name="TextBox 8">
            <a:extLst>
              <a:ext uri="{FF2B5EF4-FFF2-40B4-BE49-F238E27FC236}">
                <a16:creationId xmlns:a16="http://schemas.microsoft.com/office/drawing/2014/main" id="{A4324FAE-EF88-46EF-8792-D7A6CB7197C9}"/>
              </a:ext>
            </a:extLst>
          </p:cNvPr>
          <p:cNvSpPr txBox="1"/>
          <p:nvPr/>
        </p:nvSpPr>
        <p:spPr>
          <a:xfrm>
            <a:off x="3476825" y="4017347"/>
            <a:ext cx="2742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6BB76D">
                    <a:lumMod val="75000"/>
                  </a:srgbClr>
                </a:solidFill>
                <a:effectLst/>
                <a:uLnTx/>
                <a:uFillTx/>
                <a:latin typeface="Calibri" panose="020F0502020204030204"/>
                <a:ea typeface="+mn-ea"/>
                <a:cs typeface="+mn-cs"/>
              </a:rPr>
              <a:t>Lời</a:t>
            </a:r>
            <a:r>
              <a:rPr kumimoji="0" lang="en-US" sz="3200" b="1" i="0" u="none" strike="noStrike" kern="0" cap="none" spc="0" normalizeH="0" baseline="0" noProof="0" dirty="0">
                <a:ln>
                  <a:noFill/>
                </a:ln>
                <a:solidFill>
                  <a:srgbClr val="6BB76D">
                    <a:lumMod val="75000"/>
                  </a:srgbClr>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6BB76D">
                    <a:lumMod val="75000"/>
                  </a:srgbClr>
                </a:solidFill>
                <a:effectLst/>
                <a:uLnTx/>
                <a:uFillTx/>
                <a:latin typeface="Calibri" panose="020F0502020204030204"/>
                <a:ea typeface="+mn-ea"/>
                <a:cs typeface="+mn-cs"/>
              </a:rPr>
              <a:t>hứa</a:t>
            </a:r>
            <a:endParaRPr kumimoji="0" lang="en-US" sz="3200" b="1" i="0" u="none" strike="noStrike" kern="0" cap="none" spc="0" normalizeH="0" baseline="0" noProof="0" dirty="0">
              <a:ln>
                <a:noFill/>
              </a:ln>
              <a:solidFill>
                <a:srgbClr val="6BB76D">
                  <a:lumMod val="75000"/>
                </a:srgb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67C1886-B11F-4031-9349-2B6CC0324EE2}"/>
              </a:ext>
            </a:extLst>
          </p:cNvPr>
          <p:cNvSpPr txBox="1"/>
          <p:nvPr/>
        </p:nvSpPr>
        <p:spPr>
          <a:xfrm>
            <a:off x="3476825" y="2459567"/>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64847"/>
                </a:solidFill>
                <a:effectLst/>
                <a:uLnTx/>
                <a:uFillTx/>
                <a:latin typeface="Calibri" panose="020F0502020204030204"/>
                <a:ea typeface="+mn-ea"/>
                <a:cs typeface="+mn-cs"/>
              </a:rPr>
              <a:t>6</a:t>
            </a:r>
          </a:p>
        </p:txBody>
      </p:sp>
      <p:sp>
        <p:nvSpPr>
          <p:cNvPr id="12" name="TextBox 11">
            <a:extLst>
              <a:ext uri="{FF2B5EF4-FFF2-40B4-BE49-F238E27FC236}">
                <a16:creationId xmlns:a16="http://schemas.microsoft.com/office/drawing/2014/main" id="{B9AB162C-0D35-4895-BEC6-5ED13AB3642E}"/>
              </a:ext>
            </a:extLst>
          </p:cNvPr>
          <p:cNvSpPr txBox="1"/>
          <p:nvPr/>
        </p:nvSpPr>
        <p:spPr>
          <a:xfrm>
            <a:off x="3834216" y="3682053"/>
            <a:ext cx="458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4472C4"/>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7401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03840A1-BE10-4402-9524-86E31C7DD251}"/>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sp>
        <p:nvSpPr>
          <p:cNvPr id="3" name="Title 2">
            <a:extLst>
              <a:ext uri="{FF2B5EF4-FFF2-40B4-BE49-F238E27FC236}">
                <a16:creationId xmlns:a16="http://schemas.microsoft.com/office/drawing/2014/main" id="{DCAAB837-55D4-440C-97F3-557C7142BACA}"/>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29A52020-E8C2-487B-B496-C31EE009A5EA}"/>
              </a:ext>
            </a:extLst>
          </p:cNvPr>
          <p:cNvSpPr txBox="1"/>
          <p:nvPr/>
        </p:nvSpPr>
        <p:spPr>
          <a:xfrm>
            <a:off x="3657600" y="1885489"/>
            <a:ext cx="4876800" cy="13469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mn-cs"/>
              </a:rPr>
              <a:t>Bài</a:t>
            </a:r>
            <a:r>
              <a:rPr kumimoji="0" lang="en-US" sz="70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mn-cs"/>
              </a:rPr>
              <a:t> </a:t>
            </a:r>
            <a:r>
              <a:rPr kumimoji="0" lang="en-US" sz="7000" b="1"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mn-cs"/>
              </a:rPr>
              <a:t>mẫu</a:t>
            </a:r>
            <a:endParaRPr kumimoji="0" lang="en-US" sz="70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08970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298627614"/>
</p:tagLst>
</file>

<file path=ppt/tags/tag2.xml><?xml version="1.0" encoding="utf-8"?>
<p:tagLst xmlns:a="http://schemas.openxmlformats.org/drawingml/2006/main" xmlns:r="http://schemas.openxmlformats.org/officeDocument/2006/relationships" xmlns:p="http://schemas.openxmlformats.org/presentationml/2006/main">
  <p:tag name="TIMING" val="|0.2|0.2|0.2"/>
</p:tagLst>
</file>

<file path=ppt/tags/tag3.xml><?xml version="1.0" encoding="utf-8"?>
<p:tagLst xmlns:a="http://schemas.openxmlformats.org/drawingml/2006/main" xmlns:r="http://schemas.openxmlformats.org/officeDocument/2006/relationships" xmlns:p="http://schemas.openxmlformats.org/presentationml/2006/main">
  <p:tag name="TIMING" val="|0.2|0.2|0.5|0.2"/>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131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PageTitle"/>
  <p:tag name="MH_ORDER" val="PageTitle"/>
</p:tagLst>
</file>

<file path=ppt/tags/tag6.xml><?xml version="1.0" encoding="utf-8"?>
<p:tagLst xmlns:a="http://schemas.openxmlformats.org/drawingml/2006/main" xmlns:r="http://schemas.openxmlformats.org/officeDocument/2006/relationships" xmlns:p="http://schemas.openxmlformats.org/presentationml/2006/main">
  <p:tag name="TIMING" val="|0.2|0.2|0.2|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743">
      <a:dk1>
        <a:srgbClr val="6D6F71"/>
      </a:dk1>
      <a:lt1>
        <a:srgbClr val="FFFFFF"/>
      </a:lt1>
      <a:dk2>
        <a:srgbClr val="6D6F71"/>
      </a:dk2>
      <a:lt2>
        <a:srgbClr val="FFFFFF"/>
      </a:lt2>
      <a:accent1>
        <a:srgbClr val="6EC437"/>
      </a:accent1>
      <a:accent2>
        <a:srgbClr val="BFC242"/>
      </a:accent2>
      <a:accent3>
        <a:srgbClr val="DCAB48"/>
      </a:accent3>
      <a:accent4>
        <a:srgbClr val="F9903F"/>
      </a:accent4>
      <a:accent5>
        <a:srgbClr val="D53155"/>
      </a:accent5>
      <a:accent6>
        <a:srgbClr val="409BA2"/>
      </a:accent6>
      <a:hlink>
        <a:srgbClr val="00B0F0"/>
      </a:hlink>
      <a:folHlink>
        <a:srgbClr val="AFB2B4"/>
      </a:folHlink>
    </a:clrScheme>
    <a:fontScheme name="kfgaur1c">
      <a:majorFont>
        <a:latin typeface="Arial"/>
        <a:ea typeface="幼圆"/>
        <a:cs typeface=""/>
      </a:majorFont>
      <a:minorFont>
        <a:latin typeface="Arial"/>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6" ma:contentTypeDescription="Tạo tài liệu mới." ma:contentTypeScope="" ma:versionID="87c8ff4362d582bc038683c518361262">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f57f0239bd0e529817d977ecc418a6bf"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920B2E-9818-47FA-AC71-530F6BDD293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C68E1B6-765C-4EEF-BF91-2A9BBA41CBE7}">
  <ds:schemaRefs>
    <ds:schemaRef ds:uri="http://schemas.microsoft.com/sharepoint/v3/contenttype/forms"/>
  </ds:schemaRefs>
</ds:datastoreItem>
</file>

<file path=customXml/itemProps3.xml><?xml version="1.0" encoding="utf-8"?>
<ds:datastoreItem xmlns:ds="http://schemas.openxmlformats.org/officeDocument/2006/customXml" ds:itemID="{A3C7F3D4-FA01-4807-B743-1101233920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299</TotalTime>
  <Words>1076</Words>
  <Application>Microsoft Office PowerPoint</Application>
  <PresentationFormat>Widescreen</PresentationFormat>
  <Paragraphs>94</Paragraphs>
  <Slides>14</Slides>
  <Notes>8</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14</vt:i4>
      </vt:variant>
    </vt:vector>
  </HeadingPairs>
  <TitlesOfParts>
    <vt:vector size="36" baseType="lpstr">
      <vt:lpstr>等线</vt:lpstr>
      <vt:lpstr>等线 Light</vt:lpstr>
      <vt:lpstr>微软雅黑</vt:lpstr>
      <vt:lpstr>Arial</vt:lpstr>
      <vt:lpstr>Bebas Neue</vt:lpstr>
      <vt:lpstr>Calibri</vt:lpstr>
      <vt:lpstr>Calibri Light</vt:lpstr>
      <vt:lpstr>HP001</vt:lpstr>
      <vt:lpstr>HP001 4 hàng</vt:lpstr>
      <vt:lpstr>Lato Hairline</vt:lpstr>
      <vt:lpstr>Lato Light</vt:lpstr>
      <vt:lpstr>Lato Regular</vt:lpstr>
      <vt:lpstr>Times New Roman</vt:lpstr>
      <vt:lpstr>Wingdings</vt:lpstr>
      <vt:lpstr>幼圆</vt:lpstr>
      <vt:lpstr>字魂36号-正文宋楷</vt:lpstr>
      <vt:lpstr>Office 主题</vt:lpstr>
      <vt:lpstr>A000120140530A99PPBG</vt:lpstr>
      <vt:lpstr>1_Office 主题​​</vt:lpstr>
      <vt:lpstr>Office Theme</vt:lpstr>
      <vt:lpstr>2_Office 主题​​</vt:lpstr>
      <vt:lpstr>Office 主题​​</vt:lpstr>
      <vt:lpstr>PowerPoint Presentation</vt:lpstr>
      <vt:lpstr>PowerPoint Presentation</vt:lpstr>
      <vt:lpstr>PowerPoint Presentation</vt:lpstr>
      <vt:lpstr>Một bức bao gồm mấy phần? Là những phần nào?</vt:lpstr>
      <vt:lpstr>PowerPoint Presentation</vt:lpstr>
      <vt:lpstr>PowerPoint Presentation</vt:lpstr>
      <vt:lpstr>PowerPoint Presentation</vt:lpstr>
      <vt:lpstr>PowerPoint Presentation</vt:lpstr>
      <vt:lpstr>PowerPoint Presentation</vt:lpstr>
      <vt:lpstr>PowerPoint Presentation</vt:lpstr>
      <vt:lpstr>Hà Nội, ngày 19 tháng 11 năm 2021</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Vũ Thị Như Hồng</cp:lastModifiedBy>
  <cp:revision>27</cp:revision>
  <dcterms:created xsi:type="dcterms:W3CDTF">2021-11-02T03:37:02Z</dcterms:created>
  <dcterms:modified xsi:type="dcterms:W3CDTF">2021-11-18T05:01:04Z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