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8" r:id="rId2"/>
  </p:sldMasterIdLst>
  <p:notesMasterIdLst>
    <p:notesMasterId r:id="rId22"/>
  </p:notesMasterIdLst>
  <p:handoutMasterIdLst>
    <p:handoutMasterId r:id="rId23"/>
  </p:handoutMasterIdLst>
  <p:sldIdLst>
    <p:sldId id="305" r:id="rId3"/>
    <p:sldId id="312" r:id="rId4"/>
    <p:sldId id="317" r:id="rId5"/>
    <p:sldId id="322" r:id="rId6"/>
    <p:sldId id="288" r:id="rId7"/>
    <p:sldId id="287" r:id="rId8"/>
    <p:sldId id="309" r:id="rId9"/>
    <p:sldId id="323" r:id="rId10"/>
    <p:sldId id="304" r:id="rId11"/>
    <p:sldId id="310" r:id="rId12"/>
    <p:sldId id="306" r:id="rId13"/>
    <p:sldId id="324" r:id="rId14"/>
    <p:sldId id="326" r:id="rId15"/>
    <p:sldId id="307" r:id="rId16"/>
    <p:sldId id="320" r:id="rId17"/>
    <p:sldId id="295" r:id="rId18"/>
    <p:sldId id="297" r:id="rId19"/>
    <p:sldId id="327" r:id="rId20"/>
    <p:sldId id="3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B70"/>
    <a:srgbClr val="F2FAFA"/>
    <a:srgbClr val="FFCCFF"/>
    <a:srgbClr val="DF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273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vi-VN" sz="1200"/>
            </a:lvl1pPr>
          </a:lstStyle>
          <a:p>
            <a:endParaRPr lang="vi-VN"/>
          </a:p>
        </p:txBody>
      </p:sp>
      <p:sp>
        <p:nvSpPr>
          <p:cNvPr id="3" name="Chỗ dành sẵn cho Ngà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vi-VN" sz="1200"/>
            </a:lvl1pPr>
          </a:lstStyle>
          <a:p>
            <a:fld id="{E2C7EC9C-7EE8-4A56-855D-18AC07DBDCAD}" type="datetimeFigureOut">
              <a:rPr lang="vi-VN" smtClean="0"/>
              <a:t>25/09/2021</a:t>
            </a:fld>
            <a:endParaRPr lang="vi-VN"/>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vi-VN" sz="1200"/>
            </a:lvl1pPr>
          </a:lstStyle>
          <a:p>
            <a:endParaRPr lang="vi-VN"/>
          </a:p>
        </p:txBody>
      </p:sp>
      <p:sp>
        <p:nvSpPr>
          <p:cNvPr id="5" name="Chỗ dành sẵn cho Số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vi-VN" sz="1200"/>
            </a:lvl1pPr>
          </a:lstStyle>
          <a:p>
            <a:fld id="{77EA21AD-3BA7-4B49-9DF1-2171993A8011}" type="slidenum">
              <a:rPr lang="vi-VN" smtClean="0"/>
              <a:t>‹#›</a:t>
            </a:fld>
            <a:endParaRPr lang="vi-V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vi-VN" sz="1200"/>
            </a:lvl1pPr>
          </a:lstStyle>
          <a:p>
            <a:endParaRPr lang="vi-VN"/>
          </a:p>
        </p:txBody>
      </p:sp>
      <p:sp>
        <p:nvSpPr>
          <p:cNvPr id="3" name="Chỗ dành sẵn cho Ngày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vi-VN" sz="1200"/>
            </a:lvl1pPr>
          </a:lstStyle>
          <a:p>
            <a:fld id="{BAC3EC70-F4BB-48E7-ABB8-9B7E359277E1}" type="datetimeFigureOut">
              <a:rPr lang="en-US"/>
              <a:t>9/25/2021</a:t>
            </a:fld>
            <a:endParaRPr lang="vi-VN"/>
          </a:p>
        </p:txBody>
      </p:sp>
      <p:sp>
        <p:nvSpPr>
          <p:cNvPr id="4" name="Chỗ dành sẵn cho Ảnh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vi-VN" sz="1200"/>
            </a:lvl1pPr>
          </a:lstStyle>
          <a:p>
            <a:endParaRPr lang="vi-VN"/>
          </a:p>
        </p:txBody>
      </p:sp>
      <p:sp>
        <p:nvSpPr>
          <p:cNvPr id="7" name="Chỗ dành sẵn cho Số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vi-VN" sz="1200"/>
            </a:lvl1pPr>
          </a:lstStyle>
          <a:p>
            <a:fld id="{9F669046-D62F-49D8-96B7-3C014DC234D7}" type="slidenum">
              <a:rPr/>
              <a:t>‹#›</a:t>
            </a:fld>
            <a:endParaRPr lang="vi-VN"/>
          </a:p>
        </p:txBody>
      </p:sp>
    </p:spTree>
    <p:extLst>
      <p:ext uri="{BB962C8B-B14F-4D97-AF65-F5344CB8AC3E}">
        <p14:creationId xmlns:p14="http://schemas.microsoft.com/office/powerpoint/2010/main" val="1919813866"/>
      </p:ext>
    </p:extLst>
  </p:cSld>
  <p:clrMap bg1="lt1" tx1="dk1" bg2="lt2" tx2="dk2" accent1="accent1" accent2="accent2" accent3="accent3" accent4="accent4" accent5="accent5" accent6="accent6" hlink="hlink" folHlink="folHlink"/>
  <p:notesStyle>
    <a:lvl1pPr marL="0" algn="l" defTabSz="914400" rtl="0" eaLnBrk="1" latinLnBrk="0" hangingPunct="1">
      <a:defRPr lang="vi-VN" sz="1200" kern="1200">
        <a:solidFill>
          <a:schemeClr val="tx1"/>
        </a:solidFill>
        <a:latin typeface="+mn-lt"/>
        <a:ea typeface="+mn-ea"/>
        <a:cs typeface="+mn-cs"/>
      </a:defRPr>
    </a:lvl1pPr>
    <a:lvl2pPr marL="457200" algn="l" defTabSz="914400" rtl="0" eaLnBrk="1" latinLnBrk="0" hangingPunct="1">
      <a:defRPr lang="vi-VN" sz="1200" kern="1200">
        <a:solidFill>
          <a:schemeClr val="tx1"/>
        </a:solidFill>
        <a:latin typeface="+mn-lt"/>
        <a:ea typeface="+mn-ea"/>
        <a:cs typeface="+mn-cs"/>
      </a:defRPr>
    </a:lvl2pPr>
    <a:lvl3pPr marL="914400" algn="l" defTabSz="914400" rtl="0" eaLnBrk="1" latinLnBrk="0" hangingPunct="1">
      <a:defRPr lang="vi-VN" sz="1200" kern="1200">
        <a:solidFill>
          <a:schemeClr val="tx1"/>
        </a:solidFill>
        <a:latin typeface="+mn-lt"/>
        <a:ea typeface="+mn-ea"/>
        <a:cs typeface="+mn-cs"/>
      </a:defRPr>
    </a:lvl3pPr>
    <a:lvl4pPr marL="1371600" algn="l" defTabSz="914400" rtl="0" eaLnBrk="1" latinLnBrk="0" hangingPunct="1">
      <a:defRPr lang="vi-VN" sz="1200" kern="1200">
        <a:solidFill>
          <a:schemeClr val="tx1"/>
        </a:solidFill>
        <a:latin typeface="+mn-lt"/>
        <a:ea typeface="+mn-ea"/>
        <a:cs typeface="+mn-cs"/>
      </a:defRPr>
    </a:lvl4pPr>
    <a:lvl5pPr marL="1828800" algn="l" defTabSz="914400" rtl="0" eaLnBrk="1" latinLnBrk="0" hangingPunct="1">
      <a:defRPr lang="vi-VN" sz="1200" kern="1200">
        <a:solidFill>
          <a:schemeClr val="tx1"/>
        </a:solidFill>
        <a:latin typeface="+mn-lt"/>
        <a:ea typeface="+mn-ea"/>
        <a:cs typeface="+mn-cs"/>
      </a:defRPr>
    </a:lvl5pPr>
    <a:lvl6pPr marL="2286000" algn="l" defTabSz="914400" rtl="0" eaLnBrk="1" latinLnBrk="0" hangingPunct="1">
      <a:defRPr lang="vi-VN" sz="1200" kern="1200">
        <a:solidFill>
          <a:schemeClr val="tx1"/>
        </a:solidFill>
        <a:latin typeface="+mn-lt"/>
        <a:ea typeface="+mn-ea"/>
        <a:cs typeface="+mn-cs"/>
      </a:defRPr>
    </a:lvl6pPr>
    <a:lvl7pPr marL="2743200" algn="l" defTabSz="914400" rtl="0" eaLnBrk="1" latinLnBrk="0" hangingPunct="1">
      <a:defRPr lang="vi-VN" sz="1200" kern="1200">
        <a:solidFill>
          <a:schemeClr val="tx1"/>
        </a:solidFill>
        <a:latin typeface="+mn-lt"/>
        <a:ea typeface="+mn-ea"/>
        <a:cs typeface="+mn-cs"/>
      </a:defRPr>
    </a:lvl7pPr>
    <a:lvl8pPr marL="3200400" algn="l" defTabSz="914400" rtl="0" eaLnBrk="1" latinLnBrk="0" hangingPunct="1">
      <a:defRPr lang="vi-VN" sz="1200" kern="1200">
        <a:solidFill>
          <a:schemeClr val="tx1"/>
        </a:solidFill>
        <a:latin typeface="+mn-lt"/>
        <a:ea typeface="+mn-ea"/>
        <a:cs typeface="+mn-cs"/>
      </a:defRPr>
    </a:lvl8pPr>
    <a:lvl9pPr marL="3657600" algn="l" defTabSz="914400" rtl="0" eaLnBrk="1" latinLnBrk="0" hangingPunct="1">
      <a:defRPr lang="vi-V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E436BF-B2E9-4B0F-956B-C94A727E05F4}"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9/25/2021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9/25/2021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9/25/2021</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9/25/2021</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9/25/2021</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9/25/2021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9/25/2021</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CB808CD-800C-48F1-9681-F7549FA7428C}" type="datetimeFigureOut">
              <a:rPr lang="en-US" smtClean="0">
                <a:solidFill>
                  <a:prstClr val="black">
                    <a:tint val="75000"/>
                  </a:prstClr>
                </a:solidFill>
              </a:rPr>
              <a:t>9/25/2021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BB38028-64D6-48E5-A6F0-9A24848619D3}"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media" Target="../media/media6.mp3"/><Relationship Id="rId7" Type="http://schemas.openxmlformats.org/officeDocument/2006/relationships/audio" Target="../media/audio2.wav"/><Relationship Id="rId12" Type="http://schemas.openxmlformats.org/officeDocument/2006/relationships/image" Target="../media/image18.jpe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Layout" Target="../slideLayouts/slideLayout2.xml"/><Relationship Id="rId11" Type="http://schemas.openxmlformats.org/officeDocument/2006/relationships/image" Target="../media/image15.png"/><Relationship Id="rId5" Type="http://schemas.microsoft.com/office/2007/relationships/media" Target="../media/media4.mp3"/><Relationship Id="rId10" Type="http://schemas.openxmlformats.org/officeDocument/2006/relationships/image" Target="../media/image14.png"/><Relationship Id="rId4" Type="http://schemas.openxmlformats.org/officeDocument/2006/relationships/audio" Target="../media/media6.mp3"/><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7.mp4"/><Relationship Id="rId1" Type="http://schemas.microsoft.com/office/2007/relationships/media" Target="../media/media7.mp4"/><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15.png"/><Relationship Id="rId2" Type="http://schemas.microsoft.com/office/2007/relationships/media" Target="../media/media8.mp4"/><Relationship Id="rId1" Type="http://schemas.openxmlformats.org/officeDocument/2006/relationships/video" Target="NULL" TargetMode="External"/><Relationship Id="rId6" Type="http://schemas.openxmlformats.org/officeDocument/2006/relationships/image" Target="../media/image21.png"/><Relationship Id="rId5" Type="http://schemas.openxmlformats.org/officeDocument/2006/relationships/slideLayout" Target="../slideLayouts/slideLayout11.xml"/><Relationship Id="rId4" Type="http://schemas.microsoft.com/office/2007/relationships/media" Target="../media/media9.mp3"/></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microsoft.com/office/2007/relationships/media" Target="file:///D:\GADT\NHAC%20clip\Hello%20How%20Do%20You%20Do%20-%20Twins.mp3" TargetMode="External"/><Relationship Id="rId7" Type="http://schemas.openxmlformats.org/officeDocument/2006/relationships/image" Target="../media/image6.GIF"/><Relationship Id="rId2" Type="http://schemas.openxmlformats.org/officeDocument/2006/relationships/audio" Target="file:///D:\GADT\NHAC%20clip\Tuoi%20nho%20dung%20xay%20thanh%20pho%20Anh%20hung%20-%20NTN%20TP.mp3" TargetMode="External"/><Relationship Id="rId1" Type="http://schemas.microsoft.com/office/2007/relationships/media" Target="file:///D:\GADT\NHAC%20clip\Tuoi%20nho%20dung%20xay%20thanh%20pho%20Anh%20hung%20-%20NTN%20TP.mp3" TargetMode="External"/><Relationship Id="rId6" Type="http://schemas.openxmlformats.org/officeDocument/2006/relationships/notesSlide" Target="../notesSlides/notesSlide1.xml"/><Relationship Id="rId5" Type="http://schemas.openxmlformats.org/officeDocument/2006/relationships/slideLayout" Target="../slideLayouts/slideLayout1.xml"/><Relationship Id="rId10" Type="http://schemas.openxmlformats.org/officeDocument/2006/relationships/image" Target="../media/image9.png"/><Relationship Id="rId4" Type="http://schemas.openxmlformats.org/officeDocument/2006/relationships/audio" Target="file:///D:\GADT\NHAC%20clip\Hello%20How%20Do%20You%20Do%20-%20Twins.mp3"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slideLayout" Target="../slideLayouts/slideLayout2.xml"/><Relationship Id="rId12"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audio" Target="../media/media4.mp3"/><Relationship Id="rId11" Type="http://schemas.openxmlformats.org/officeDocument/2006/relationships/image" Target="../media/image17.png"/><Relationship Id="rId5" Type="http://schemas.microsoft.com/office/2007/relationships/media" Target="../media/media4.mp3"/><Relationship Id="rId10" Type="http://schemas.openxmlformats.org/officeDocument/2006/relationships/image" Target="../media/image16.jpeg"/><Relationship Id="rId4" Type="http://schemas.openxmlformats.org/officeDocument/2006/relationships/audio" Target="../media/media3.mp3"/><Relationship Id="rId9" Type="http://schemas.openxmlformats.org/officeDocument/2006/relationships/audio" Target="../media/audio2.wav"/><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5.mp3"/><Relationship Id="rId7" Type="http://schemas.openxmlformats.org/officeDocument/2006/relationships/image" Target="../media/image16.jpe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audio" Target="../media/media5.mp3"/><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9FC1E3EB-FAF2-4CB0-9B90-257A1334DB75}"/>
              </a:ext>
            </a:extLst>
          </p:cNvPr>
          <p:cNvSpPr/>
          <p:nvPr/>
        </p:nvSpPr>
        <p:spPr>
          <a:xfrm>
            <a:off x="2143126" y="2266950"/>
            <a:ext cx="1392554" cy="1160146"/>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8" tIns="54853" rIns="109708" bIns="54853" anchor="ctr"/>
          <a:lstStyle/>
          <a:p>
            <a:pPr algn="ctr">
              <a:defRPr/>
            </a:pPr>
            <a:endParaRPr lang="en-US" sz="1200"/>
          </a:p>
        </p:txBody>
      </p:sp>
      <p:sp>
        <p:nvSpPr>
          <p:cNvPr id="21" name="Oval 20">
            <a:extLst>
              <a:ext uri="{FF2B5EF4-FFF2-40B4-BE49-F238E27FC236}">
                <a16:creationId xmlns:a16="http://schemas.microsoft.com/office/drawing/2014/main" id="{2140B623-D527-4BEC-8952-78C5B75F9B44}"/>
              </a:ext>
            </a:extLst>
          </p:cNvPr>
          <p:cNvSpPr/>
          <p:nvPr/>
        </p:nvSpPr>
        <p:spPr>
          <a:xfrm>
            <a:off x="4316730" y="2276476"/>
            <a:ext cx="1392556" cy="1162050"/>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8" tIns="54853" rIns="109708" bIns="54853" anchor="ctr"/>
          <a:lstStyle/>
          <a:p>
            <a:pPr algn="ctr">
              <a:defRPr/>
            </a:pPr>
            <a:endParaRPr lang="en-US" sz="1200"/>
          </a:p>
        </p:txBody>
      </p:sp>
      <p:sp>
        <p:nvSpPr>
          <p:cNvPr id="22" name="Oval 21">
            <a:extLst>
              <a:ext uri="{FF2B5EF4-FFF2-40B4-BE49-F238E27FC236}">
                <a16:creationId xmlns:a16="http://schemas.microsoft.com/office/drawing/2014/main" id="{C2227132-D3C7-405A-AFED-CD307AC2D9D0}"/>
              </a:ext>
            </a:extLst>
          </p:cNvPr>
          <p:cNvSpPr/>
          <p:nvPr/>
        </p:nvSpPr>
        <p:spPr>
          <a:xfrm>
            <a:off x="6488430" y="2266950"/>
            <a:ext cx="1394460" cy="1160146"/>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8" tIns="54853" rIns="109708" bIns="54853" anchor="ctr"/>
          <a:lstStyle/>
          <a:p>
            <a:pPr algn="ctr">
              <a:defRPr/>
            </a:pPr>
            <a:endParaRPr lang="en-US" sz="1200"/>
          </a:p>
        </p:txBody>
      </p:sp>
      <p:sp>
        <p:nvSpPr>
          <p:cNvPr id="23" name="Oval 22">
            <a:extLst>
              <a:ext uri="{FF2B5EF4-FFF2-40B4-BE49-F238E27FC236}">
                <a16:creationId xmlns:a16="http://schemas.microsoft.com/office/drawing/2014/main" id="{E20A3046-7B7B-43E5-82D8-F77D8DD7A6F0}"/>
              </a:ext>
            </a:extLst>
          </p:cNvPr>
          <p:cNvSpPr/>
          <p:nvPr/>
        </p:nvSpPr>
        <p:spPr>
          <a:xfrm>
            <a:off x="8662036" y="2266950"/>
            <a:ext cx="1392554" cy="1160146"/>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8" tIns="54853" rIns="109708" bIns="54853" anchor="ctr"/>
          <a:lstStyle/>
          <a:p>
            <a:pPr algn="ctr">
              <a:defRPr/>
            </a:pPr>
            <a:endParaRPr lang="en-US" sz="1200"/>
          </a:p>
        </p:txBody>
      </p:sp>
      <p:pic>
        <p:nvPicPr>
          <p:cNvPr id="39942" name="Picture 23">
            <a:extLst>
              <a:ext uri="{FF2B5EF4-FFF2-40B4-BE49-F238E27FC236}">
                <a16:creationId xmlns:a16="http://schemas.microsoft.com/office/drawing/2014/main" id="{A22EA14A-11B8-4DB0-9F34-97F353EC33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5056" y="2381250"/>
            <a:ext cx="977264" cy="81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4">
            <a:extLst>
              <a:ext uri="{FF2B5EF4-FFF2-40B4-BE49-F238E27FC236}">
                <a16:creationId xmlns:a16="http://schemas.microsoft.com/office/drawing/2014/main" id="{1805951D-1D65-4660-878F-FA3CFA0E14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7706" y="2425066"/>
            <a:ext cx="977264" cy="81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5">
            <a:extLst>
              <a:ext uri="{FF2B5EF4-FFF2-40B4-BE49-F238E27FC236}">
                <a16:creationId xmlns:a16="http://schemas.microsoft.com/office/drawing/2014/main" id="{4A7A9A79-55B5-4F69-A023-F928E88737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5120" y="2440306"/>
            <a:ext cx="977266" cy="81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6">
            <a:extLst>
              <a:ext uri="{FF2B5EF4-FFF2-40B4-BE49-F238E27FC236}">
                <a16:creationId xmlns:a16="http://schemas.microsoft.com/office/drawing/2014/main" id="{0A3D77E2-9B64-4F39-B247-19E69B93AA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4446" y="2468880"/>
            <a:ext cx="977264" cy="81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27">
            <a:extLst>
              <a:ext uri="{FF2B5EF4-FFF2-40B4-BE49-F238E27FC236}">
                <a16:creationId xmlns:a16="http://schemas.microsoft.com/office/drawing/2014/main" id="{7DAAED04-610C-4998-9ECB-CF46953E233F}"/>
              </a:ext>
            </a:extLst>
          </p:cNvPr>
          <p:cNvSpPr/>
          <p:nvPr/>
        </p:nvSpPr>
        <p:spPr>
          <a:xfrm>
            <a:off x="1880236" y="3429000"/>
            <a:ext cx="1920240" cy="1731646"/>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9708" tIns="54853" rIns="109708" bIns="54853"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defRPr/>
            </a:pPr>
            <a:r>
              <a:rPr lang="en-US" altLang="zh-CN" sz="2520" dirty="0" err="1">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Chuẩn</a:t>
            </a:r>
            <a:r>
              <a:rPr lang="en-US" altLang="zh-CN" sz="2520" dirty="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520" dirty="0" err="1">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bị</a:t>
            </a:r>
            <a:r>
              <a:rPr lang="en-US" altLang="zh-CN" sz="2520" dirty="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520" dirty="0" err="1">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đầy</a:t>
            </a:r>
            <a:r>
              <a:rPr lang="en-US" altLang="zh-CN" sz="2520" dirty="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520" dirty="0" err="1">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đủ</a:t>
            </a:r>
            <a:r>
              <a:rPr lang="en-US" altLang="zh-CN" sz="2520" dirty="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52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sách</a:t>
            </a:r>
            <a:r>
              <a:rPr lang="en-US" altLang="zh-CN" sz="2520" dirty="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520" dirty="0" err="1">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vở</a:t>
            </a:r>
            <a:r>
              <a:rPr lang="en-US" altLang="zh-CN" sz="2520" dirty="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520" dirty="0" err="1">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đồ</a:t>
            </a:r>
            <a:r>
              <a:rPr lang="en-US" altLang="zh-CN" sz="2520" dirty="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altLang="zh-CN" sz="2520" dirty="0" err="1">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dùng</a:t>
            </a:r>
            <a:endParaRPr lang="zh-CN" altLang="en-US" sz="2520" dirty="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29" name="Rectangle: Rounded Corners 28">
            <a:extLst>
              <a:ext uri="{FF2B5EF4-FFF2-40B4-BE49-F238E27FC236}">
                <a16:creationId xmlns:a16="http://schemas.microsoft.com/office/drawing/2014/main" id="{FEACC045-C683-4724-B406-62E349254D15}"/>
              </a:ext>
            </a:extLst>
          </p:cNvPr>
          <p:cNvSpPr/>
          <p:nvPr/>
        </p:nvSpPr>
        <p:spPr>
          <a:xfrm>
            <a:off x="4053840" y="3429000"/>
            <a:ext cx="1918336" cy="1731646"/>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9708" tIns="54853" rIns="109708" bIns="54853"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lnSpc>
                <a:spcPct val="120000"/>
              </a:lnSpc>
              <a:defRPr/>
            </a:pPr>
            <a:r>
              <a:rPr lang="en-US" altLang="zh-CN" sz="252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Tập trung lắng nghe</a:t>
            </a:r>
            <a:endParaRPr lang="zh-CN" altLang="en-US" sz="252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30" name="Rectangle: Rounded Corners 29">
            <a:extLst>
              <a:ext uri="{FF2B5EF4-FFF2-40B4-BE49-F238E27FC236}">
                <a16:creationId xmlns:a16="http://schemas.microsoft.com/office/drawing/2014/main" id="{3BA77AE7-B8CD-4C47-B1D8-D43F7AFFAB8F}"/>
              </a:ext>
            </a:extLst>
          </p:cNvPr>
          <p:cNvSpPr/>
          <p:nvPr/>
        </p:nvSpPr>
        <p:spPr>
          <a:xfrm>
            <a:off x="6225540" y="3429000"/>
            <a:ext cx="1920240" cy="1731646"/>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9708" tIns="54853" rIns="109708" bIns="54853"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lnSpc>
                <a:spcPct val="120000"/>
              </a:lnSpc>
              <a:defRPr/>
            </a:pPr>
            <a:r>
              <a:rPr lang="en-US" altLang="zh-CN" sz="252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Chủ động ghi chép</a:t>
            </a:r>
            <a:endParaRPr lang="zh-CN" altLang="en-US" sz="252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sp>
        <p:nvSpPr>
          <p:cNvPr id="31" name="Rectangle: Rounded Corners 30">
            <a:extLst>
              <a:ext uri="{FF2B5EF4-FFF2-40B4-BE49-F238E27FC236}">
                <a16:creationId xmlns:a16="http://schemas.microsoft.com/office/drawing/2014/main" id="{3D136CE3-D6D7-4A35-8DD3-BB9CED93838D}"/>
              </a:ext>
            </a:extLst>
          </p:cNvPr>
          <p:cNvSpPr/>
          <p:nvPr/>
        </p:nvSpPr>
        <p:spPr>
          <a:xfrm>
            <a:off x="8399146" y="3429000"/>
            <a:ext cx="1918334" cy="1731646"/>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9708" tIns="54853" rIns="109708" bIns="54853"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defRPr/>
            </a:pPr>
            <a:r>
              <a:rPr lang="en-US" altLang="zh-CN" sz="252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rPr>
              <a:t>Thực hành yêu cầu của giáo viên</a:t>
            </a:r>
            <a:endParaRPr lang="zh-CN" altLang="en-US" sz="2520">
              <a:solidFill>
                <a:srgbClr val="7F0000"/>
              </a:solidFill>
              <a:latin typeface="Times New Roman" panose="02020603050405020304" pitchFamily="18" charset="0"/>
              <a:ea typeface="SimSun" panose="02010600030101010101" pitchFamily="2" charset="-122"/>
              <a:cs typeface="Times New Roman" panose="02020603050405020304" pitchFamily="18" charset="0"/>
              <a:sym typeface="+mn-ea"/>
            </a:endParaRPr>
          </a:p>
        </p:txBody>
      </p:sp>
      <p:cxnSp>
        <p:nvCxnSpPr>
          <p:cNvPr id="15" name="Straight Connector 14">
            <a:extLst>
              <a:ext uri="{FF2B5EF4-FFF2-40B4-BE49-F238E27FC236}">
                <a16:creationId xmlns:a16="http://schemas.microsoft.com/office/drawing/2014/main" id="{AED86CF2-24E8-42E1-8F28-5ADFDBD9849D}"/>
              </a:ext>
            </a:extLst>
          </p:cNvPr>
          <p:cNvCxnSpPr/>
          <p:nvPr/>
        </p:nvCxnSpPr>
        <p:spPr>
          <a:xfrm>
            <a:off x="609600" y="1325880"/>
            <a:ext cx="109728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a:extLst>
              <a:ext uri="{FF2B5EF4-FFF2-40B4-BE49-F238E27FC236}">
                <a16:creationId xmlns:a16="http://schemas.microsoft.com/office/drawing/2014/main" id="{0E2676D9-A0A0-43F3-B4BB-C6C152222124}"/>
              </a:ext>
            </a:extLst>
          </p:cNvPr>
          <p:cNvSpPr txBox="1"/>
          <p:nvPr/>
        </p:nvSpPr>
        <p:spPr>
          <a:xfrm>
            <a:off x="2259330" y="1072516"/>
            <a:ext cx="7673340" cy="612909"/>
          </a:xfrm>
          <a:prstGeom prst="roundRect">
            <a:avLst/>
          </a:prstGeom>
          <a:solidFill>
            <a:srgbClr val="257A14"/>
          </a:solidFill>
          <a:effectLst>
            <a:outerShdw blurRad="76200" dir="18900000" sy="23000" kx="-1200000" algn="bl" rotWithShape="0">
              <a:prstClr val="black">
                <a:alpha val="20000"/>
              </a:prstClr>
            </a:outerShdw>
          </a:effectLst>
        </p:spPr>
        <p:txBody>
          <a:bodyPr lIns="109708" tIns="54853" rIns="109708" bIns="54853">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defRPr/>
            </a:pPr>
            <a:r>
              <a:rPr lang="en-US" altLang="zh-CN" sz="2880" b="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YÊU CẦU THAM GIA TIẾT HỌC</a:t>
            </a:r>
            <a:endParaRPr lang="zh-CN" altLang="en-US" sz="2880" b="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 y="-96203"/>
            <a:ext cx="12192000" cy="6954203"/>
          </a:xfrm>
          <a:prstGeom prst="rect">
            <a:avLst/>
          </a:prstGeom>
        </p:spPr>
      </p:pic>
      <p:sp>
        <p:nvSpPr>
          <p:cNvPr id="24" name="Rectangle 2"/>
          <p:cNvSpPr>
            <a:spLocks noGrp="1" noChangeArrowheads="1"/>
          </p:cNvSpPr>
          <p:nvPr>
            <p:ph type="title"/>
          </p:nvPr>
        </p:nvSpPr>
        <p:spPr>
          <a:xfrm>
            <a:off x="873783" y="700700"/>
            <a:ext cx="10908914" cy="685800"/>
          </a:xfrm>
        </p:spPr>
        <p:txBody>
          <a:bodyPr>
            <a:normAutofit fontScale="90000"/>
          </a:bodyPr>
          <a:lstStyle/>
          <a:p>
            <a:pPr algn="l" eaLnBrk="1" hangingPunct="1">
              <a:defRPr/>
            </a:pPr>
            <a:r>
              <a:rPr lang="en-US" sz="4000" b="1" dirty="0" err="1">
                <a:latin typeface="+mn-lt"/>
              </a:rPr>
              <a:t>Bài</a:t>
            </a:r>
            <a:r>
              <a:rPr lang="en-US" sz="4000" b="1" dirty="0">
                <a:latin typeface="+mn-lt"/>
              </a:rPr>
              <a:t> 2: </a:t>
            </a:r>
            <a:r>
              <a:rPr lang="en-US" sz="4000" b="1" u="sng" dirty="0" err="1">
                <a:latin typeface="+mn-lt"/>
              </a:rPr>
              <a:t>Đo</a:t>
            </a:r>
            <a:r>
              <a:rPr lang="en-US" sz="4000" b="1" u="sng" dirty="0">
                <a:latin typeface="+mn-lt"/>
              </a:rPr>
              <a:t> </a:t>
            </a:r>
            <a:r>
              <a:rPr lang="en-US" sz="4000" b="1" u="sng" dirty="0" err="1">
                <a:latin typeface="+mn-lt"/>
              </a:rPr>
              <a:t>độ</a:t>
            </a:r>
            <a:r>
              <a:rPr lang="en-US" sz="4000" b="1" u="sng" dirty="0">
                <a:latin typeface="+mn-lt"/>
              </a:rPr>
              <a:t> </a:t>
            </a:r>
            <a:r>
              <a:rPr lang="en-US" sz="3600" b="1" u="sng" dirty="0" err="1">
                <a:latin typeface="+mn-lt"/>
              </a:rPr>
              <a:t>dài</a:t>
            </a:r>
            <a:r>
              <a:rPr lang="en-US" sz="4000" b="1" u="sng" dirty="0">
                <a:latin typeface="+mn-lt"/>
              </a:rPr>
              <a:t> </a:t>
            </a:r>
            <a:r>
              <a:rPr lang="en-US" sz="4000" b="1" u="sng" dirty="0" err="1">
                <a:latin typeface="+mn-lt"/>
              </a:rPr>
              <a:t>mỗi</a:t>
            </a:r>
            <a:r>
              <a:rPr lang="en-US" sz="4000" b="1" u="sng" dirty="0">
                <a:latin typeface="+mn-lt"/>
              </a:rPr>
              <a:t> </a:t>
            </a:r>
            <a:r>
              <a:rPr lang="en-US" sz="4000" b="1" u="sng" dirty="0" err="1">
                <a:latin typeface="+mn-lt"/>
              </a:rPr>
              <a:t>cạnh</a:t>
            </a:r>
            <a:r>
              <a:rPr lang="en-US" sz="4000" b="1" u="sng" dirty="0">
                <a:latin typeface="+mn-lt"/>
              </a:rPr>
              <a:t> </a:t>
            </a:r>
            <a:r>
              <a:rPr lang="en-US" sz="4000" b="1" dirty="0" err="1">
                <a:latin typeface="+mn-lt"/>
              </a:rPr>
              <a:t>rồi</a:t>
            </a:r>
            <a:r>
              <a:rPr lang="en-US" sz="4000" b="1" dirty="0">
                <a:latin typeface="+mn-lt"/>
              </a:rPr>
              <a:t> </a:t>
            </a:r>
            <a:r>
              <a:rPr lang="en-US" sz="4000" b="1" u="sng" dirty="0" err="1">
                <a:latin typeface="+mn-lt"/>
              </a:rPr>
              <a:t>tính</a:t>
            </a:r>
            <a:r>
              <a:rPr lang="en-US" sz="4000" b="1" u="sng" dirty="0">
                <a:latin typeface="+mn-lt"/>
              </a:rPr>
              <a:t> </a:t>
            </a:r>
            <a:r>
              <a:rPr lang="en-US" sz="4000" b="1" u="sng" dirty="0" err="1">
                <a:latin typeface="+mn-lt"/>
              </a:rPr>
              <a:t>chu</a:t>
            </a:r>
            <a:r>
              <a:rPr lang="en-US" sz="4000" b="1" u="sng" dirty="0">
                <a:latin typeface="+mn-lt"/>
              </a:rPr>
              <a:t> vi</a:t>
            </a:r>
            <a:r>
              <a:rPr lang="en-US" sz="4000" b="1" dirty="0">
                <a:latin typeface="+mn-lt"/>
              </a:rPr>
              <a:t> </a:t>
            </a:r>
            <a:r>
              <a:rPr lang="en-US" sz="4000" b="1" dirty="0" err="1">
                <a:latin typeface="+mn-lt"/>
              </a:rPr>
              <a:t>hình</a:t>
            </a:r>
            <a:r>
              <a:rPr lang="en-US" sz="4000" b="1" dirty="0">
                <a:latin typeface="+mn-lt"/>
              </a:rPr>
              <a:t> </a:t>
            </a:r>
            <a:r>
              <a:rPr lang="en-US" sz="4000" b="1" dirty="0" err="1">
                <a:latin typeface="+mn-lt"/>
              </a:rPr>
              <a:t>chữ</a:t>
            </a:r>
            <a:r>
              <a:rPr lang="en-US" sz="4000" b="1" dirty="0">
                <a:latin typeface="+mn-lt"/>
              </a:rPr>
              <a:t> </a:t>
            </a:r>
            <a:r>
              <a:rPr lang="en-US" sz="4000" b="1" dirty="0" err="1">
                <a:latin typeface="+mn-lt"/>
              </a:rPr>
              <a:t>nhật</a:t>
            </a:r>
            <a:r>
              <a:rPr lang="en-US" sz="4000" b="1" dirty="0">
                <a:latin typeface="+mn-lt"/>
              </a:rPr>
              <a:t> </a:t>
            </a:r>
            <a:r>
              <a:rPr lang="en-US" sz="3600" dirty="0">
                <a:latin typeface="+mn-lt"/>
              </a:rPr>
              <a:t>ABCD</a:t>
            </a:r>
          </a:p>
        </p:txBody>
      </p:sp>
      <p:sp>
        <p:nvSpPr>
          <p:cNvPr id="46" name="Rectangle 30"/>
          <p:cNvSpPr>
            <a:spLocks noChangeArrowheads="1"/>
          </p:cNvSpPr>
          <p:nvPr/>
        </p:nvSpPr>
        <p:spPr bwMode="auto">
          <a:xfrm>
            <a:off x="2795588" y="1726407"/>
            <a:ext cx="3276600" cy="205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latin typeface="+mn-lt"/>
            </a:endParaRPr>
          </a:p>
        </p:txBody>
      </p:sp>
      <p:sp>
        <p:nvSpPr>
          <p:cNvPr id="47" name="Text Box 31"/>
          <p:cNvSpPr txBox="1">
            <a:spLocks noChangeArrowheads="1"/>
          </p:cNvSpPr>
          <p:nvPr/>
        </p:nvSpPr>
        <p:spPr bwMode="auto">
          <a:xfrm>
            <a:off x="2133600" y="1404938"/>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latin typeface="+mn-lt"/>
              </a:rPr>
              <a:t>A</a:t>
            </a:r>
          </a:p>
        </p:txBody>
      </p:sp>
      <p:sp>
        <p:nvSpPr>
          <p:cNvPr id="48" name="Text Box 32"/>
          <p:cNvSpPr txBox="1">
            <a:spLocks noChangeArrowheads="1"/>
          </p:cNvSpPr>
          <p:nvPr/>
        </p:nvSpPr>
        <p:spPr bwMode="auto">
          <a:xfrm>
            <a:off x="5995988" y="1404938"/>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latin typeface="+mn-lt"/>
              </a:rPr>
              <a:t>B</a:t>
            </a:r>
          </a:p>
        </p:txBody>
      </p:sp>
      <p:sp>
        <p:nvSpPr>
          <p:cNvPr id="49" name="Text Box 33"/>
          <p:cNvSpPr txBox="1">
            <a:spLocks noChangeArrowheads="1"/>
          </p:cNvSpPr>
          <p:nvPr/>
        </p:nvSpPr>
        <p:spPr bwMode="auto">
          <a:xfrm>
            <a:off x="6172200" y="3690938"/>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latin typeface="+mn-lt"/>
              </a:rPr>
              <a:t>C</a:t>
            </a:r>
          </a:p>
        </p:txBody>
      </p:sp>
      <p:sp>
        <p:nvSpPr>
          <p:cNvPr id="50" name="Text Box 34"/>
          <p:cNvSpPr txBox="1">
            <a:spLocks noChangeArrowheads="1"/>
          </p:cNvSpPr>
          <p:nvPr/>
        </p:nvSpPr>
        <p:spPr bwMode="auto">
          <a:xfrm>
            <a:off x="2209800" y="3614738"/>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latin typeface="+mn-lt"/>
              </a:rPr>
              <a:t>D</a:t>
            </a:r>
          </a:p>
        </p:txBody>
      </p:sp>
      <p:sp>
        <p:nvSpPr>
          <p:cNvPr id="51" name="Text Box 35"/>
          <p:cNvSpPr txBox="1">
            <a:spLocks noChangeArrowheads="1"/>
          </p:cNvSpPr>
          <p:nvPr/>
        </p:nvSpPr>
        <p:spPr bwMode="auto">
          <a:xfrm>
            <a:off x="3935186" y="3690937"/>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dirty="0">
                <a:latin typeface="+mn-lt"/>
              </a:rPr>
              <a:t>3cm</a:t>
            </a:r>
          </a:p>
        </p:txBody>
      </p:sp>
      <p:sp>
        <p:nvSpPr>
          <p:cNvPr id="52" name="Text Box 36"/>
          <p:cNvSpPr txBox="1">
            <a:spLocks noChangeArrowheads="1"/>
          </p:cNvSpPr>
          <p:nvPr/>
        </p:nvSpPr>
        <p:spPr bwMode="auto">
          <a:xfrm>
            <a:off x="3886200" y="1219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latin typeface="+mn-lt"/>
              </a:rPr>
              <a:t>3cm</a:t>
            </a:r>
          </a:p>
        </p:txBody>
      </p:sp>
      <p:sp>
        <p:nvSpPr>
          <p:cNvPr id="53" name="Text Box 37"/>
          <p:cNvSpPr txBox="1">
            <a:spLocks noChangeArrowheads="1"/>
          </p:cNvSpPr>
          <p:nvPr/>
        </p:nvSpPr>
        <p:spPr bwMode="auto">
          <a:xfrm>
            <a:off x="6096000" y="24384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latin typeface="+mn-lt"/>
              </a:rPr>
              <a:t>2cm</a:t>
            </a:r>
          </a:p>
        </p:txBody>
      </p:sp>
      <p:sp>
        <p:nvSpPr>
          <p:cNvPr id="54" name="Text Box 38"/>
          <p:cNvSpPr txBox="1">
            <a:spLocks noChangeArrowheads="1"/>
          </p:cNvSpPr>
          <p:nvPr/>
        </p:nvSpPr>
        <p:spPr bwMode="auto">
          <a:xfrm>
            <a:off x="1676400" y="24384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latin typeface="+mn-lt"/>
              </a:rPr>
              <a:t>2cm</a:t>
            </a:r>
          </a:p>
        </p:txBody>
      </p:sp>
      <p:sp>
        <p:nvSpPr>
          <p:cNvPr id="55" name="Rectangle 39"/>
          <p:cNvSpPr>
            <a:spLocks noChangeArrowheads="1"/>
          </p:cNvSpPr>
          <p:nvPr/>
        </p:nvSpPr>
        <p:spPr bwMode="auto">
          <a:xfrm>
            <a:off x="5660572" y="3527822"/>
            <a:ext cx="5952309"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762000" indent="-762000" eaLnBrk="1" hangingPunct="1">
              <a:lnSpc>
                <a:spcPct val="90000"/>
              </a:lnSpc>
              <a:defRPr/>
            </a:pPr>
            <a:endParaRPr lang="en-US" sz="3200" b="1" dirty="0">
              <a:solidFill>
                <a:srgbClr val="FF0000"/>
              </a:solidFill>
              <a:effectLst>
                <a:outerShdw blurRad="38100" dist="38100" dir="2700000" algn="tl">
                  <a:srgbClr val="C0C0C0"/>
                </a:outerShdw>
              </a:effectLst>
            </a:endParaRPr>
          </a:p>
          <a:p>
            <a:pPr marL="762000" indent="-762000" eaLnBrk="1" hangingPunct="1">
              <a:lnSpc>
                <a:spcPct val="90000"/>
              </a:lnSpc>
              <a:defRPr/>
            </a:pPr>
            <a:endParaRPr lang="en-US" sz="3200" b="1" dirty="0">
              <a:solidFill>
                <a:srgbClr val="FF0000"/>
              </a:solidFill>
              <a:effectLst>
                <a:outerShdw blurRad="38100" dist="38100" dir="2700000" algn="tl">
                  <a:srgbClr val="C0C0C0"/>
                </a:outerShdw>
              </a:effectLst>
            </a:endParaRPr>
          </a:p>
          <a:p>
            <a:pPr marL="762000" indent="-762000" eaLnBrk="1" hangingPunct="1">
              <a:lnSpc>
                <a:spcPct val="90000"/>
              </a:lnSpc>
              <a:defRPr/>
            </a:pPr>
            <a:endParaRPr lang="en-US" sz="3200" b="1" dirty="0">
              <a:solidFill>
                <a:srgbClr val="FF0000"/>
              </a:solidFill>
              <a:effectLst>
                <a:outerShdw blurRad="38100" dist="38100" dir="2700000" algn="tl">
                  <a:srgbClr val="C0C0C0"/>
                </a:outerShdw>
              </a:effectLst>
            </a:endParaRPr>
          </a:p>
          <a:p>
            <a:pPr marL="762000" indent="-762000" eaLnBrk="1" hangingPunct="1">
              <a:lnSpc>
                <a:spcPct val="90000"/>
              </a:lnSpc>
              <a:defRPr/>
            </a:pPr>
            <a:r>
              <a:rPr lang="en-US" sz="3200" b="1" dirty="0">
                <a:solidFill>
                  <a:srgbClr val="FF0000"/>
                </a:solidFill>
                <a:effectLst>
                  <a:outerShdw blurRad="38100" dist="38100" dir="2700000" algn="tl">
                    <a:srgbClr val="C0C0C0"/>
                  </a:outerShdw>
                </a:effectLst>
              </a:rPr>
              <a:t>Chu vi </a:t>
            </a:r>
            <a:r>
              <a:rPr lang="en-US" sz="3200" b="1" dirty="0" err="1">
                <a:solidFill>
                  <a:srgbClr val="FF0000"/>
                </a:solidFill>
                <a:effectLst>
                  <a:outerShdw blurRad="38100" dist="38100" dir="2700000" algn="tl">
                    <a:srgbClr val="C0C0C0"/>
                  </a:outerShdw>
                </a:effectLst>
              </a:rPr>
              <a:t>hình</a:t>
            </a:r>
            <a:r>
              <a:rPr lang="en-US" sz="3200" b="1" dirty="0">
                <a:solidFill>
                  <a:srgbClr val="FF0000"/>
                </a:solidFill>
                <a:effectLst>
                  <a:outerShdw blurRad="38100" dist="38100" dir="2700000" algn="tl">
                    <a:srgbClr val="C0C0C0"/>
                  </a:outerShdw>
                </a:effectLst>
              </a:rPr>
              <a:t> </a:t>
            </a:r>
            <a:r>
              <a:rPr lang="en-US" sz="3200" b="1" dirty="0" err="1">
                <a:solidFill>
                  <a:srgbClr val="FF0000"/>
                </a:solidFill>
                <a:effectLst>
                  <a:outerShdw blurRad="38100" dist="38100" dir="2700000" algn="tl">
                    <a:srgbClr val="C0C0C0"/>
                  </a:outerShdw>
                </a:effectLst>
              </a:rPr>
              <a:t>chữ</a:t>
            </a:r>
            <a:r>
              <a:rPr lang="en-US" sz="3200" b="1" dirty="0">
                <a:solidFill>
                  <a:srgbClr val="FF0000"/>
                </a:solidFill>
                <a:effectLst>
                  <a:outerShdw blurRad="38100" dist="38100" dir="2700000" algn="tl">
                    <a:srgbClr val="C0C0C0"/>
                  </a:outerShdw>
                </a:effectLst>
              </a:rPr>
              <a:t> </a:t>
            </a:r>
            <a:r>
              <a:rPr lang="en-US" sz="3200" b="1" dirty="0" err="1">
                <a:solidFill>
                  <a:srgbClr val="FF0000"/>
                </a:solidFill>
                <a:effectLst>
                  <a:outerShdw blurRad="38100" dist="38100" dir="2700000" algn="tl">
                    <a:srgbClr val="C0C0C0"/>
                  </a:outerShdw>
                </a:effectLst>
              </a:rPr>
              <a:t>nhật</a:t>
            </a:r>
            <a:r>
              <a:rPr lang="en-US" sz="3200" b="1" dirty="0">
                <a:solidFill>
                  <a:srgbClr val="FF0000"/>
                </a:solidFill>
                <a:effectLst>
                  <a:outerShdw blurRad="38100" dist="38100" dir="2700000" algn="tl">
                    <a:srgbClr val="C0C0C0"/>
                  </a:outerShdw>
                </a:effectLst>
              </a:rPr>
              <a:t> </a:t>
            </a:r>
            <a:r>
              <a:rPr lang="en-US" sz="3200" dirty="0">
                <a:solidFill>
                  <a:srgbClr val="FF0000"/>
                </a:solidFill>
                <a:effectLst>
                  <a:outerShdw blurRad="38100" dist="38100" dir="2700000" algn="tl">
                    <a:srgbClr val="C0C0C0"/>
                  </a:outerShdw>
                </a:effectLst>
              </a:rPr>
              <a:t>ABCD</a:t>
            </a:r>
            <a:r>
              <a:rPr lang="en-US" sz="3200" b="1" dirty="0">
                <a:solidFill>
                  <a:srgbClr val="FF0000"/>
                </a:solidFill>
                <a:effectLst>
                  <a:outerShdw blurRad="38100" dist="38100" dir="2700000" algn="tl">
                    <a:srgbClr val="C0C0C0"/>
                  </a:outerShdw>
                </a:effectLst>
              </a:rPr>
              <a:t> </a:t>
            </a:r>
            <a:r>
              <a:rPr lang="en-US" sz="3200" b="1" dirty="0" err="1">
                <a:solidFill>
                  <a:srgbClr val="FF0000"/>
                </a:solidFill>
                <a:effectLst>
                  <a:outerShdw blurRad="38100" dist="38100" dir="2700000" algn="tl">
                    <a:srgbClr val="C0C0C0"/>
                  </a:outerShdw>
                </a:effectLst>
              </a:rPr>
              <a:t>là</a:t>
            </a:r>
            <a:r>
              <a:rPr lang="en-US" sz="3200" b="1" dirty="0">
                <a:solidFill>
                  <a:srgbClr val="FF0000"/>
                </a:solidFill>
                <a:effectLst>
                  <a:outerShdw blurRad="38100" dist="38100" dir="2700000" algn="tl">
                    <a:srgbClr val="C0C0C0"/>
                  </a:outerShdw>
                </a:effectLst>
              </a:rPr>
              <a:t>:</a:t>
            </a:r>
            <a:br>
              <a:rPr lang="en-US" sz="3200" b="1" dirty="0">
                <a:solidFill>
                  <a:srgbClr val="FF0000"/>
                </a:solidFill>
                <a:effectLst>
                  <a:outerShdw blurRad="38100" dist="38100" dir="2700000" algn="tl">
                    <a:srgbClr val="C0C0C0"/>
                  </a:outerShdw>
                </a:effectLst>
              </a:rPr>
            </a:br>
            <a:r>
              <a:rPr lang="en-US" sz="3200" b="1" dirty="0">
                <a:solidFill>
                  <a:srgbClr val="FF0000"/>
                </a:solidFill>
                <a:effectLst>
                  <a:outerShdw blurRad="38100" dist="38100" dir="2700000" algn="tl">
                    <a:srgbClr val="C0C0C0"/>
                  </a:outerShdw>
                </a:effectLst>
              </a:rPr>
              <a:t>   3 + 2 + 3 + 2 = 10 (cm)</a:t>
            </a:r>
            <a:br>
              <a:rPr lang="en-US" sz="3200" b="1" dirty="0">
                <a:solidFill>
                  <a:srgbClr val="FF0000"/>
                </a:solidFill>
                <a:effectLst>
                  <a:outerShdw blurRad="38100" dist="38100" dir="2700000" algn="tl">
                    <a:srgbClr val="C0C0C0"/>
                  </a:outerShdw>
                </a:effectLst>
              </a:rPr>
            </a:br>
            <a:r>
              <a:rPr lang="en-US" sz="3200" b="1" dirty="0">
                <a:solidFill>
                  <a:srgbClr val="FF0000"/>
                </a:solidFill>
                <a:effectLst>
                  <a:outerShdw blurRad="38100" dist="38100" dir="2700000" algn="tl">
                    <a:srgbClr val="C0C0C0"/>
                  </a:outerShdw>
                </a:effectLst>
              </a:rPr>
              <a:t>               </a:t>
            </a:r>
            <a:r>
              <a:rPr lang="en-US" sz="3200" b="1" dirty="0" err="1">
                <a:solidFill>
                  <a:srgbClr val="FF0000"/>
                </a:solidFill>
                <a:effectLst>
                  <a:outerShdw blurRad="38100" dist="38100" dir="2700000" algn="tl">
                    <a:srgbClr val="C0C0C0"/>
                  </a:outerShdw>
                </a:effectLst>
              </a:rPr>
              <a:t>Đáp</a:t>
            </a:r>
            <a:r>
              <a:rPr lang="en-US" sz="3200" b="1" dirty="0">
                <a:solidFill>
                  <a:srgbClr val="FF0000"/>
                </a:solidFill>
                <a:effectLst>
                  <a:outerShdw blurRad="38100" dist="38100" dir="2700000" algn="tl">
                    <a:srgbClr val="C0C0C0"/>
                  </a:outerShdw>
                </a:effectLst>
              </a:rPr>
              <a:t> </a:t>
            </a:r>
            <a:r>
              <a:rPr lang="en-US" sz="3200" b="1" dirty="0" err="1">
                <a:solidFill>
                  <a:srgbClr val="FF0000"/>
                </a:solidFill>
                <a:effectLst>
                  <a:outerShdw blurRad="38100" dist="38100" dir="2700000" algn="tl">
                    <a:srgbClr val="C0C0C0"/>
                  </a:outerShdw>
                </a:effectLst>
              </a:rPr>
              <a:t>số</a:t>
            </a:r>
            <a:r>
              <a:rPr lang="en-US" sz="3200" b="1" dirty="0">
                <a:solidFill>
                  <a:srgbClr val="FF0000"/>
                </a:solidFill>
                <a:effectLst>
                  <a:outerShdw blurRad="38100" dist="38100" dir="2700000" algn="tl">
                    <a:srgbClr val="C0C0C0"/>
                  </a:outerShdw>
                </a:effectLst>
              </a:rPr>
              <a:t>: 10cm</a:t>
            </a:r>
          </a:p>
        </p:txBody>
      </p:sp>
      <p:sp>
        <p:nvSpPr>
          <p:cNvPr id="56" name="Text Box 36"/>
          <p:cNvSpPr txBox="1">
            <a:spLocks noChangeArrowheads="1"/>
          </p:cNvSpPr>
          <p:nvPr/>
        </p:nvSpPr>
        <p:spPr bwMode="auto">
          <a:xfrm>
            <a:off x="8103326" y="3755299"/>
            <a:ext cx="15196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dirty="0" err="1">
                <a:latin typeface="+mn-lt"/>
              </a:rPr>
              <a:t>Bài</a:t>
            </a:r>
            <a:r>
              <a:rPr lang="en-US" altLang="en-US" sz="2800" b="1" dirty="0">
                <a:latin typeface="+mn-lt"/>
              </a:rPr>
              <a:t> </a:t>
            </a:r>
            <a:r>
              <a:rPr lang="en-US" altLang="en-US" sz="2800" b="1" dirty="0" err="1">
                <a:latin typeface="+mn-lt"/>
              </a:rPr>
              <a:t>giải</a:t>
            </a:r>
            <a:endParaRPr lang="en-US" altLang="en-US" sz="28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amond(in)">
                                      <p:cBhvr>
                                        <p:cTn id="7" dur="2000"/>
                                        <p:tgtEl>
                                          <p:spTgt spid="5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amond(in)">
                                      <p:cBhvr>
                                        <p:cTn id="10" dur="2000"/>
                                        <p:tgtEl>
                                          <p:spTgt spid="5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amond(in)">
                                      <p:cBhvr>
                                        <p:cTn id="13" dur="2000"/>
                                        <p:tgtEl>
                                          <p:spTgt spid="5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diamond(in)">
                                      <p:cBhvr>
                                        <p:cTn id="16" dur="20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diamond(in)">
                                      <p:cBhvr>
                                        <p:cTn id="21" dur="2000"/>
                                        <p:tgtEl>
                                          <p:spTgt spid="55"/>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diamond(in)">
                                      <p:cBhvr>
                                        <p:cTn id="24"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8311"/>
          <a:stretch>
            <a:fillRect/>
          </a:stretch>
        </p:blipFill>
        <p:spPr>
          <a:xfrm>
            <a:off x="1833844" y="116786"/>
            <a:ext cx="10252139" cy="6640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4234" y="674931"/>
            <a:ext cx="996970" cy="1901617"/>
          </a:xfrm>
          <a:prstGeom prst="rect">
            <a:avLst/>
          </a:prstGeom>
        </p:spPr>
      </p:pic>
      <p:grpSp>
        <p:nvGrpSpPr>
          <p:cNvPr id="32" name="Group 31"/>
          <p:cNvGrpSpPr/>
          <p:nvPr/>
        </p:nvGrpSpPr>
        <p:grpSpPr>
          <a:xfrm>
            <a:off x="2544872" y="949784"/>
            <a:ext cx="2173428" cy="1341655"/>
            <a:chOff x="13274487" y="3493789"/>
            <a:chExt cx="2719535" cy="827127"/>
          </a:xfrm>
        </p:grpSpPr>
        <p:sp>
          <p:nvSpPr>
            <p:cNvPr id="33" name="AutoShape 16"/>
            <p:cNvSpPr>
              <a:spLocks noChangeArrowheads="1"/>
            </p:cNvSpPr>
            <p:nvPr/>
          </p:nvSpPr>
          <p:spPr bwMode="ltGray">
            <a:xfrm>
              <a:off x="13456328" y="3578966"/>
              <a:ext cx="2105904" cy="631782"/>
            </a:xfrm>
            <a:prstGeom prst="wedgeEllipseCallout">
              <a:avLst>
                <a:gd name="adj1" fmla="val 48388"/>
                <a:gd name="adj2" fmla="val 62438"/>
              </a:avLst>
            </a:prstGeom>
            <a:solidFill>
              <a:schemeClr val="bg1">
                <a:lumMod val="95000"/>
              </a:schemeClr>
            </a:solidFill>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4" name="Rectangle 18"/>
            <p:cNvSpPr>
              <a:spLocks noChangeArrowheads="1"/>
            </p:cNvSpPr>
            <p:nvPr/>
          </p:nvSpPr>
          <p:spPr bwMode="black">
            <a:xfrm>
              <a:off x="13274487" y="3493789"/>
              <a:ext cx="2719535" cy="827127"/>
            </a:xfrm>
            <a:prstGeom prst="wedgeEllipseCallout">
              <a:avLst/>
            </a:prstGeom>
            <a:noFill/>
            <a:ln w="9525" algn="ctr">
              <a:noFill/>
              <a:miter lim="800000"/>
            </a:ln>
            <a:effectLst/>
          </p:spPr>
          <p:txBody>
            <a:bodyPr wrap="none">
              <a:spAutoFit/>
            </a:bodyPr>
            <a:lstStyle/>
            <a:p>
              <a:pPr algn="ctr"/>
              <a:r>
                <a:rPr lang="en-US" sz="2800" dirty="0" err="1">
                  <a:solidFill>
                    <a:schemeClr val="bg1">
                      <a:lumMod val="50000"/>
                    </a:schemeClr>
                  </a:solidFill>
                  <a:latin typeface="Cambria" panose="02040503050406030204" pitchFamily="18" charset="0"/>
                </a:rPr>
                <a:t>Mê</a:t>
              </a:r>
              <a:r>
                <a:rPr lang="en-US" sz="2800" dirty="0">
                  <a:solidFill>
                    <a:schemeClr val="bg1">
                      <a:lumMod val="50000"/>
                    </a:schemeClr>
                  </a:solidFill>
                  <a:latin typeface="Cambria" panose="02040503050406030204" pitchFamily="18" charset="0"/>
                </a:rPr>
                <a:t> </a:t>
              </a:r>
              <a:r>
                <a:rPr lang="en-US" sz="2800" dirty="0" err="1">
                  <a:solidFill>
                    <a:schemeClr val="bg1">
                      <a:lumMod val="50000"/>
                    </a:schemeClr>
                  </a:solidFill>
                  <a:latin typeface="Cambria" panose="02040503050406030204" pitchFamily="18" charset="0"/>
                </a:rPr>
                <a:t>cung</a:t>
              </a:r>
              <a:r>
                <a:rPr lang="en-US" sz="2800" dirty="0">
                  <a:solidFill>
                    <a:schemeClr val="bg1">
                      <a:lumMod val="50000"/>
                    </a:schemeClr>
                  </a:solidFill>
                  <a:latin typeface="Cambria" panose="02040503050406030204" pitchFamily="18" charset="0"/>
                </a:rPr>
                <a:t> </a:t>
              </a:r>
            </a:p>
            <a:p>
              <a:pPr algn="ctr"/>
              <a:r>
                <a:rPr lang="en-US" sz="2800" dirty="0" err="1">
                  <a:solidFill>
                    <a:schemeClr val="bg1">
                      <a:lumMod val="50000"/>
                    </a:schemeClr>
                  </a:solidFill>
                  <a:latin typeface="Cambria" panose="02040503050406030204" pitchFamily="18" charset="0"/>
                </a:rPr>
                <a:t>đá</a:t>
              </a:r>
              <a:endParaRPr lang="en-US" sz="2800" dirty="0">
                <a:solidFill>
                  <a:schemeClr val="bg1">
                    <a:lumMod val="50000"/>
                  </a:schemeClr>
                </a:solidFill>
                <a:latin typeface="Cambria" panose="02040503050406030204" pitchFamily="18" charset="0"/>
              </a:endParaRPr>
            </a:p>
          </p:txBody>
        </p:sp>
      </p:grpSp>
      <p:grpSp>
        <p:nvGrpSpPr>
          <p:cNvPr id="35" name="Group 34"/>
          <p:cNvGrpSpPr/>
          <p:nvPr/>
        </p:nvGrpSpPr>
        <p:grpSpPr>
          <a:xfrm>
            <a:off x="4838552" y="3939766"/>
            <a:ext cx="2304167" cy="1341656"/>
            <a:chOff x="13192699" y="3493789"/>
            <a:chExt cx="2883122" cy="827128"/>
          </a:xfrm>
        </p:grpSpPr>
        <p:sp>
          <p:nvSpPr>
            <p:cNvPr id="36" name="AutoShape 16"/>
            <p:cNvSpPr>
              <a:spLocks noChangeArrowheads="1"/>
            </p:cNvSpPr>
            <p:nvPr/>
          </p:nvSpPr>
          <p:spPr bwMode="ltGray">
            <a:xfrm>
              <a:off x="13472908" y="3570797"/>
              <a:ext cx="2105904" cy="631782"/>
            </a:xfrm>
            <a:prstGeom prst="wedgeEllipseCallout">
              <a:avLst>
                <a:gd name="adj1" fmla="val 30278"/>
                <a:gd name="adj2" fmla="val -81103"/>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7" name="Rectangle 18"/>
            <p:cNvSpPr>
              <a:spLocks noChangeArrowheads="1"/>
            </p:cNvSpPr>
            <p:nvPr/>
          </p:nvSpPr>
          <p:spPr bwMode="black">
            <a:xfrm>
              <a:off x="13192699" y="3493789"/>
              <a:ext cx="2883122" cy="827128"/>
            </a:xfrm>
            <a:prstGeom prst="wedgeEllipseCallout">
              <a:avLst/>
            </a:prstGeom>
            <a:noFill/>
            <a:ln w="9525" algn="ctr">
              <a:noFill/>
              <a:miter lim="800000"/>
            </a:ln>
            <a:effectLst/>
          </p:spPr>
          <p:txBody>
            <a:bodyPr wrap="none">
              <a:spAutoFit/>
            </a:bodyPr>
            <a:lstStyle/>
            <a:p>
              <a:pPr algn="ctr"/>
              <a:r>
                <a:rPr lang="en-US" sz="2800" dirty="0" err="1">
                  <a:solidFill>
                    <a:sysClr val="windowText" lastClr="000000"/>
                  </a:solidFill>
                  <a:latin typeface="Cambria" panose="02040503050406030204" pitchFamily="18" charset="0"/>
                </a:rPr>
                <a:t>Khu</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rừng</a:t>
              </a:r>
              <a:endParaRPr lang="en-US" sz="2800" dirty="0">
                <a:solidFill>
                  <a:sysClr val="windowText" lastClr="000000"/>
                </a:solidFill>
                <a:latin typeface="Cambria" panose="02040503050406030204" pitchFamily="18" charset="0"/>
              </a:endParaRPr>
            </a:p>
            <a:p>
              <a:pPr algn="ct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kì</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bí</a:t>
              </a:r>
              <a:endParaRPr lang="en-US" sz="2800" dirty="0">
                <a:solidFill>
                  <a:sysClr val="windowText" lastClr="000000"/>
                </a:solidFill>
                <a:latin typeface="Cambria" panose="02040503050406030204" pitchFamily="18" charset="0"/>
              </a:endParaRPr>
            </a:p>
          </p:txBody>
        </p:sp>
      </p:grpSp>
      <p:grpSp>
        <p:nvGrpSpPr>
          <p:cNvPr id="38" name="Group 37"/>
          <p:cNvGrpSpPr/>
          <p:nvPr/>
        </p:nvGrpSpPr>
        <p:grpSpPr>
          <a:xfrm>
            <a:off x="9302882" y="2792593"/>
            <a:ext cx="2173500" cy="1341656"/>
            <a:chOff x="13158118" y="3510129"/>
            <a:chExt cx="2719625" cy="827129"/>
          </a:xfrm>
        </p:grpSpPr>
        <p:sp>
          <p:nvSpPr>
            <p:cNvPr id="39" name="AutoShape 16"/>
            <p:cNvSpPr>
              <a:spLocks noChangeArrowheads="1"/>
            </p:cNvSpPr>
            <p:nvPr/>
          </p:nvSpPr>
          <p:spPr bwMode="ltGray">
            <a:xfrm>
              <a:off x="13456328" y="3562626"/>
              <a:ext cx="2089776" cy="715396"/>
            </a:xfrm>
            <a:prstGeom prst="wedgeEllipseCallout">
              <a:avLst>
                <a:gd name="adj1" fmla="val -81534"/>
                <a:gd name="adj2" fmla="val 366"/>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40" name="Rectangle 18"/>
            <p:cNvSpPr>
              <a:spLocks noChangeArrowheads="1"/>
            </p:cNvSpPr>
            <p:nvPr/>
          </p:nvSpPr>
          <p:spPr bwMode="black">
            <a:xfrm>
              <a:off x="13158118" y="3510129"/>
              <a:ext cx="2719625" cy="827129"/>
            </a:xfrm>
            <a:prstGeom prst="wedgeEllipseCallout">
              <a:avLst/>
            </a:prstGeom>
            <a:noFill/>
            <a:ln w="9525" algn="ctr">
              <a:noFill/>
              <a:miter lim="800000"/>
            </a:ln>
            <a:effectLst/>
          </p:spPr>
          <p:txBody>
            <a:bodyPr wrap="square">
              <a:spAutoFit/>
            </a:bodyPr>
            <a:lstStyle/>
            <a:p>
              <a:pPr algn="ctr"/>
              <a:r>
                <a:rPr lang="en-US" sz="2800" dirty="0" err="1">
                  <a:solidFill>
                    <a:sysClr val="windowText" lastClr="000000"/>
                  </a:solidFill>
                  <a:latin typeface="Cambria" panose="02040503050406030204" pitchFamily="18" charset="0"/>
                </a:rPr>
                <a:t>Đầm</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lầy</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cá</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sấu</a:t>
              </a:r>
              <a:endParaRPr lang="en-US" sz="2800" dirty="0">
                <a:solidFill>
                  <a:sysClr val="windowText" lastClr="000000"/>
                </a:solidFill>
                <a:latin typeface="Cambria" panose="02040503050406030204" pitchFamily="18" charset="0"/>
              </a:endParaRPr>
            </a:p>
          </p:txBody>
        </p:sp>
      </p:grpSp>
      <p:sp>
        <p:nvSpPr>
          <p:cNvPr id="8" name="Freeform 7"/>
          <p:cNvSpPr/>
          <p:nvPr/>
        </p:nvSpPr>
        <p:spPr>
          <a:xfrm>
            <a:off x="4081670" y="2968487"/>
            <a:ext cx="1113182" cy="1537252"/>
          </a:xfrm>
          <a:custGeom>
            <a:avLst/>
            <a:gdLst>
              <a:gd name="connsiteX0" fmla="*/ 0 w 1113182"/>
              <a:gd name="connsiteY0" fmla="*/ 1537252 h 1537252"/>
              <a:gd name="connsiteX1" fmla="*/ 66260 w 1113182"/>
              <a:gd name="connsiteY1" fmla="*/ 1510748 h 1537252"/>
              <a:gd name="connsiteX2" fmla="*/ 79513 w 1113182"/>
              <a:gd name="connsiteY2" fmla="*/ 1470991 h 1537252"/>
              <a:gd name="connsiteX3" fmla="*/ 119269 w 1113182"/>
              <a:gd name="connsiteY3" fmla="*/ 1457739 h 1537252"/>
              <a:gd name="connsiteX4" fmla="*/ 172278 w 1113182"/>
              <a:gd name="connsiteY4" fmla="*/ 1431235 h 1537252"/>
              <a:gd name="connsiteX5" fmla="*/ 278295 w 1113182"/>
              <a:gd name="connsiteY5" fmla="*/ 1391478 h 1537252"/>
              <a:gd name="connsiteX6" fmla="*/ 304800 w 1113182"/>
              <a:gd name="connsiteY6" fmla="*/ 1364974 h 1537252"/>
              <a:gd name="connsiteX7" fmla="*/ 344556 w 1113182"/>
              <a:gd name="connsiteY7" fmla="*/ 1351722 h 1537252"/>
              <a:gd name="connsiteX8" fmla="*/ 410817 w 1113182"/>
              <a:gd name="connsiteY8" fmla="*/ 1311965 h 1537252"/>
              <a:gd name="connsiteX9" fmla="*/ 450573 w 1113182"/>
              <a:gd name="connsiteY9" fmla="*/ 1285461 h 1537252"/>
              <a:gd name="connsiteX10" fmla="*/ 477078 w 1113182"/>
              <a:gd name="connsiteY10" fmla="*/ 1258956 h 1537252"/>
              <a:gd name="connsiteX11" fmla="*/ 516834 w 1113182"/>
              <a:gd name="connsiteY11" fmla="*/ 1245704 h 1537252"/>
              <a:gd name="connsiteX12" fmla="*/ 609600 w 1113182"/>
              <a:gd name="connsiteY12" fmla="*/ 1219200 h 1537252"/>
              <a:gd name="connsiteX13" fmla="*/ 649356 w 1113182"/>
              <a:gd name="connsiteY13" fmla="*/ 1192696 h 1537252"/>
              <a:gd name="connsiteX14" fmla="*/ 689113 w 1113182"/>
              <a:gd name="connsiteY14" fmla="*/ 1179443 h 1537252"/>
              <a:gd name="connsiteX15" fmla="*/ 742121 w 1113182"/>
              <a:gd name="connsiteY15" fmla="*/ 1152939 h 1537252"/>
              <a:gd name="connsiteX16" fmla="*/ 768626 w 1113182"/>
              <a:gd name="connsiteY16" fmla="*/ 1113183 h 1537252"/>
              <a:gd name="connsiteX17" fmla="*/ 795130 w 1113182"/>
              <a:gd name="connsiteY17" fmla="*/ 1086678 h 1537252"/>
              <a:gd name="connsiteX18" fmla="*/ 834887 w 1113182"/>
              <a:gd name="connsiteY18" fmla="*/ 1007165 h 1537252"/>
              <a:gd name="connsiteX19" fmla="*/ 861391 w 1113182"/>
              <a:gd name="connsiteY19" fmla="*/ 940904 h 1537252"/>
              <a:gd name="connsiteX20" fmla="*/ 887895 w 1113182"/>
              <a:gd name="connsiteY20" fmla="*/ 795130 h 1537252"/>
              <a:gd name="connsiteX21" fmla="*/ 940904 w 1113182"/>
              <a:gd name="connsiteY21" fmla="*/ 702365 h 1537252"/>
              <a:gd name="connsiteX22" fmla="*/ 967408 w 1113182"/>
              <a:gd name="connsiteY22" fmla="*/ 649356 h 1537252"/>
              <a:gd name="connsiteX23" fmla="*/ 980660 w 1113182"/>
              <a:gd name="connsiteY23" fmla="*/ 609600 h 1537252"/>
              <a:gd name="connsiteX24" fmla="*/ 1020417 w 1113182"/>
              <a:gd name="connsiteY24" fmla="*/ 583096 h 1537252"/>
              <a:gd name="connsiteX25" fmla="*/ 1033669 w 1113182"/>
              <a:gd name="connsiteY25" fmla="*/ 450574 h 1537252"/>
              <a:gd name="connsiteX26" fmla="*/ 1060173 w 1113182"/>
              <a:gd name="connsiteY26" fmla="*/ 318052 h 1537252"/>
              <a:gd name="connsiteX27" fmla="*/ 1046921 w 1113182"/>
              <a:gd name="connsiteY27" fmla="*/ 159026 h 1537252"/>
              <a:gd name="connsiteX28" fmla="*/ 1073426 w 1113182"/>
              <a:gd name="connsiteY28" fmla="*/ 26504 h 1537252"/>
              <a:gd name="connsiteX29" fmla="*/ 1113182 w 1113182"/>
              <a:gd name="connsiteY29" fmla="*/ 0 h 153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182" h="1537252">
                <a:moveTo>
                  <a:pt x="0" y="1537252"/>
                </a:moveTo>
                <a:cubicBezTo>
                  <a:pt x="22087" y="1528417"/>
                  <a:pt x="47986" y="1525977"/>
                  <a:pt x="66260" y="1510748"/>
                </a:cubicBezTo>
                <a:cubicBezTo>
                  <a:pt x="76991" y="1501805"/>
                  <a:pt x="69635" y="1480869"/>
                  <a:pt x="79513" y="1470991"/>
                </a:cubicBezTo>
                <a:cubicBezTo>
                  <a:pt x="89390" y="1461114"/>
                  <a:pt x="106430" y="1463242"/>
                  <a:pt x="119269" y="1457739"/>
                </a:cubicBezTo>
                <a:cubicBezTo>
                  <a:pt x="137427" y="1449957"/>
                  <a:pt x="154608" y="1440070"/>
                  <a:pt x="172278" y="1431235"/>
                </a:cubicBezTo>
                <a:cubicBezTo>
                  <a:pt x="232015" y="1371496"/>
                  <a:pt x="155848" y="1437395"/>
                  <a:pt x="278295" y="1391478"/>
                </a:cubicBezTo>
                <a:cubicBezTo>
                  <a:pt x="289994" y="1387091"/>
                  <a:pt x="294086" y="1371402"/>
                  <a:pt x="304800" y="1364974"/>
                </a:cubicBezTo>
                <a:cubicBezTo>
                  <a:pt x="316778" y="1357787"/>
                  <a:pt x="331304" y="1356139"/>
                  <a:pt x="344556" y="1351722"/>
                </a:cubicBezTo>
                <a:cubicBezTo>
                  <a:pt x="396323" y="1299953"/>
                  <a:pt x="342005" y="1346371"/>
                  <a:pt x="410817" y="1311965"/>
                </a:cubicBezTo>
                <a:cubicBezTo>
                  <a:pt x="425063" y="1304842"/>
                  <a:pt x="438136" y="1295410"/>
                  <a:pt x="450573" y="1285461"/>
                </a:cubicBezTo>
                <a:cubicBezTo>
                  <a:pt x="460330" y="1277656"/>
                  <a:pt x="466364" y="1265384"/>
                  <a:pt x="477078" y="1258956"/>
                </a:cubicBezTo>
                <a:cubicBezTo>
                  <a:pt x="489056" y="1251769"/>
                  <a:pt x="503403" y="1249541"/>
                  <a:pt x="516834" y="1245704"/>
                </a:cubicBezTo>
                <a:cubicBezTo>
                  <a:pt x="633324" y="1212422"/>
                  <a:pt x="514270" y="1250976"/>
                  <a:pt x="609600" y="1219200"/>
                </a:cubicBezTo>
                <a:cubicBezTo>
                  <a:pt x="622852" y="1210365"/>
                  <a:pt x="635111" y="1199819"/>
                  <a:pt x="649356" y="1192696"/>
                </a:cubicBezTo>
                <a:cubicBezTo>
                  <a:pt x="661850" y="1186449"/>
                  <a:pt x="676273" y="1184946"/>
                  <a:pt x="689113" y="1179443"/>
                </a:cubicBezTo>
                <a:cubicBezTo>
                  <a:pt x="707271" y="1171661"/>
                  <a:pt x="724452" y="1161774"/>
                  <a:pt x="742121" y="1152939"/>
                </a:cubicBezTo>
                <a:cubicBezTo>
                  <a:pt x="750956" y="1139687"/>
                  <a:pt x="758676" y="1125620"/>
                  <a:pt x="768626" y="1113183"/>
                </a:cubicBezTo>
                <a:cubicBezTo>
                  <a:pt x="776431" y="1103427"/>
                  <a:pt x="789542" y="1097853"/>
                  <a:pt x="795130" y="1086678"/>
                </a:cubicBezTo>
                <a:cubicBezTo>
                  <a:pt x="843976" y="988985"/>
                  <a:pt x="773164" y="1068888"/>
                  <a:pt x="834887" y="1007165"/>
                </a:cubicBezTo>
                <a:cubicBezTo>
                  <a:pt x="843722" y="985078"/>
                  <a:pt x="855132" y="963854"/>
                  <a:pt x="861391" y="940904"/>
                </a:cubicBezTo>
                <a:cubicBezTo>
                  <a:pt x="871401" y="904199"/>
                  <a:pt x="875195" y="833229"/>
                  <a:pt x="887895" y="795130"/>
                </a:cubicBezTo>
                <a:cubicBezTo>
                  <a:pt x="903912" y="747080"/>
                  <a:pt x="917641" y="743076"/>
                  <a:pt x="940904" y="702365"/>
                </a:cubicBezTo>
                <a:cubicBezTo>
                  <a:pt x="950705" y="685213"/>
                  <a:pt x="959626" y="667514"/>
                  <a:pt x="967408" y="649356"/>
                </a:cubicBezTo>
                <a:cubicBezTo>
                  <a:pt x="972911" y="636517"/>
                  <a:pt x="971934" y="620508"/>
                  <a:pt x="980660" y="609600"/>
                </a:cubicBezTo>
                <a:cubicBezTo>
                  <a:pt x="990610" y="597163"/>
                  <a:pt x="1007165" y="591931"/>
                  <a:pt x="1020417" y="583096"/>
                </a:cubicBezTo>
                <a:cubicBezTo>
                  <a:pt x="1024834" y="538922"/>
                  <a:pt x="1027084" y="494477"/>
                  <a:pt x="1033669" y="450574"/>
                </a:cubicBezTo>
                <a:cubicBezTo>
                  <a:pt x="1040351" y="406024"/>
                  <a:pt x="1060173" y="318052"/>
                  <a:pt x="1060173" y="318052"/>
                </a:cubicBezTo>
                <a:cubicBezTo>
                  <a:pt x="1055756" y="265043"/>
                  <a:pt x="1044506" y="212164"/>
                  <a:pt x="1046921" y="159026"/>
                </a:cubicBezTo>
                <a:cubicBezTo>
                  <a:pt x="1048967" y="114024"/>
                  <a:pt x="1035943" y="51493"/>
                  <a:pt x="1073426" y="26504"/>
                </a:cubicBezTo>
                <a:lnTo>
                  <a:pt x="1113182" y="0"/>
                </a:ln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221357" y="2226365"/>
            <a:ext cx="2305878" cy="662609"/>
          </a:xfrm>
          <a:custGeom>
            <a:avLst/>
            <a:gdLst>
              <a:gd name="connsiteX0" fmla="*/ 0 w 2305878"/>
              <a:gd name="connsiteY0" fmla="*/ 662609 h 662609"/>
              <a:gd name="connsiteX1" fmla="*/ 53008 w 2305878"/>
              <a:gd name="connsiteY1" fmla="*/ 556592 h 662609"/>
              <a:gd name="connsiteX2" fmla="*/ 79513 w 2305878"/>
              <a:gd name="connsiteY2" fmla="*/ 530087 h 662609"/>
              <a:gd name="connsiteX3" fmla="*/ 145773 w 2305878"/>
              <a:gd name="connsiteY3" fmla="*/ 477078 h 662609"/>
              <a:gd name="connsiteX4" fmla="*/ 238539 w 2305878"/>
              <a:gd name="connsiteY4" fmla="*/ 357809 h 662609"/>
              <a:gd name="connsiteX5" fmla="*/ 304800 w 2305878"/>
              <a:gd name="connsiteY5" fmla="*/ 304800 h 662609"/>
              <a:gd name="connsiteX6" fmla="*/ 371060 w 2305878"/>
              <a:gd name="connsiteY6" fmla="*/ 251792 h 662609"/>
              <a:gd name="connsiteX7" fmla="*/ 384313 w 2305878"/>
              <a:gd name="connsiteY7" fmla="*/ 212035 h 662609"/>
              <a:gd name="connsiteX8" fmla="*/ 556591 w 2305878"/>
              <a:gd name="connsiteY8" fmla="*/ 172278 h 662609"/>
              <a:gd name="connsiteX9" fmla="*/ 715617 w 2305878"/>
              <a:gd name="connsiteY9" fmla="*/ 132522 h 662609"/>
              <a:gd name="connsiteX10" fmla="*/ 927652 w 2305878"/>
              <a:gd name="connsiteY10" fmla="*/ 79513 h 662609"/>
              <a:gd name="connsiteX11" fmla="*/ 1020417 w 2305878"/>
              <a:gd name="connsiteY11" fmla="*/ 13252 h 662609"/>
              <a:gd name="connsiteX12" fmla="*/ 1060173 w 2305878"/>
              <a:gd name="connsiteY12" fmla="*/ 0 h 662609"/>
              <a:gd name="connsiteX13" fmla="*/ 1179443 w 2305878"/>
              <a:gd name="connsiteY13" fmla="*/ 26505 h 662609"/>
              <a:gd name="connsiteX14" fmla="*/ 1258956 w 2305878"/>
              <a:gd name="connsiteY14" fmla="*/ 53009 h 662609"/>
              <a:gd name="connsiteX15" fmla="*/ 1417982 w 2305878"/>
              <a:gd name="connsiteY15" fmla="*/ 66261 h 662609"/>
              <a:gd name="connsiteX16" fmla="*/ 1524000 w 2305878"/>
              <a:gd name="connsiteY16" fmla="*/ 92765 h 662609"/>
              <a:gd name="connsiteX17" fmla="*/ 1563756 w 2305878"/>
              <a:gd name="connsiteY17" fmla="*/ 79513 h 662609"/>
              <a:gd name="connsiteX18" fmla="*/ 1683026 w 2305878"/>
              <a:gd name="connsiteY18" fmla="*/ 66261 h 662609"/>
              <a:gd name="connsiteX19" fmla="*/ 1802295 w 2305878"/>
              <a:gd name="connsiteY19" fmla="*/ 53009 h 662609"/>
              <a:gd name="connsiteX20" fmla="*/ 1815547 w 2305878"/>
              <a:gd name="connsiteY20" fmla="*/ 92765 h 662609"/>
              <a:gd name="connsiteX21" fmla="*/ 1855304 w 2305878"/>
              <a:gd name="connsiteY21" fmla="*/ 106018 h 662609"/>
              <a:gd name="connsiteX22" fmla="*/ 1934817 w 2305878"/>
              <a:gd name="connsiteY22" fmla="*/ 145774 h 662609"/>
              <a:gd name="connsiteX23" fmla="*/ 2080591 w 2305878"/>
              <a:gd name="connsiteY23" fmla="*/ 265044 h 662609"/>
              <a:gd name="connsiteX24" fmla="*/ 2133600 w 2305878"/>
              <a:gd name="connsiteY24" fmla="*/ 278296 h 662609"/>
              <a:gd name="connsiteX25" fmla="*/ 2173356 w 2305878"/>
              <a:gd name="connsiteY25" fmla="*/ 304800 h 662609"/>
              <a:gd name="connsiteX26" fmla="*/ 2226365 w 2305878"/>
              <a:gd name="connsiteY26" fmla="*/ 357809 h 662609"/>
              <a:gd name="connsiteX27" fmla="*/ 2266121 w 2305878"/>
              <a:gd name="connsiteY27" fmla="*/ 384313 h 662609"/>
              <a:gd name="connsiteX28" fmla="*/ 2279373 w 2305878"/>
              <a:gd name="connsiteY28" fmla="*/ 424070 h 662609"/>
              <a:gd name="connsiteX29" fmla="*/ 2305878 w 2305878"/>
              <a:gd name="connsiteY29" fmla="*/ 450574 h 6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05878" h="662609">
                <a:moveTo>
                  <a:pt x="0" y="662609"/>
                </a:moveTo>
                <a:cubicBezTo>
                  <a:pt x="20560" y="611208"/>
                  <a:pt x="21248" y="596291"/>
                  <a:pt x="53008" y="556592"/>
                </a:cubicBezTo>
                <a:cubicBezTo>
                  <a:pt x="60813" y="546835"/>
                  <a:pt x="69756" y="537892"/>
                  <a:pt x="79513" y="530087"/>
                </a:cubicBezTo>
                <a:cubicBezTo>
                  <a:pt x="112118" y="504003"/>
                  <a:pt x="121773" y="509079"/>
                  <a:pt x="145773" y="477078"/>
                </a:cubicBezTo>
                <a:cubicBezTo>
                  <a:pt x="240874" y="350276"/>
                  <a:pt x="157609" y="438737"/>
                  <a:pt x="238539" y="357809"/>
                </a:cubicBezTo>
                <a:cubicBezTo>
                  <a:pt x="266666" y="273425"/>
                  <a:pt x="226354" y="357097"/>
                  <a:pt x="304800" y="304800"/>
                </a:cubicBezTo>
                <a:cubicBezTo>
                  <a:pt x="424687" y="224876"/>
                  <a:pt x="241088" y="295116"/>
                  <a:pt x="371060" y="251792"/>
                </a:cubicBezTo>
                <a:cubicBezTo>
                  <a:pt x="375478" y="238540"/>
                  <a:pt x="375586" y="222943"/>
                  <a:pt x="384313" y="212035"/>
                </a:cubicBezTo>
                <a:cubicBezTo>
                  <a:pt x="422104" y="164796"/>
                  <a:pt x="516658" y="176272"/>
                  <a:pt x="556591" y="172278"/>
                </a:cubicBezTo>
                <a:cubicBezTo>
                  <a:pt x="661595" y="137277"/>
                  <a:pt x="608546" y="150367"/>
                  <a:pt x="715617" y="132522"/>
                </a:cubicBezTo>
                <a:cubicBezTo>
                  <a:pt x="837867" y="91772"/>
                  <a:pt x="767735" y="111497"/>
                  <a:pt x="927652" y="79513"/>
                </a:cubicBezTo>
                <a:cubicBezTo>
                  <a:pt x="939656" y="70510"/>
                  <a:pt x="1001040" y="22940"/>
                  <a:pt x="1020417" y="13252"/>
                </a:cubicBezTo>
                <a:cubicBezTo>
                  <a:pt x="1032911" y="7005"/>
                  <a:pt x="1046921" y="4417"/>
                  <a:pt x="1060173" y="0"/>
                </a:cubicBezTo>
                <a:cubicBezTo>
                  <a:pt x="1099930" y="8835"/>
                  <a:pt x="1140092" y="16011"/>
                  <a:pt x="1179443" y="26505"/>
                </a:cubicBezTo>
                <a:cubicBezTo>
                  <a:pt x="1206438" y="33704"/>
                  <a:pt x="1231398" y="48416"/>
                  <a:pt x="1258956" y="53009"/>
                </a:cubicBezTo>
                <a:cubicBezTo>
                  <a:pt x="1311425" y="61754"/>
                  <a:pt x="1364973" y="61844"/>
                  <a:pt x="1417982" y="66261"/>
                </a:cubicBezTo>
                <a:cubicBezTo>
                  <a:pt x="1453321" y="75096"/>
                  <a:pt x="1487723" y="89467"/>
                  <a:pt x="1524000" y="92765"/>
                </a:cubicBezTo>
                <a:cubicBezTo>
                  <a:pt x="1537911" y="94030"/>
                  <a:pt x="1549977" y="81809"/>
                  <a:pt x="1563756" y="79513"/>
                </a:cubicBezTo>
                <a:cubicBezTo>
                  <a:pt x="1603213" y="72937"/>
                  <a:pt x="1643269" y="70678"/>
                  <a:pt x="1683026" y="66261"/>
                </a:cubicBezTo>
                <a:cubicBezTo>
                  <a:pt x="1726687" y="37154"/>
                  <a:pt x="1738202" y="16385"/>
                  <a:pt x="1802295" y="53009"/>
                </a:cubicBezTo>
                <a:cubicBezTo>
                  <a:pt x="1814423" y="59939"/>
                  <a:pt x="1805670" y="82888"/>
                  <a:pt x="1815547" y="92765"/>
                </a:cubicBezTo>
                <a:cubicBezTo>
                  <a:pt x="1825425" y="102643"/>
                  <a:pt x="1842810" y="99771"/>
                  <a:pt x="1855304" y="106018"/>
                </a:cubicBezTo>
                <a:cubicBezTo>
                  <a:pt x="1958056" y="157394"/>
                  <a:pt x="1834893" y="112467"/>
                  <a:pt x="1934817" y="145774"/>
                </a:cubicBezTo>
                <a:cubicBezTo>
                  <a:pt x="1966127" y="177084"/>
                  <a:pt x="2033702" y="253322"/>
                  <a:pt x="2080591" y="265044"/>
                </a:cubicBezTo>
                <a:lnTo>
                  <a:pt x="2133600" y="278296"/>
                </a:lnTo>
                <a:cubicBezTo>
                  <a:pt x="2146852" y="287131"/>
                  <a:pt x="2161263" y="294435"/>
                  <a:pt x="2173356" y="304800"/>
                </a:cubicBezTo>
                <a:cubicBezTo>
                  <a:pt x="2192329" y="321062"/>
                  <a:pt x="2205573" y="343948"/>
                  <a:pt x="2226365" y="357809"/>
                </a:cubicBezTo>
                <a:lnTo>
                  <a:pt x="2266121" y="384313"/>
                </a:lnTo>
                <a:cubicBezTo>
                  <a:pt x="2270538" y="397565"/>
                  <a:pt x="2272186" y="412092"/>
                  <a:pt x="2279373" y="424070"/>
                </a:cubicBezTo>
                <a:cubicBezTo>
                  <a:pt x="2285801" y="434784"/>
                  <a:pt x="2305878" y="450574"/>
                  <a:pt x="2305878" y="450574"/>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606748" y="2743200"/>
            <a:ext cx="1192695" cy="278296"/>
          </a:xfrm>
          <a:custGeom>
            <a:avLst/>
            <a:gdLst>
              <a:gd name="connsiteX0" fmla="*/ 0 w 1192695"/>
              <a:gd name="connsiteY0" fmla="*/ 0 h 278296"/>
              <a:gd name="connsiteX1" fmla="*/ 92765 w 1192695"/>
              <a:gd name="connsiteY1" fmla="*/ 53009 h 278296"/>
              <a:gd name="connsiteX2" fmla="*/ 132522 w 1192695"/>
              <a:gd name="connsiteY2" fmla="*/ 119270 h 278296"/>
              <a:gd name="connsiteX3" fmla="*/ 172278 w 1192695"/>
              <a:gd name="connsiteY3" fmla="*/ 132522 h 278296"/>
              <a:gd name="connsiteX4" fmla="*/ 291548 w 1192695"/>
              <a:gd name="connsiteY4" fmla="*/ 185530 h 278296"/>
              <a:gd name="connsiteX5" fmla="*/ 490330 w 1192695"/>
              <a:gd name="connsiteY5" fmla="*/ 212035 h 278296"/>
              <a:gd name="connsiteX6" fmla="*/ 516835 w 1192695"/>
              <a:gd name="connsiteY6" fmla="*/ 238539 h 278296"/>
              <a:gd name="connsiteX7" fmla="*/ 596348 w 1192695"/>
              <a:gd name="connsiteY7" fmla="*/ 265043 h 278296"/>
              <a:gd name="connsiteX8" fmla="*/ 742122 w 1192695"/>
              <a:gd name="connsiteY8" fmla="*/ 251791 h 278296"/>
              <a:gd name="connsiteX9" fmla="*/ 834887 w 1192695"/>
              <a:gd name="connsiteY9" fmla="*/ 278296 h 278296"/>
              <a:gd name="connsiteX10" fmla="*/ 914400 w 1192695"/>
              <a:gd name="connsiteY10" fmla="*/ 251791 h 278296"/>
              <a:gd name="connsiteX11" fmla="*/ 1126435 w 1192695"/>
              <a:gd name="connsiteY11" fmla="*/ 225287 h 278296"/>
              <a:gd name="connsiteX12" fmla="*/ 1192695 w 1192695"/>
              <a:gd name="connsiteY12" fmla="*/ 198783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695" h="278296">
                <a:moveTo>
                  <a:pt x="0" y="0"/>
                </a:moveTo>
                <a:cubicBezTo>
                  <a:pt x="30922" y="17670"/>
                  <a:pt x="65963" y="29557"/>
                  <a:pt x="92765" y="53009"/>
                </a:cubicBezTo>
                <a:cubicBezTo>
                  <a:pt x="183739" y="132612"/>
                  <a:pt x="30154" y="57849"/>
                  <a:pt x="132522" y="119270"/>
                </a:cubicBezTo>
                <a:cubicBezTo>
                  <a:pt x="144500" y="126457"/>
                  <a:pt x="159784" y="126275"/>
                  <a:pt x="172278" y="132522"/>
                </a:cubicBezTo>
                <a:cubicBezTo>
                  <a:pt x="231457" y="162111"/>
                  <a:pt x="203633" y="175761"/>
                  <a:pt x="291548" y="185530"/>
                </a:cubicBezTo>
                <a:cubicBezTo>
                  <a:pt x="437523" y="201750"/>
                  <a:pt x="371360" y="192207"/>
                  <a:pt x="490330" y="212035"/>
                </a:cubicBezTo>
                <a:cubicBezTo>
                  <a:pt x="499165" y="220870"/>
                  <a:pt x="505660" y="232951"/>
                  <a:pt x="516835" y="238539"/>
                </a:cubicBezTo>
                <a:cubicBezTo>
                  <a:pt x="541824" y="251033"/>
                  <a:pt x="596348" y="265043"/>
                  <a:pt x="596348" y="265043"/>
                </a:cubicBezTo>
                <a:cubicBezTo>
                  <a:pt x="644939" y="260626"/>
                  <a:pt x="693330" y="251791"/>
                  <a:pt x="742122" y="251791"/>
                </a:cubicBezTo>
                <a:cubicBezTo>
                  <a:pt x="758765" y="251791"/>
                  <a:pt x="816138" y="272046"/>
                  <a:pt x="834887" y="278296"/>
                </a:cubicBezTo>
                <a:cubicBezTo>
                  <a:pt x="861391" y="269461"/>
                  <a:pt x="886842" y="256384"/>
                  <a:pt x="914400" y="251791"/>
                </a:cubicBezTo>
                <a:cubicBezTo>
                  <a:pt x="1037703" y="231241"/>
                  <a:pt x="967176" y="241213"/>
                  <a:pt x="1126435" y="225287"/>
                </a:cubicBezTo>
                <a:cubicBezTo>
                  <a:pt x="1175562" y="208911"/>
                  <a:pt x="1153697" y="218282"/>
                  <a:pt x="1192695" y="198783"/>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Nhóm 61"/>
          <p:cNvGrpSpPr/>
          <p:nvPr/>
        </p:nvGrpSpPr>
        <p:grpSpPr>
          <a:xfrm>
            <a:off x="31198" y="1383265"/>
            <a:ext cx="1198563" cy="5487987"/>
            <a:chOff x="44450" y="1370013"/>
            <a:chExt cx="1198563" cy="5487987"/>
          </a:xfrm>
        </p:grpSpPr>
        <p:sp>
          <p:nvSpPr>
            <p:cNvPr id="42" name="Hình tự do 5"/>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3" name="Dòng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Hình tự do 7"/>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5" name="Hình tự do 8"/>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46" name="Hình tự do 12"/>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47" name="Hình tự do 13"/>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14"/>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9" name="Hình tự do 15"/>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0" name="Dòng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1" name="Hình tự do 17"/>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52" name="Hình tự do 18"/>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3" name="Hình tự do 19"/>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4" name="Hình tự do 20"/>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5" name="Hình tự do 21"/>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6" name="Hình tự do 22"/>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57" name="Hình tự do 23"/>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8" name="Hình tự do 24"/>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9" name="Dòng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0" name="Hình tự do 26"/>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lstStyle/>
            <a:p>
              <a:endParaRPr lang="vi-VN"/>
            </a:p>
          </p:txBody>
        </p:sp>
        <p:grpSp>
          <p:nvGrpSpPr>
            <p:cNvPr id="61" name="Nhóm 27"/>
            <p:cNvGrpSpPr/>
            <p:nvPr userDrawn="1"/>
          </p:nvGrpSpPr>
          <p:grpSpPr>
            <a:xfrm rot="21049918">
              <a:off x="516851" y="3319634"/>
              <a:ext cx="682233" cy="504823"/>
              <a:chOff x="452438" y="3540125"/>
              <a:chExt cx="750888" cy="555625"/>
            </a:xfrm>
          </p:grpSpPr>
          <p:sp>
            <p:nvSpPr>
              <p:cNvPr id="84" name="Hình tự do 28"/>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5" name="Hình tự do 29"/>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62" name="Hình bầu dục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3" name="Hình tự do 31"/>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4" name="Hình tự do 32"/>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5" name="Hình tự do 33"/>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6" name="Hình tự do 38"/>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vi-VN"/>
            </a:p>
          </p:txBody>
        </p:sp>
        <p:sp>
          <p:nvSpPr>
            <p:cNvPr id="67" name="Hình tự do 39"/>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8" name="Hình tự do 40"/>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9" name="Hình bầu dục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lstStyle/>
            <a:p>
              <a:endParaRPr lang="vi-VN"/>
            </a:p>
          </p:txBody>
        </p:sp>
        <p:sp>
          <p:nvSpPr>
            <p:cNvPr id="70" name="Hình tự do 18"/>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nvGrpSpPr>
            <p:cNvPr id="71" name="Nhóm 48"/>
            <p:cNvGrpSpPr/>
            <p:nvPr userDrawn="1"/>
          </p:nvGrpSpPr>
          <p:grpSpPr>
            <a:xfrm>
              <a:off x="603252" y="4833897"/>
              <a:ext cx="607348" cy="609642"/>
              <a:chOff x="2051052" y="5522596"/>
              <a:chExt cx="892175" cy="895542"/>
            </a:xfrm>
          </p:grpSpPr>
          <p:sp>
            <p:nvSpPr>
              <p:cNvPr id="78" name="Hình tự do 5"/>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9" name="Dòng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0" name="Hình tự do 32"/>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1" name="Hình tự do 33"/>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2" name="Hình tự do 32"/>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83" name="Hình bầu dục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2" name="Nhóm 55"/>
            <p:cNvGrpSpPr/>
            <p:nvPr userDrawn="1"/>
          </p:nvGrpSpPr>
          <p:grpSpPr>
            <a:xfrm rot="19876682">
              <a:off x="80098" y="1916305"/>
              <a:ext cx="878030" cy="874332"/>
              <a:chOff x="4277517" y="3752400"/>
              <a:chExt cx="1154448" cy="1149586"/>
            </a:xfrm>
          </p:grpSpPr>
          <p:sp>
            <p:nvSpPr>
              <p:cNvPr id="73" name="Hình tự do 56"/>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74" name="Hình tự do 35"/>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75" name="Hình tự do 41"/>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76" name="Hình tự do 41"/>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77" name="Hình tự do 42"/>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9555" y="2576548"/>
            <a:ext cx="2299136" cy="3708285"/>
          </a:xfrm>
          <a:prstGeom prst="rect">
            <a:avLst/>
          </a:prstGeom>
        </p:spPr>
      </p:pic>
      <p:pic>
        <p:nvPicPr>
          <p:cNvPr id="86" name="Tieng-Ngua-chay">
            <a:hlinkClick r:id="" action="ppaction://media"/>
          </p:cNvPr>
          <p:cNvPicPr>
            <a:picLocks noChangeAspect="1"/>
          </p:cNvPicPr>
          <p:nvPr>
            <a:audioFile r:link="rId1"/>
            <p:extLst>
              <p:ext uri="{DAA4B4D4-6D71-4841-9C94-3DE7FCFB9230}">
                <p14:media xmlns:p14="http://schemas.microsoft.com/office/powerpoint/2010/main" r:embed="rId2">
                  <p14:trim st="2258" end="4976.916504"/>
                </p14:media>
              </p:ext>
            </p:extLst>
          </p:nvPr>
        </p:nvPicPr>
        <p:blipFill>
          <a:blip r:embed="rId8"/>
          <a:stretch>
            <a:fillRect/>
          </a:stretch>
        </p:blipFill>
        <p:spPr>
          <a:xfrm>
            <a:off x="-199180" y="1403704"/>
            <a:ext cx="413780" cy="413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5"/>
                                        </p:tgtEl>
                                        <p:attrNameLst>
                                          <p:attrName>style.opacity</p:attrName>
                                        </p:attrNameLst>
                                      </p:cBhvr>
                                      <p:to>
                                        <p:strVal val="0.5"/>
                                      </p:to>
                                    </p:set>
                                    <p:animEffect filter="image" prLst="opacity: 0.5">
                                      <p:cBhvr rctx="IE">
                                        <p:cTn id="7" dur="indefinite"/>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par>
                          <p:cTn id="8" fill="hold">
                            <p:stCondLst>
                              <p:cond delay="0"/>
                            </p:stCondLst>
                            <p:childTnLst>
                              <p:par>
                                <p:cTn id="9" presetID="63" presetClass="path" presetSubtype="0" accel="50000" decel="50000" fill="hold" nodeType="afterEffect">
                                  <p:stCondLst>
                                    <p:cond delay="0"/>
                                  </p:stCondLst>
                                  <p:childTnLst>
                                    <p:animMotion origin="layout" path="M 2.70833E-6 2.96296E-6 L 0.10768 0.0875 " pathEditMode="relative" rAng="0" ptsTypes="AA">
                                      <p:cBhvr>
                                        <p:cTn id="10" dur="2000" fill="hold"/>
                                        <p:tgtEl>
                                          <p:spTgt spid="6"/>
                                        </p:tgtEl>
                                        <p:attrNameLst>
                                          <p:attrName>ppt_x</p:attrName>
                                          <p:attrName>ppt_y</p:attrName>
                                        </p:attrNameLst>
                                      </p:cBhvr>
                                      <p:rCtr x="5378" y="4375"/>
                                    </p:animMotion>
                                  </p:childTnLst>
                                </p:cTn>
                              </p:par>
                              <p:par>
                                <p:cTn id="11" presetID="18" presetClass="entr" presetSubtype="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2000"/>
                                        <p:tgtEl>
                                          <p:spTgt spid="10"/>
                                        </p:tgtEl>
                                      </p:cBhvr>
                                    </p:animEffect>
                                  </p:childTnLst>
                                </p:cTn>
                              </p:par>
                              <p:par>
                                <p:cTn id="14" presetID="1" presetClass="mediacall" presetSubtype="0" fill="hold" nodeType="withEffect">
                                  <p:stCondLst>
                                    <p:cond delay="0"/>
                                  </p:stCondLst>
                                  <p:childTnLst>
                                    <p:cmd type="call" cmd="playFrom(0.0)">
                                      <p:cBhvr>
                                        <p:cTn id="15" dur="1077" fill="hold"/>
                                        <p:tgtEl>
                                          <p:spTgt spid="86"/>
                                        </p:tgtEl>
                                      </p:cBhvr>
                                    </p:cmd>
                                  </p:childTnLst>
                                </p:cTn>
                              </p:par>
                            </p:childTnLst>
                          </p:cTn>
                        </p:par>
                        <p:par>
                          <p:cTn id="16" fill="hold">
                            <p:stCondLst>
                              <p:cond delay="2000"/>
                            </p:stCondLst>
                            <p:childTnLst>
                              <p:par>
                                <p:cTn id="17" presetID="26" presetClass="emph" presetSubtype="0" repeatCount="3000" fill="hold" nodeType="afterEffect">
                                  <p:stCondLst>
                                    <p:cond delay="0"/>
                                  </p:stCondLst>
                                  <p:childTnLst>
                                    <p:animEffect transition="out" filter="fade">
                                      <p:cBhvr>
                                        <p:cTn id="18" dur="1000" tmFilter="0, 0; .2, .5; .8, .5; 1, 0"/>
                                        <p:tgtEl>
                                          <p:spTgt spid="38"/>
                                        </p:tgtEl>
                                      </p:cBhvr>
                                    </p:animEffect>
                                    <p:animScale>
                                      <p:cBhvr>
                                        <p:cTn id="19" dur="50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86"/>
                </p:tgtEl>
              </p:cMediaNode>
            </p:audio>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2"/>
          <p:cNvSpPr txBox="1">
            <a:spLocks noChangeArrowheads="1"/>
          </p:cNvSpPr>
          <p:nvPr/>
        </p:nvSpPr>
        <p:spPr>
          <a:xfrm>
            <a:off x="1192803" y="117475"/>
            <a:ext cx="8701088" cy="7969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a:defRPr/>
            </a:pPr>
            <a:r>
              <a:rPr lang="en-US" b="1" dirty="0" err="1">
                <a:latin typeface="HP001" pitchFamily="34" charset="0"/>
              </a:rPr>
              <a:t>Bài</a:t>
            </a:r>
            <a:r>
              <a:rPr lang="en-US" b="1" dirty="0">
                <a:latin typeface="HP001" pitchFamily="34" charset="0"/>
              </a:rPr>
              <a:t> 3: </a:t>
            </a:r>
            <a:r>
              <a:rPr lang="en-US" b="1" dirty="0" err="1">
                <a:latin typeface="HP001" pitchFamily="34" charset="0"/>
              </a:rPr>
              <a:t>Trong</a:t>
            </a:r>
            <a:r>
              <a:rPr lang="en-US" b="1" dirty="0">
                <a:latin typeface="HP001" pitchFamily="34" charset="0"/>
              </a:rPr>
              <a:t> </a:t>
            </a:r>
            <a:r>
              <a:rPr lang="en-US" b="1" dirty="0" err="1">
                <a:latin typeface="HP001" pitchFamily="34" charset="0"/>
              </a:rPr>
              <a:t>hình</a:t>
            </a:r>
            <a:r>
              <a:rPr lang="en-US" b="1" dirty="0">
                <a:latin typeface="HP001" pitchFamily="34" charset="0"/>
              </a:rPr>
              <a:t> </a:t>
            </a:r>
            <a:r>
              <a:rPr lang="en-US" b="1" dirty="0" err="1">
                <a:latin typeface="HP001" pitchFamily="34" charset="0"/>
              </a:rPr>
              <a:t>bên</a:t>
            </a:r>
            <a:r>
              <a:rPr lang="en-US" b="1" dirty="0">
                <a:latin typeface="HP001" pitchFamily="34" charset="0"/>
              </a:rPr>
              <a:t>:</a:t>
            </a:r>
          </a:p>
        </p:txBody>
      </p:sp>
      <p:sp>
        <p:nvSpPr>
          <p:cNvPr id="5" name="Rectangle 14"/>
          <p:cNvSpPr>
            <a:spLocks noChangeArrowheads="1"/>
          </p:cNvSpPr>
          <p:nvPr/>
        </p:nvSpPr>
        <p:spPr bwMode="auto">
          <a:xfrm>
            <a:off x="579131" y="1480053"/>
            <a:ext cx="691025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90000"/>
              </a:lnSpc>
              <a:defRPr/>
            </a:pP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Có</a:t>
            </a: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bao</a:t>
            </a: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nhiêu</a:t>
            </a: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hình</a:t>
            </a: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vuông</a:t>
            </a:r>
            <a:r>
              <a:rPr lang="en-US" sz="4000" b="1" dirty="0">
                <a:solidFill>
                  <a:schemeClr val="tx2"/>
                </a:solidFill>
                <a:effectLst>
                  <a:outerShdw blurRad="38100" dist="38100" dir="2700000" algn="tl">
                    <a:srgbClr val="C0C0C0"/>
                  </a:outerShdw>
                </a:effectLst>
              </a:rPr>
              <a:t>?</a:t>
            </a:r>
          </a:p>
        </p:txBody>
      </p:sp>
      <p:sp>
        <p:nvSpPr>
          <p:cNvPr id="6" name="Rectangle 15"/>
          <p:cNvSpPr>
            <a:spLocks noChangeArrowheads="1"/>
          </p:cNvSpPr>
          <p:nvPr/>
        </p:nvSpPr>
        <p:spPr bwMode="auto">
          <a:xfrm>
            <a:off x="579131" y="3385053"/>
            <a:ext cx="691025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90000"/>
              </a:lnSpc>
              <a:defRPr/>
            </a:pP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Có</a:t>
            </a: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bao</a:t>
            </a: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nhiêu</a:t>
            </a:r>
            <a:r>
              <a:rPr lang="en-US" sz="4000" b="1" dirty="0">
                <a:solidFill>
                  <a:schemeClr val="tx2"/>
                </a:solidFill>
                <a:effectLst>
                  <a:outerShdw blurRad="38100" dist="38100" dir="2700000" algn="tl">
                    <a:srgbClr val="C0C0C0"/>
                  </a:outerShdw>
                </a:effectLst>
              </a:rPr>
              <a:t> </a:t>
            </a:r>
            <a:r>
              <a:rPr lang="en-US" sz="4000" b="1" dirty="0" err="1">
                <a:solidFill>
                  <a:schemeClr val="tx2"/>
                </a:solidFill>
                <a:effectLst>
                  <a:outerShdw blurRad="38100" dist="38100" dir="2700000" algn="tl">
                    <a:srgbClr val="C0C0C0"/>
                  </a:outerShdw>
                </a:effectLst>
              </a:rPr>
              <a:t>hình</a:t>
            </a:r>
            <a:r>
              <a:rPr lang="en-US" sz="4000" b="1" dirty="0">
                <a:solidFill>
                  <a:schemeClr val="tx2"/>
                </a:solidFill>
                <a:effectLst>
                  <a:outerShdw blurRad="38100" dist="38100" dir="2700000" algn="tl">
                    <a:srgbClr val="C0C0C0"/>
                  </a:outerShdw>
                </a:effectLst>
              </a:rPr>
              <a:t> tam </a:t>
            </a:r>
            <a:r>
              <a:rPr lang="en-US" sz="4000" b="1" dirty="0" err="1">
                <a:solidFill>
                  <a:schemeClr val="tx2"/>
                </a:solidFill>
                <a:effectLst>
                  <a:outerShdw blurRad="38100" dist="38100" dir="2700000" algn="tl">
                    <a:srgbClr val="C0C0C0"/>
                  </a:outerShdw>
                </a:effectLst>
              </a:rPr>
              <a:t>giác</a:t>
            </a:r>
            <a:r>
              <a:rPr lang="en-US" sz="4000" b="1" dirty="0">
                <a:solidFill>
                  <a:schemeClr val="tx2"/>
                </a:solidFill>
                <a:effectLst>
                  <a:outerShdw blurRad="38100" dist="38100" dir="2700000" algn="tl">
                    <a:srgbClr val="C0C0C0"/>
                  </a:outerShdw>
                </a:effectLst>
              </a:rPr>
              <a:t>?</a:t>
            </a:r>
          </a:p>
        </p:txBody>
      </p:sp>
      <p:sp>
        <p:nvSpPr>
          <p:cNvPr id="7" name="Rectangle 16"/>
          <p:cNvSpPr>
            <a:spLocks noChangeArrowheads="1"/>
          </p:cNvSpPr>
          <p:nvPr/>
        </p:nvSpPr>
        <p:spPr bwMode="auto">
          <a:xfrm>
            <a:off x="7783291" y="1371600"/>
            <a:ext cx="13716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 name="Rectangle 17"/>
          <p:cNvSpPr>
            <a:spLocks noChangeArrowheads="1"/>
          </p:cNvSpPr>
          <p:nvPr/>
        </p:nvSpPr>
        <p:spPr bwMode="auto">
          <a:xfrm>
            <a:off x="9154891" y="1371600"/>
            <a:ext cx="13716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 name="Rectangle 18"/>
          <p:cNvSpPr>
            <a:spLocks noChangeArrowheads="1"/>
          </p:cNvSpPr>
          <p:nvPr/>
        </p:nvSpPr>
        <p:spPr bwMode="auto">
          <a:xfrm>
            <a:off x="7783291" y="2743200"/>
            <a:ext cx="13716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 name="Rectangle 19"/>
          <p:cNvSpPr>
            <a:spLocks noChangeArrowheads="1"/>
          </p:cNvSpPr>
          <p:nvPr/>
        </p:nvSpPr>
        <p:spPr bwMode="auto">
          <a:xfrm>
            <a:off x="9154891" y="2743200"/>
            <a:ext cx="13716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 name="Line 20"/>
          <p:cNvSpPr>
            <a:spLocks noChangeShapeType="1"/>
          </p:cNvSpPr>
          <p:nvPr/>
        </p:nvSpPr>
        <p:spPr bwMode="auto">
          <a:xfrm>
            <a:off x="7783291" y="1371600"/>
            <a:ext cx="274320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ight Arrow 11"/>
          <p:cNvSpPr/>
          <p:nvPr/>
        </p:nvSpPr>
        <p:spPr>
          <a:xfrm>
            <a:off x="927463" y="2560320"/>
            <a:ext cx="927463"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927462" y="4476206"/>
            <a:ext cx="927463"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167348" y="2456142"/>
            <a:ext cx="3950434" cy="707886"/>
          </a:xfrm>
          <a:prstGeom prst="rect">
            <a:avLst/>
          </a:prstGeom>
          <a:noFill/>
        </p:spPr>
        <p:txBody>
          <a:bodyPr wrap="square" rtlCol="0">
            <a:spAutoFit/>
          </a:bodyPr>
          <a:lstStyle/>
          <a:p>
            <a:r>
              <a:rPr lang="en-US" sz="4000" dirty="0" err="1">
                <a:solidFill>
                  <a:srgbClr val="FF0000"/>
                </a:solidFill>
              </a:rPr>
              <a:t>Có</a:t>
            </a:r>
            <a:r>
              <a:rPr lang="en-US" sz="4000" dirty="0">
                <a:solidFill>
                  <a:srgbClr val="FF0000"/>
                </a:solidFill>
              </a:rPr>
              <a:t> 5 </a:t>
            </a:r>
            <a:r>
              <a:rPr lang="en-US" sz="4000" dirty="0" err="1">
                <a:solidFill>
                  <a:srgbClr val="FF0000"/>
                </a:solidFill>
              </a:rPr>
              <a:t>hình</a:t>
            </a:r>
            <a:r>
              <a:rPr lang="en-US" sz="4000" dirty="0">
                <a:solidFill>
                  <a:srgbClr val="FF0000"/>
                </a:solidFill>
              </a:rPr>
              <a:t> </a:t>
            </a:r>
            <a:r>
              <a:rPr lang="en-US" sz="4000" dirty="0" err="1">
                <a:solidFill>
                  <a:srgbClr val="FF0000"/>
                </a:solidFill>
              </a:rPr>
              <a:t>vuông</a:t>
            </a:r>
            <a:endParaRPr lang="en-US" sz="4000" dirty="0">
              <a:solidFill>
                <a:srgbClr val="FF0000"/>
              </a:solidFill>
            </a:endParaRPr>
          </a:p>
        </p:txBody>
      </p:sp>
      <p:sp>
        <p:nvSpPr>
          <p:cNvPr id="15" name="TextBox 14"/>
          <p:cNvSpPr txBox="1"/>
          <p:nvPr/>
        </p:nvSpPr>
        <p:spPr>
          <a:xfrm>
            <a:off x="2167347" y="4199394"/>
            <a:ext cx="4403269" cy="707886"/>
          </a:xfrm>
          <a:prstGeom prst="rect">
            <a:avLst/>
          </a:prstGeom>
          <a:noFill/>
        </p:spPr>
        <p:txBody>
          <a:bodyPr wrap="square" rtlCol="0">
            <a:spAutoFit/>
          </a:bodyPr>
          <a:lstStyle/>
          <a:p>
            <a:r>
              <a:rPr lang="en-US" sz="4000" dirty="0" err="1">
                <a:solidFill>
                  <a:srgbClr val="FF0000"/>
                </a:solidFill>
              </a:rPr>
              <a:t>Có</a:t>
            </a:r>
            <a:r>
              <a:rPr lang="en-US" sz="4000" dirty="0">
                <a:solidFill>
                  <a:srgbClr val="FF0000"/>
                </a:solidFill>
              </a:rPr>
              <a:t> 6 </a:t>
            </a:r>
            <a:r>
              <a:rPr lang="en-US" sz="4000" dirty="0" err="1">
                <a:solidFill>
                  <a:srgbClr val="FF0000"/>
                </a:solidFill>
              </a:rPr>
              <a:t>hình</a:t>
            </a:r>
            <a:r>
              <a:rPr lang="en-US" sz="4000" dirty="0">
                <a:solidFill>
                  <a:srgbClr val="FF0000"/>
                </a:solidFill>
              </a:rPr>
              <a:t> tam </a:t>
            </a:r>
            <a:r>
              <a:rPr lang="en-US" sz="4000" dirty="0" err="1">
                <a:solidFill>
                  <a:srgbClr val="FF0000"/>
                </a:solidFill>
              </a:rPr>
              <a:t>giác</a:t>
            </a:r>
            <a:endParaRPr lang="en-US" sz="4000" dirty="0">
              <a:solidFill>
                <a:srgbClr val="FF0000"/>
              </a:solidFill>
            </a:endParaRPr>
          </a:p>
        </p:txBody>
      </p:sp>
    </p:spTree>
    <p:extLst>
      <p:ext uri="{BB962C8B-B14F-4D97-AF65-F5344CB8AC3E}">
        <p14:creationId xmlns:p14="http://schemas.microsoft.com/office/powerpoint/2010/main" val="156889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9456" y="2050869"/>
            <a:ext cx="11811435" cy="42402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a:off x="3971107" y="0"/>
            <a:ext cx="4258492" cy="15936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5010911" y="442891"/>
            <a:ext cx="3017520" cy="707886"/>
          </a:xfrm>
          <a:prstGeom prst="rect">
            <a:avLst/>
          </a:prstGeom>
          <a:no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rPr>
              <a:t>MỤC TIÊU</a:t>
            </a:r>
          </a:p>
        </p:txBody>
      </p:sp>
      <p:sp>
        <p:nvSpPr>
          <p:cNvPr id="6" name="TextBox 5"/>
          <p:cNvSpPr txBox="1"/>
          <p:nvPr/>
        </p:nvSpPr>
        <p:spPr>
          <a:xfrm>
            <a:off x="613955" y="2246809"/>
            <a:ext cx="11416936"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a:t>
            </a:r>
            <a:r>
              <a:rPr lang="en-US" sz="3600" dirty="0">
                <a:latin typeface="Times New Roman" panose="02020603050405020304" pitchFamily="18" charset="0"/>
                <a:cs typeface="Times New Roman" panose="02020603050405020304" pitchFamily="18" charset="0"/>
              </a:rPr>
              <a:t> vi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tam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13955" y="3535675"/>
            <a:ext cx="11416936"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tam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đếm</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hình</a:t>
            </a:r>
            <a:r>
              <a:rPr lang="en-US" sz="360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13955" y="4935430"/>
            <a:ext cx="11022874"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3498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6"/>
                                        </p:tgtEl>
                                        <p:attrNameLst>
                                          <p:attrName>style.color</p:attrName>
                                        </p:attrNameLst>
                                      </p:cBhvr>
                                      <p:to>
                                        <p:clrVal>
                                          <a:srgbClr val="FC0802"/>
                                        </p:clrVal>
                                      </p:to>
                                    </p:set>
                                  </p:childTnLst>
                                </p:cTn>
                              </p:par>
                              <p:par>
                                <p:cTn id="7" presetID="3" presetClass="emph" presetSubtype="1" grpId="0" nodeType="withEffect">
                                  <p:stCondLst>
                                    <p:cond delay="0"/>
                                  </p:stCondLst>
                                  <p:childTnLst>
                                    <p:set>
                                      <p:cBhvr override="childStyle">
                                        <p:cTn id="8" dur="indefinite"/>
                                        <p:tgtEl>
                                          <p:spTgt spid="7"/>
                                        </p:tgtEl>
                                        <p:attrNameLst>
                                          <p:attrName>style.color</p:attrName>
                                        </p:attrNameLst>
                                      </p:cBhvr>
                                      <p:to>
                                        <p:clrVal>
                                          <a:srgbClr val="FC080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8311"/>
          <a:stretch>
            <a:fillRect/>
          </a:stretch>
        </p:blipFill>
        <p:spPr>
          <a:xfrm>
            <a:off x="1833844" y="116786"/>
            <a:ext cx="10252139" cy="6640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1552" y="1256784"/>
            <a:ext cx="996970" cy="1901617"/>
          </a:xfrm>
          <a:prstGeom prst="rect">
            <a:avLst/>
          </a:prstGeom>
        </p:spPr>
      </p:pic>
      <p:grpSp>
        <p:nvGrpSpPr>
          <p:cNvPr id="32" name="Group 31"/>
          <p:cNvGrpSpPr/>
          <p:nvPr/>
        </p:nvGrpSpPr>
        <p:grpSpPr>
          <a:xfrm>
            <a:off x="2544872" y="949784"/>
            <a:ext cx="2173428" cy="1341655"/>
            <a:chOff x="13274487" y="3493789"/>
            <a:chExt cx="2719535" cy="827127"/>
          </a:xfrm>
        </p:grpSpPr>
        <p:sp>
          <p:nvSpPr>
            <p:cNvPr id="33" name="AutoShape 16"/>
            <p:cNvSpPr>
              <a:spLocks noChangeArrowheads="1"/>
            </p:cNvSpPr>
            <p:nvPr/>
          </p:nvSpPr>
          <p:spPr bwMode="ltGray">
            <a:xfrm>
              <a:off x="13456328" y="3578966"/>
              <a:ext cx="2105904" cy="631782"/>
            </a:xfrm>
            <a:prstGeom prst="wedgeEllipseCallout">
              <a:avLst>
                <a:gd name="adj1" fmla="val 48388"/>
                <a:gd name="adj2" fmla="val 62438"/>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4" name="Rectangle 18"/>
            <p:cNvSpPr>
              <a:spLocks noChangeArrowheads="1"/>
            </p:cNvSpPr>
            <p:nvPr/>
          </p:nvSpPr>
          <p:spPr bwMode="black">
            <a:xfrm>
              <a:off x="13274487" y="3493789"/>
              <a:ext cx="2719535" cy="827127"/>
            </a:xfrm>
            <a:prstGeom prst="wedgeEllipseCallout">
              <a:avLst/>
            </a:prstGeom>
            <a:noFill/>
            <a:ln w="9525" algn="ctr">
              <a:noFill/>
              <a:miter lim="800000"/>
            </a:ln>
            <a:effectLst/>
          </p:spPr>
          <p:txBody>
            <a:bodyPr wrap="none">
              <a:spAutoFit/>
            </a:bodyPr>
            <a:lstStyle/>
            <a:p>
              <a:pPr algn="ctr"/>
              <a:r>
                <a:rPr lang="en-US" sz="2800" dirty="0" err="1">
                  <a:solidFill>
                    <a:sysClr val="windowText" lastClr="000000"/>
                  </a:solidFill>
                  <a:latin typeface="Cambria" panose="02040503050406030204" pitchFamily="18" charset="0"/>
                </a:rPr>
                <a:t>Mê</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cung</a:t>
              </a:r>
              <a:r>
                <a:rPr lang="en-US" sz="2800" dirty="0">
                  <a:solidFill>
                    <a:sysClr val="windowText" lastClr="000000"/>
                  </a:solidFill>
                  <a:latin typeface="Cambria" panose="02040503050406030204" pitchFamily="18" charset="0"/>
                </a:rPr>
                <a:t> </a:t>
              </a:r>
            </a:p>
            <a:p>
              <a:pPr algn="ctr"/>
              <a:r>
                <a:rPr lang="en-US" sz="2800" dirty="0" err="1">
                  <a:solidFill>
                    <a:sysClr val="windowText" lastClr="000000"/>
                  </a:solidFill>
                  <a:latin typeface="Cambria" panose="02040503050406030204" pitchFamily="18" charset="0"/>
                </a:rPr>
                <a:t>đá</a:t>
              </a:r>
              <a:endParaRPr lang="en-US" sz="2800" dirty="0">
                <a:solidFill>
                  <a:sysClr val="windowText" lastClr="000000"/>
                </a:solidFill>
                <a:latin typeface="Cambria" panose="02040503050406030204" pitchFamily="18" charset="0"/>
              </a:endParaRPr>
            </a:p>
          </p:txBody>
        </p:sp>
      </p:grpSp>
      <p:grpSp>
        <p:nvGrpSpPr>
          <p:cNvPr id="35" name="Group 34"/>
          <p:cNvGrpSpPr/>
          <p:nvPr/>
        </p:nvGrpSpPr>
        <p:grpSpPr>
          <a:xfrm>
            <a:off x="4838552" y="3939766"/>
            <a:ext cx="2304167" cy="1341656"/>
            <a:chOff x="13192699" y="3493789"/>
            <a:chExt cx="2883122" cy="827128"/>
          </a:xfrm>
        </p:grpSpPr>
        <p:sp>
          <p:nvSpPr>
            <p:cNvPr id="36" name="AutoShape 16"/>
            <p:cNvSpPr>
              <a:spLocks noChangeArrowheads="1"/>
            </p:cNvSpPr>
            <p:nvPr/>
          </p:nvSpPr>
          <p:spPr bwMode="ltGray">
            <a:xfrm>
              <a:off x="13472908" y="3570797"/>
              <a:ext cx="2105904" cy="631782"/>
            </a:xfrm>
            <a:prstGeom prst="wedgeEllipseCallout">
              <a:avLst>
                <a:gd name="adj1" fmla="val 30278"/>
                <a:gd name="adj2" fmla="val -81103"/>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7" name="Rectangle 18"/>
            <p:cNvSpPr>
              <a:spLocks noChangeArrowheads="1"/>
            </p:cNvSpPr>
            <p:nvPr/>
          </p:nvSpPr>
          <p:spPr bwMode="black">
            <a:xfrm>
              <a:off x="13192699" y="3493789"/>
              <a:ext cx="2883122" cy="827128"/>
            </a:xfrm>
            <a:prstGeom prst="wedgeEllipseCallout">
              <a:avLst/>
            </a:prstGeom>
            <a:noFill/>
            <a:ln w="9525" algn="ctr">
              <a:noFill/>
              <a:miter lim="800000"/>
            </a:ln>
            <a:effectLst/>
          </p:spPr>
          <p:txBody>
            <a:bodyPr wrap="none">
              <a:spAutoFit/>
            </a:bodyPr>
            <a:lstStyle/>
            <a:p>
              <a:pPr algn="ctr"/>
              <a:r>
                <a:rPr lang="en-US" sz="2800" dirty="0" err="1">
                  <a:solidFill>
                    <a:sysClr val="windowText" lastClr="000000"/>
                  </a:solidFill>
                  <a:latin typeface="Cambria" panose="02040503050406030204" pitchFamily="18" charset="0"/>
                </a:rPr>
                <a:t>Khu</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rừng</a:t>
              </a:r>
              <a:endParaRPr lang="en-US" sz="2800" dirty="0">
                <a:solidFill>
                  <a:sysClr val="windowText" lastClr="000000"/>
                </a:solidFill>
                <a:latin typeface="Cambria" panose="02040503050406030204" pitchFamily="18" charset="0"/>
              </a:endParaRPr>
            </a:p>
            <a:p>
              <a:pPr algn="ct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kì</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bí</a:t>
              </a:r>
              <a:endParaRPr lang="en-US" sz="2800" dirty="0">
                <a:solidFill>
                  <a:sysClr val="windowText" lastClr="000000"/>
                </a:solidFill>
                <a:latin typeface="Cambria" panose="02040503050406030204" pitchFamily="18" charset="0"/>
              </a:endParaRPr>
            </a:p>
          </p:txBody>
        </p:sp>
      </p:grpSp>
      <p:grpSp>
        <p:nvGrpSpPr>
          <p:cNvPr id="38" name="Group 37"/>
          <p:cNvGrpSpPr/>
          <p:nvPr/>
        </p:nvGrpSpPr>
        <p:grpSpPr>
          <a:xfrm>
            <a:off x="9302882" y="2792593"/>
            <a:ext cx="2173500" cy="1341656"/>
            <a:chOff x="13158118" y="3510129"/>
            <a:chExt cx="2719625" cy="827129"/>
          </a:xfrm>
        </p:grpSpPr>
        <p:sp>
          <p:nvSpPr>
            <p:cNvPr id="39" name="AutoShape 16"/>
            <p:cNvSpPr>
              <a:spLocks noChangeArrowheads="1"/>
            </p:cNvSpPr>
            <p:nvPr/>
          </p:nvSpPr>
          <p:spPr bwMode="ltGray">
            <a:xfrm>
              <a:off x="13456328" y="3562626"/>
              <a:ext cx="2089776" cy="715396"/>
            </a:xfrm>
            <a:prstGeom prst="wedgeEllipseCallout">
              <a:avLst>
                <a:gd name="adj1" fmla="val -81534"/>
                <a:gd name="adj2" fmla="val 366"/>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40" name="Rectangle 18"/>
            <p:cNvSpPr>
              <a:spLocks noChangeArrowheads="1"/>
            </p:cNvSpPr>
            <p:nvPr/>
          </p:nvSpPr>
          <p:spPr bwMode="black">
            <a:xfrm>
              <a:off x="13158118" y="3510129"/>
              <a:ext cx="2719625" cy="827129"/>
            </a:xfrm>
            <a:prstGeom prst="wedgeEllipseCallout">
              <a:avLst/>
            </a:prstGeom>
            <a:noFill/>
            <a:ln w="9525" algn="ctr">
              <a:noFill/>
              <a:miter lim="800000"/>
            </a:ln>
            <a:effectLst/>
          </p:spPr>
          <p:txBody>
            <a:bodyPr wrap="square">
              <a:spAutoFit/>
            </a:bodyPr>
            <a:lstStyle/>
            <a:p>
              <a:pPr algn="ctr"/>
              <a:r>
                <a:rPr lang="en-US" sz="2800" dirty="0" err="1">
                  <a:solidFill>
                    <a:sysClr val="windowText" lastClr="000000"/>
                  </a:solidFill>
                  <a:latin typeface="Cambria" panose="02040503050406030204" pitchFamily="18" charset="0"/>
                </a:rPr>
                <a:t>Đầm</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lầy</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cá</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sấu</a:t>
              </a:r>
              <a:endParaRPr lang="en-US" sz="2800" dirty="0">
                <a:solidFill>
                  <a:sysClr val="windowText" lastClr="000000"/>
                </a:solidFill>
                <a:latin typeface="Cambria" panose="02040503050406030204" pitchFamily="18" charset="0"/>
              </a:endParaRPr>
            </a:p>
          </p:txBody>
        </p:sp>
      </p:grpSp>
      <p:sp>
        <p:nvSpPr>
          <p:cNvPr id="8" name="Freeform 7"/>
          <p:cNvSpPr/>
          <p:nvPr/>
        </p:nvSpPr>
        <p:spPr>
          <a:xfrm>
            <a:off x="4081670" y="2968487"/>
            <a:ext cx="1113182" cy="1537252"/>
          </a:xfrm>
          <a:custGeom>
            <a:avLst/>
            <a:gdLst>
              <a:gd name="connsiteX0" fmla="*/ 0 w 1113182"/>
              <a:gd name="connsiteY0" fmla="*/ 1537252 h 1537252"/>
              <a:gd name="connsiteX1" fmla="*/ 66260 w 1113182"/>
              <a:gd name="connsiteY1" fmla="*/ 1510748 h 1537252"/>
              <a:gd name="connsiteX2" fmla="*/ 79513 w 1113182"/>
              <a:gd name="connsiteY2" fmla="*/ 1470991 h 1537252"/>
              <a:gd name="connsiteX3" fmla="*/ 119269 w 1113182"/>
              <a:gd name="connsiteY3" fmla="*/ 1457739 h 1537252"/>
              <a:gd name="connsiteX4" fmla="*/ 172278 w 1113182"/>
              <a:gd name="connsiteY4" fmla="*/ 1431235 h 1537252"/>
              <a:gd name="connsiteX5" fmla="*/ 278295 w 1113182"/>
              <a:gd name="connsiteY5" fmla="*/ 1391478 h 1537252"/>
              <a:gd name="connsiteX6" fmla="*/ 304800 w 1113182"/>
              <a:gd name="connsiteY6" fmla="*/ 1364974 h 1537252"/>
              <a:gd name="connsiteX7" fmla="*/ 344556 w 1113182"/>
              <a:gd name="connsiteY7" fmla="*/ 1351722 h 1537252"/>
              <a:gd name="connsiteX8" fmla="*/ 410817 w 1113182"/>
              <a:gd name="connsiteY8" fmla="*/ 1311965 h 1537252"/>
              <a:gd name="connsiteX9" fmla="*/ 450573 w 1113182"/>
              <a:gd name="connsiteY9" fmla="*/ 1285461 h 1537252"/>
              <a:gd name="connsiteX10" fmla="*/ 477078 w 1113182"/>
              <a:gd name="connsiteY10" fmla="*/ 1258956 h 1537252"/>
              <a:gd name="connsiteX11" fmla="*/ 516834 w 1113182"/>
              <a:gd name="connsiteY11" fmla="*/ 1245704 h 1537252"/>
              <a:gd name="connsiteX12" fmla="*/ 609600 w 1113182"/>
              <a:gd name="connsiteY12" fmla="*/ 1219200 h 1537252"/>
              <a:gd name="connsiteX13" fmla="*/ 649356 w 1113182"/>
              <a:gd name="connsiteY13" fmla="*/ 1192696 h 1537252"/>
              <a:gd name="connsiteX14" fmla="*/ 689113 w 1113182"/>
              <a:gd name="connsiteY14" fmla="*/ 1179443 h 1537252"/>
              <a:gd name="connsiteX15" fmla="*/ 742121 w 1113182"/>
              <a:gd name="connsiteY15" fmla="*/ 1152939 h 1537252"/>
              <a:gd name="connsiteX16" fmla="*/ 768626 w 1113182"/>
              <a:gd name="connsiteY16" fmla="*/ 1113183 h 1537252"/>
              <a:gd name="connsiteX17" fmla="*/ 795130 w 1113182"/>
              <a:gd name="connsiteY17" fmla="*/ 1086678 h 1537252"/>
              <a:gd name="connsiteX18" fmla="*/ 834887 w 1113182"/>
              <a:gd name="connsiteY18" fmla="*/ 1007165 h 1537252"/>
              <a:gd name="connsiteX19" fmla="*/ 861391 w 1113182"/>
              <a:gd name="connsiteY19" fmla="*/ 940904 h 1537252"/>
              <a:gd name="connsiteX20" fmla="*/ 887895 w 1113182"/>
              <a:gd name="connsiteY20" fmla="*/ 795130 h 1537252"/>
              <a:gd name="connsiteX21" fmla="*/ 940904 w 1113182"/>
              <a:gd name="connsiteY21" fmla="*/ 702365 h 1537252"/>
              <a:gd name="connsiteX22" fmla="*/ 967408 w 1113182"/>
              <a:gd name="connsiteY22" fmla="*/ 649356 h 1537252"/>
              <a:gd name="connsiteX23" fmla="*/ 980660 w 1113182"/>
              <a:gd name="connsiteY23" fmla="*/ 609600 h 1537252"/>
              <a:gd name="connsiteX24" fmla="*/ 1020417 w 1113182"/>
              <a:gd name="connsiteY24" fmla="*/ 583096 h 1537252"/>
              <a:gd name="connsiteX25" fmla="*/ 1033669 w 1113182"/>
              <a:gd name="connsiteY25" fmla="*/ 450574 h 1537252"/>
              <a:gd name="connsiteX26" fmla="*/ 1060173 w 1113182"/>
              <a:gd name="connsiteY26" fmla="*/ 318052 h 1537252"/>
              <a:gd name="connsiteX27" fmla="*/ 1046921 w 1113182"/>
              <a:gd name="connsiteY27" fmla="*/ 159026 h 1537252"/>
              <a:gd name="connsiteX28" fmla="*/ 1073426 w 1113182"/>
              <a:gd name="connsiteY28" fmla="*/ 26504 h 1537252"/>
              <a:gd name="connsiteX29" fmla="*/ 1113182 w 1113182"/>
              <a:gd name="connsiteY29" fmla="*/ 0 h 153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182" h="1537252">
                <a:moveTo>
                  <a:pt x="0" y="1537252"/>
                </a:moveTo>
                <a:cubicBezTo>
                  <a:pt x="22087" y="1528417"/>
                  <a:pt x="47986" y="1525977"/>
                  <a:pt x="66260" y="1510748"/>
                </a:cubicBezTo>
                <a:cubicBezTo>
                  <a:pt x="76991" y="1501805"/>
                  <a:pt x="69635" y="1480869"/>
                  <a:pt x="79513" y="1470991"/>
                </a:cubicBezTo>
                <a:cubicBezTo>
                  <a:pt x="89390" y="1461114"/>
                  <a:pt x="106430" y="1463242"/>
                  <a:pt x="119269" y="1457739"/>
                </a:cubicBezTo>
                <a:cubicBezTo>
                  <a:pt x="137427" y="1449957"/>
                  <a:pt x="154608" y="1440070"/>
                  <a:pt x="172278" y="1431235"/>
                </a:cubicBezTo>
                <a:cubicBezTo>
                  <a:pt x="232015" y="1371496"/>
                  <a:pt x="155848" y="1437395"/>
                  <a:pt x="278295" y="1391478"/>
                </a:cubicBezTo>
                <a:cubicBezTo>
                  <a:pt x="289994" y="1387091"/>
                  <a:pt x="294086" y="1371402"/>
                  <a:pt x="304800" y="1364974"/>
                </a:cubicBezTo>
                <a:cubicBezTo>
                  <a:pt x="316778" y="1357787"/>
                  <a:pt x="331304" y="1356139"/>
                  <a:pt x="344556" y="1351722"/>
                </a:cubicBezTo>
                <a:cubicBezTo>
                  <a:pt x="396323" y="1299953"/>
                  <a:pt x="342005" y="1346371"/>
                  <a:pt x="410817" y="1311965"/>
                </a:cubicBezTo>
                <a:cubicBezTo>
                  <a:pt x="425063" y="1304842"/>
                  <a:pt x="438136" y="1295410"/>
                  <a:pt x="450573" y="1285461"/>
                </a:cubicBezTo>
                <a:cubicBezTo>
                  <a:pt x="460330" y="1277656"/>
                  <a:pt x="466364" y="1265384"/>
                  <a:pt x="477078" y="1258956"/>
                </a:cubicBezTo>
                <a:cubicBezTo>
                  <a:pt x="489056" y="1251769"/>
                  <a:pt x="503403" y="1249541"/>
                  <a:pt x="516834" y="1245704"/>
                </a:cubicBezTo>
                <a:cubicBezTo>
                  <a:pt x="633324" y="1212422"/>
                  <a:pt x="514270" y="1250976"/>
                  <a:pt x="609600" y="1219200"/>
                </a:cubicBezTo>
                <a:cubicBezTo>
                  <a:pt x="622852" y="1210365"/>
                  <a:pt x="635111" y="1199819"/>
                  <a:pt x="649356" y="1192696"/>
                </a:cubicBezTo>
                <a:cubicBezTo>
                  <a:pt x="661850" y="1186449"/>
                  <a:pt x="676273" y="1184946"/>
                  <a:pt x="689113" y="1179443"/>
                </a:cubicBezTo>
                <a:cubicBezTo>
                  <a:pt x="707271" y="1171661"/>
                  <a:pt x="724452" y="1161774"/>
                  <a:pt x="742121" y="1152939"/>
                </a:cubicBezTo>
                <a:cubicBezTo>
                  <a:pt x="750956" y="1139687"/>
                  <a:pt x="758676" y="1125620"/>
                  <a:pt x="768626" y="1113183"/>
                </a:cubicBezTo>
                <a:cubicBezTo>
                  <a:pt x="776431" y="1103427"/>
                  <a:pt x="789542" y="1097853"/>
                  <a:pt x="795130" y="1086678"/>
                </a:cubicBezTo>
                <a:cubicBezTo>
                  <a:pt x="843976" y="988985"/>
                  <a:pt x="773164" y="1068888"/>
                  <a:pt x="834887" y="1007165"/>
                </a:cubicBezTo>
                <a:cubicBezTo>
                  <a:pt x="843722" y="985078"/>
                  <a:pt x="855132" y="963854"/>
                  <a:pt x="861391" y="940904"/>
                </a:cubicBezTo>
                <a:cubicBezTo>
                  <a:pt x="871401" y="904199"/>
                  <a:pt x="875195" y="833229"/>
                  <a:pt x="887895" y="795130"/>
                </a:cubicBezTo>
                <a:cubicBezTo>
                  <a:pt x="903912" y="747080"/>
                  <a:pt x="917641" y="743076"/>
                  <a:pt x="940904" y="702365"/>
                </a:cubicBezTo>
                <a:cubicBezTo>
                  <a:pt x="950705" y="685213"/>
                  <a:pt x="959626" y="667514"/>
                  <a:pt x="967408" y="649356"/>
                </a:cubicBezTo>
                <a:cubicBezTo>
                  <a:pt x="972911" y="636517"/>
                  <a:pt x="971934" y="620508"/>
                  <a:pt x="980660" y="609600"/>
                </a:cubicBezTo>
                <a:cubicBezTo>
                  <a:pt x="990610" y="597163"/>
                  <a:pt x="1007165" y="591931"/>
                  <a:pt x="1020417" y="583096"/>
                </a:cubicBezTo>
                <a:cubicBezTo>
                  <a:pt x="1024834" y="538922"/>
                  <a:pt x="1027084" y="494477"/>
                  <a:pt x="1033669" y="450574"/>
                </a:cubicBezTo>
                <a:cubicBezTo>
                  <a:pt x="1040351" y="406024"/>
                  <a:pt x="1060173" y="318052"/>
                  <a:pt x="1060173" y="318052"/>
                </a:cubicBezTo>
                <a:cubicBezTo>
                  <a:pt x="1055756" y="265043"/>
                  <a:pt x="1044506" y="212164"/>
                  <a:pt x="1046921" y="159026"/>
                </a:cubicBezTo>
                <a:cubicBezTo>
                  <a:pt x="1048967" y="114024"/>
                  <a:pt x="1035943" y="51493"/>
                  <a:pt x="1073426" y="26504"/>
                </a:cubicBezTo>
                <a:lnTo>
                  <a:pt x="1113182" y="0"/>
                </a:ln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221357" y="2226365"/>
            <a:ext cx="2305878" cy="662609"/>
          </a:xfrm>
          <a:custGeom>
            <a:avLst/>
            <a:gdLst>
              <a:gd name="connsiteX0" fmla="*/ 0 w 2305878"/>
              <a:gd name="connsiteY0" fmla="*/ 662609 h 662609"/>
              <a:gd name="connsiteX1" fmla="*/ 53008 w 2305878"/>
              <a:gd name="connsiteY1" fmla="*/ 556592 h 662609"/>
              <a:gd name="connsiteX2" fmla="*/ 79513 w 2305878"/>
              <a:gd name="connsiteY2" fmla="*/ 530087 h 662609"/>
              <a:gd name="connsiteX3" fmla="*/ 145773 w 2305878"/>
              <a:gd name="connsiteY3" fmla="*/ 477078 h 662609"/>
              <a:gd name="connsiteX4" fmla="*/ 238539 w 2305878"/>
              <a:gd name="connsiteY4" fmla="*/ 357809 h 662609"/>
              <a:gd name="connsiteX5" fmla="*/ 304800 w 2305878"/>
              <a:gd name="connsiteY5" fmla="*/ 304800 h 662609"/>
              <a:gd name="connsiteX6" fmla="*/ 371060 w 2305878"/>
              <a:gd name="connsiteY6" fmla="*/ 251792 h 662609"/>
              <a:gd name="connsiteX7" fmla="*/ 384313 w 2305878"/>
              <a:gd name="connsiteY7" fmla="*/ 212035 h 662609"/>
              <a:gd name="connsiteX8" fmla="*/ 556591 w 2305878"/>
              <a:gd name="connsiteY8" fmla="*/ 172278 h 662609"/>
              <a:gd name="connsiteX9" fmla="*/ 715617 w 2305878"/>
              <a:gd name="connsiteY9" fmla="*/ 132522 h 662609"/>
              <a:gd name="connsiteX10" fmla="*/ 927652 w 2305878"/>
              <a:gd name="connsiteY10" fmla="*/ 79513 h 662609"/>
              <a:gd name="connsiteX11" fmla="*/ 1020417 w 2305878"/>
              <a:gd name="connsiteY11" fmla="*/ 13252 h 662609"/>
              <a:gd name="connsiteX12" fmla="*/ 1060173 w 2305878"/>
              <a:gd name="connsiteY12" fmla="*/ 0 h 662609"/>
              <a:gd name="connsiteX13" fmla="*/ 1179443 w 2305878"/>
              <a:gd name="connsiteY13" fmla="*/ 26505 h 662609"/>
              <a:gd name="connsiteX14" fmla="*/ 1258956 w 2305878"/>
              <a:gd name="connsiteY14" fmla="*/ 53009 h 662609"/>
              <a:gd name="connsiteX15" fmla="*/ 1417982 w 2305878"/>
              <a:gd name="connsiteY15" fmla="*/ 66261 h 662609"/>
              <a:gd name="connsiteX16" fmla="*/ 1524000 w 2305878"/>
              <a:gd name="connsiteY16" fmla="*/ 92765 h 662609"/>
              <a:gd name="connsiteX17" fmla="*/ 1563756 w 2305878"/>
              <a:gd name="connsiteY17" fmla="*/ 79513 h 662609"/>
              <a:gd name="connsiteX18" fmla="*/ 1683026 w 2305878"/>
              <a:gd name="connsiteY18" fmla="*/ 66261 h 662609"/>
              <a:gd name="connsiteX19" fmla="*/ 1802295 w 2305878"/>
              <a:gd name="connsiteY19" fmla="*/ 53009 h 662609"/>
              <a:gd name="connsiteX20" fmla="*/ 1815547 w 2305878"/>
              <a:gd name="connsiteY20" fmla="*/ 92765 h 662609"/>
              <a:gd name="connsiteX21" fmla="*/ 1855304 w 2305878"/>
              <a:gd name="connsiteY21" fmla="*/ 106018 h 662609"/>
              <a:gd name="connsiteX22" fmla="*/ 1934817 w 2305878"/>
              <a:gd name="connsiteY22" fmla="*/ 145774 h 662609"/>
              <a:gd name="connsiteX23" fmla="*/ 2080591 w 2305878"/>
              <a:gd name="connsiteY23" fmla="*/ 265044 h 662609"/>
              <a:gd name="connsiteX24" fmla="*/ 2133600 w 2305878"/>
              <a:gd name="connsiteY24" fmla="*/ 278296 h 662609"/>
              <a:gd name="connsiteX25" fmla="*/ 2173356 w 2305878"/>
              <a:gd name="connsiteY25" fmla="*/ 304800 h 662609"/>
              <a:gd name="connsiteX26" fmla="*/ 2226365 w 2305878"/>
              <a:gd name="connsiteY26" fmla="*/ 357809 h 662609"/>
              <a:gd name="connsiteX27" fmla="*/ 2266121 w 2305878"/>
              <a:gd name="connsiteY27" fmla="*/ 384313 h 662609"/>
              <a:gd name="connsiteX28" fmla="*/ 2279373 w 2305878"/>
              <a:gd name="connsiteY28" fmla="*/ 424070 h 662609"/>
              <a:gd name="connsiteX29" fmla="*/ 2305878 w 2305878"/>
              <a:gd name="connsiteY29" fmla="*/ 450574 h 6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05878" h="662609">
                <a:moveTo>
                  <a:pt x="0" y="662609"/>
                </a:moveTo>
                <a:cubicBezTo>
                  <a:pt x="20560" y="611208"/>
                  <a:pt x="21248" y="596291"/>
                  <a:pt x="53008" y="556592"/>
                </a:cubicBezTo>
                <a:cubicBezTo>
                  <a:pt x="60813" y="546835"/>
                  <a:pt x="69756" y="537892"/>
                  <a:pt x="79513" y="530087"/>
                </a:cubicBezTo>
                <a:cubicBezTo>
                  <a:pt x="112118" y="504003"/>
                  <a:pt x="121773" y="509079"/>
                  <a:pt x="145773" y="477078"/>
                </a:cubicBezTo>
                <a:cubicBezTo>
                  <a:pt x="240874" y="350276"/>
                  <a:pt x="157609" y="438737"/>
                  <a:pt x="238539" y="357809"/>
                </a:cubicBezTo>
                <a:cubicBezTo>
                  <a:pt x="266666" y="273425"/>
                  <a:pt x="226354" y="357097"/>
                  <a:pt x="304800" y="304800"/>
                </a:cubicBezTo>
                <a:cubicBezTo>
                  <a:pt x="424687" y="224876"/>
                  <a:pt x="241088" y="295116"/>
                  <a:pt x="371060" y="251792"/>
                </a:cubicBezTo>
                <a:cubicBezTo>
                  <a:pt x="375478" y="238540"/>
                  <a:pt x="375586" y="222943"/>
                  <a:pt x="384313" y="212035"/>
                </a:cubicBezTo>
                <a:cubicBezTo>
                  <a:pt x="422104" y="164796"/>
                  <a:pt x="516658" y="176272"/>
                  <a:pt x="556591" y="172278"/>
                </a:cubicBezTo>
                <a:cubicBezTo>
                  <a:pt x="661595" y="137277"/>
                  <a:pt x="608546" y="150367"/>
                  <a:pt x="715617" y="132522"/>
                </a:cubicBezTo>
                <a:cubicBezTo>
                  <a:pt x="837867" y="91772"/>
                  <a:pt x="767735" y="111497"/>
                  <a:pt x="927652" y="79513"/>
                </a:cubicBezTo>
                <a:cubicBezTo>
                  <a:pt x="939656" y="70510"/>
                  <a:pt x="1001040" y="22940"/>
                  <a:pt x="1020417" y="13252"/>
                </a:cubicBezTo>
                <a:cubicBezTo>
                  <a:pt x="1032911" y="7005"/>
                  <a:pt x="1046921" y="4417"/>
                  <a:pt x="1060173" y="0"/>
                </a:cubicBezTo>
                <a:cubicBezTo>
                  <a:pt x="1099930" y="8835"/>
                  <a:pt x="1140092" y="16011"/>
                  <a:pt x="1179443" y="26505"/>
                </a:cubicBezTo>
                <a:cubicBezTo>
                  <a:pt x="1206438" y="33704"/>
                  <a:pt x="1231398" y="48416"/>
                  <a:pt x="1258956" y="53009"/>
                </a:cubicBezTo>
                <a:cubicBezTo>
                  <a:pt x="1311425" y="61754"/>
                  <a:pt x="1364973" y="61844"/>
                  <a:pt x="1417982" y="66261"/>
                </a:cubicBezTo>
                <a:cubicBezTo>
                  <a:pt x="1453321" y="75096"/>
                  <a:pt x="1487723" y="89467"/>
                  <a:pt x="1524000" y="92765"/>
                </a:cubicBezTo>
                <a:cubicBezTo>
                  <a:pt x="1537911" y="94030"/>
                  <a:pt x="1549977" y="81809"/>
                  <a:pt x="1563756" y="79513"/>
                </a:cubicBezTo>
                <a:cubicBezTo>
                  <a:pt x="1603213" y="72937"/>
                  <a:pt x="1643269" y="70678"/>
                  <a:pt x="1683026" y="66261"/>
                </a:cubicBezTo>
                <a:cubicBezTo>
                  <a:pt x="1726687" y="37154"/>
                  <a:pt x="1738202" y="16385"/>
                  <a:pt x="1802295" y="53009"/>
                </a:cubicBezTo>
                <a:cubicBezTo>
                  <a:pt x="1814423" y="59939"/>
                  <a:pt x="1805670" y="82888"/>
                  <a:pt x="1815547" y="92765"/>
                </a:cubicBezTo>
                <a:cubicBezTo>
                  <a:pt x="1825425" y="102643"/>
                  <a:pt x="1842810" y="99771"/>
                  <a:pt x="1855304" y="106018"/>
                </a:cubicBezTo>
                <a:cubicBezTo>
                  <a:pt x="1958056" y="157394"/>
                  <a:pt x="1834893" y="112467"/>
                  <a:pt x="1934817" y="145774"/>
                </a:cubicBezTo>
                <a:cubicBezTo>
                  <a:pt x="1966127" y="177084"/>
                  <a:pt x="2033702" y="253322"/>
                  <a:pt x="2080591" y="265044"/>
                </a:cubicBezTo>
                <a:lnTo>
                  <a:pt x="2133600" y="278296"/>
                </a:lnTo>
                <a:cubicBezTo>
                  <a:pt x="2146852" y="287131"/>
                  <a:pt x="2161263" y="294435"/>
                  <a:pt x="2173356" y="304800"/>
                </a:cubicBezTo>
                <a:cubicBezTo>
                  <a:pt x="2192329" y="321062"/>
                  <a:pt x="2205573" y="343948"/>
                  <a:pt x="2226365" y="357809"/>
                </a:cubicBezTo>
                <a:lnTo>
                  <a:pt x="2266121" y="384313"/>
                </a:lnTo>
                <a:cubicBezTo>
                  <a:pt x="2270538" y="397565"/>
                  <a:pt x="2272186" y="412092"/>
                  <a:pt x="2279373" y="424070"/>
                </a:cubicBezTo>
                <a:cubicBezTo>
                  <a:pt x="2285801" y="434784"/>
                  <a:pt x="2305878" y="450574"/>
                  <a:pt x="2305878" y="450574"/>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606748" y="2743200"/>
            <a:ext cx="1192695" cy="278296"/>
          </a:xfrm>
          <a:custGeom>
            <a:avLst/>
            <a:gdLst>
              <a:gd name="connsiteX0" fmla="*/ 0 w 1192695"/>
              <a:gd name="connsiteY0" fmla="*/ 0 h 278296"/>
              <a:gd name="connsiteX1" fmla="*/ 92765 w 1192695"/>
              <a:gd name="connsiteY1" fmla="*/ 53009 h 278296"/>
              <a:gd name="connsiteX2" fmla="*/ 132522 w 1192695"/>
              <a:gd name="connsiteY2" fmla="*/ 119270 h 278296"/>
              <a:gd name="connsiteX3" fmla="*/ 172278 w 1192695"/>
              <a:gd name="connsiteY3" fmla="*/ 132522 h 278296"/>
              <a:gd name="connsiteX4" fmla="*/ 291548 w 1192695"/>
              <a:gd name="connsiteY4" fmla="*/ 185530 h 278296"/>
              <a:gd name="connsiteX5" fmla="*/ 490330 w 1192695"/>
              <a:gd name="connsiteY5" fmla="*/ 212035 h 278296"/>
              <a:gd name="connsiteX6" fmla="*/ 516835 w 1192695"/>
              <a:gd name="connsiteY6" fmla="*/ 238539 h 278296"/>
              <a:gd name="connsiteX7" fmla="*/ 596348 w 1192695"/>
              <a:gd name="connsiteY7" fmla="*/ 265043 h 278296"/>
              <a:gd name="connsiteX8" fmla="*/ 742122 w 1192695"/>
              <a:gd name="connsiteY8" fmla="*/ 251791 h 278296"/>
              <a:gd name="connsiteX9" fmla="*/ 834887 w 1192695"/>
              <a:gd name="connsiteY9" fmla="*/ 278296 h 278296"/>
              <a:gd name="connsiteX10" fmla="*/ 914400 w 1192695"/>
              <a:gd name="connsiteY10" fmla="*/ 251791 h 278296"/>
              <a:gd name="connsiteX11" fmla="*/ 1126435 w 1192695"/>
              <a:gd name="connsiteY11" fmla="*/ 225287 h 278296"/>
              <a:gd name="connsiteX12" fmla="*/ 1192695 w 1192695"/>
              <a:gd name="connsiteY12" fmla="*/ 198783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695" h="278296">
                <a:moveTo>
                  <a:pt x="0" y="0"/>
                </a:moveTo>
                <a:cubicBezTo>
                  <a:pt x="30922" y="17670"/>
                  <a:pt x="65963" y="29557"/>
                  <a:pt x="92765" y="53009"/>
                </a:cubicBezTo>
                <a:cubicBezTo>
                  <a:pt x="183739" y="132612"/>
                  <a:pt x="30154" y="57849"/>
                  <a:pt x="132522" y="119270"/>
                </a:cubicBezTo>
                <a:cubicBezTo>
                  <a:pt x="144500" y="126457"/>
                  <a:pt x="159784" y="126275"/>
                  <a:pt x="172278" y="132522"/>
                </a:cubicBezTo>
                <a:cubicBezTo>
                  <a:pt x="231457" y="162111"/>
                  <a:pt x="203633" y="175761"/>
                  <a:pt x="291548" y="185530"/>
                </a:cubicBezTo>
                <a:cubicBezTo>
                  <a:pt x="437523" y="201750"/>
                  <a:pt x="371360" y="192207"/>
                  <a:pt x="490330" y="212035"/>
                </a:cubicBezTo>
                <a:cubicBezTo>
                  <a:pt x="499165" y="220870"/>
                  <a:pt x="505660" y="232951"/>
                  <a:pt x="516835" y="238539"/>
                </a:cubicBezTo>
                <a:cubicBezTo>
                  <a:pt x="541824" y="251033"/>
                  <a:pt x="596348" y="265043"/>
                  <a:pt x="596348" y="265043"/>
                </a:cubicBezTo>
                <a:cubicBezTo>
                  <a:pt x="644939" y="260626"/>
                  <a:pt x="693330" y="251791"/>
                  <a:pt x="742122" y="251791"/>
                </a:cubicBezTo>
                <a:cubicBezTo>
                  <a:pt x="758765" y="251791"/>
                  <a:pt x="816138" y="272046"/>
                  <a:pt x="834887" y="278296"/>
                </a:cubicBezTo>
                <a:cubicBezTo>
                  <a:pt x="861391" y="269461"/>
                  <a:pt x="886842" y="256384"/>
                  <a:pt x="914400" y="251791"/>
                </a:cubicBezTo>
                <a:cubicBezTo>
                  <a:pt x="1037703" y="231241"/>
                  <a:pt x="967176" y="241213"/>
                  <a:pt x="1126435" y="225287"/>
                </a:cubicBezTo>
                <a:cubicBezTo>
                  <a:pt x="1175562" y="208911"/>
                  <a:pt x="1153697" y="218282"/>
                  <a:pt x="1192695" y="198783"/>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812696" y="2438400"/>
            <a:ext cx="477355" cy="503583"/>
          </a:xfrm>
          <a:custGeom>
            <a:avLst/>
            <a:gdLst>
              <a:gd name="connsiteX0" fmla="*/ 0 w 477355"/>
              <a:gd name="connsiteY0" fmla="*/ 503583 h 503583"/>
              <a:gd name="connsiteX1" fmla="*/ 26504 w 477355"/>
              <a:gd name="connsiteY1" fmla="*/ 424070 h 503583"/>
              <a:gd name="connsiteX2" fmla="*/ 132521 w 477355"/>
              <a:gd name="connsiteY2" fmla="*/ 331304 h 503583"/>
              <a:gd name="connsiteX3" fmla="*/ 159026 w 477355"/>
              <a:gd name="connsiteY3" fmla="*/ 291548 h 503583"/>
              <a:gd name="connsiteX4" fmla="*/ 225287 w 477355"/>
              <a:gd name="connsiteY4" fmla="*/ 278296 h 503583"/>
              <a:gd name="connsiteX5" fmla="*/ 265043 w 477355"/>
              <a:gd name="connsiteY5" fmla="*/ 265043 h 503583"/>
              <a:gd name="connsiteX6" fmla="*/ 344556 w 477355"/>
              <a:gd name="connsiteY6" fmla="*/ 212035 h 503583"/>
              <a:gd name="connsiteX7" fmla="*/ 357808 w 477355"/>
              <a:gd name="connsiteY7" fmla="*/ 172278 h 503583"/>
              <a:gd name="connsiteX8" fmla="*/ 437321 w 477355"/>
              <a:gd name="connsiteY8" fmla="*/ 145774 h 503583"/>
              <a:gd name="connsiteX9" fmla="*/ 450574 w 477355"/>
              <a:gd name="connsiteY9" fmla="*/ 66261 h 503583"/>
              <a:gd name="connsiteX10" fmla="*/ 477078 w 477355"/>
              <a:gd name="connsiteY10" fmla="*/ 0 h 50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355" h="503583">
                <a:moveTo>
                  <a:pt x="0" y="503583"/>
                </a:moveTo>
                <a:cubicBezTo>
                  <a:pt x="8835" y="477079"/>
                  <a:pt x="12936" y="448492"/>
                  <a:pt x="26504" y="424070"/>
                </a:cubicBezTo>
                <a:cubicBezTo>
                  <a:pt x="39903" y="399951"/>
                  <a:pt x="121591" y="342234"/>
                  <a:pt x="132521" y="331304"/>
                </a:cubicBezTo>
                <a:cubicBezTo>
                  <a:pt x="143783" y="320042"/>
                  <a:pt x="145197" y="299450"/>
                  <a:pt x="159026" y="291548"/>
                </a:cubicBezTo>
                <a:cubicBezTo>
                  <a:pt x="178583" y="280373"/>
                  <a:pt x="203435" y="283759"/>
                  <a:pt x="225287" y="278296"/>
                </a:cubicBezTo>
                <a:cubicBezTo>
                  <a:pt x="238839" y="274908"/>
                  <a:pt x="252832" y="271827"/>
                  <a:pt x="265043" y="265043"/>
                </a:cubicBezTo>
                <a:cubicBezTo>
                  <a:pt x="292888" y="249573"/>
                  <a:pt x="344556" y="212035"/>
                  <a:pt x="344556" y="212035"/>
                </a:cubicBezTo>
                <a:cubicBezTo>
                  <a:pt x="348973" y="198783"/>
                  <a:pt x="346441" y="180397"/>
                  <a:pt x="357808" y="172278"/>
                </a:cubicBezTo>
                <a:cubicBezTo>
                  <a:pt x="380542" y="156039"/>
                  <a:pt x="437321" y="145774"/>
                  <a:pt x="437321" y="145774"/>
                </a:cubicBezTo>
                <a:cubicBezTo>
                  <a:pt x="441739" y="119270"/>
                  <a:pt x="442077" y="91752"/>
                  <a:pt x="450574" y="66261"/>
                </a:cubicBezTo>
                <a:cubicBezTo>
                  <a:pt x="481979" y="-27952"/>
                  <a:pt x="477078" y="68560"/>
                  <a:pt x="477078" y="0"/>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Nhóm 61"/>
          <p:cNvGrpSpPr/>
          <p:nvPr/>
        </p:nvGrpSpPr>
        <p:grpSpPr>
          <a:xfrm>
            <a:off x="31198" y="1383265"/>
            <a:ext cx="1198563" cy="5487987"/>
            <a:chOff x="44450" y="1370013"/>
            <a:chExt cx="1198563" cy="5487987"/>
          </a:xfrm>
        </p:grpSpPr>
        <p:sp>
          <p:nvSpPr>
            <p:cNvPr id="42" name="Hình tự do 5"/>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3" name="Dòng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Hình tự do 7"/>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5" name="Hình tự do 8"/>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46" name="Hình tự do 12"/>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47" name="Hình tự do 13"/>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14"/>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9" name="Hình tự do 15"/>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0" name="Dòng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1" name="Hình tự do 17"/>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52" name="Hình tự do 18"/>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3" name="Hình tự do 19"/>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4" name="Hình tự do 20"/>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5" name="Hình tự do 21"/>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6" name="Hình tự do 22"/>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57" name="Hình tự do 23"/>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8" name="Hình tự do 24"/>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9" name="Dòng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0" name="Hình tự do 26"/>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lstStyle/>
            <a:p>
              <a:endParaRPr lang="vi-VN"/>
            </a:p>
          </p:txBody>
        </p:sp>
        <p:grpSp>
          <p:nvGrpSpPr>
            <p:cNvPr id="61" name="Nhóm 27"/>
            <p:cNvGrpSpPr/>
            <p:nvPr userDrawn="1"/>
          </p:nvGrpSpPr>
          <p:grpSpPr>
            <a:xfrm rot="21049918">
              <a:off x="516851" y="3319634"/>
              <a:ext cx="682233" cy="504823"/>
              <a:chOff x="452438" y="3540125"/>
              <a:chExt cx="750888" cy="555625"/>
            </a:xfrm>
          </p:grpSpPr>
          <p:sp>
            <p:nvSpPr>
              <p:cNvPr id="84" name="Hình tự do 28"/>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5" name="Hình tự do 29"/>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62" name="Hình bầu dục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3" name="Hình tự do 31"/>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4" name="Hình tự do 32"/>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5" name="Hình tự do 33"/>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6" name="Hình tự do 38"/>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vi-VN"/>
            </a:p>
          </p:txBody>
        </p:sp>
        <p:sp>
          <p:nvSpPr>
            <p:cNvPr id="67" name="Hình tự do 39"/>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8" name="Hình tự do 40"/>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9" name="Hình bầu dục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lstStyle/>
            <a:p>
              <a:endParaRPr lang="vi-VN"/>
            </a:p>
          </p:txBody>
        </p:sp>
        <p:sp>
          <p:nvSpPr>
            <p:cNvPr id="70" name="Hình tự do 18"/>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nvGrpSpPr>
            <p:cNvPr id="71" name="Nhóm 48"/>
            <p:cNvGrpSpPr/>
            <p:nvPr userDrawn="1"/>
          </p:nvGrpSpPr>
          <p:grpSpPr>
            <a:xfrm>
              <a:off x="603252" y="4833897"/>
              <a:ext cx="607348" cy="609642"/>
              <a:chOff x="2051052" y="5522596"/>
              <a:chExt cx="892175" cy="895542"/>
            </a:xfrm>
          </p:grpSpPr>
          <p:sp>
            <p:nvSpPr>
              <p:cNvPr id="78" name="Hình tự do 5"/>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9" name="Dòng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0" name="Hình tự do 32"/>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1" name="Hình tự do 33"/>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2" name="Hình tự do 32"/>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83" name="Hình bầu dục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2" name="Nhóm 55"/>
            <p:cNvGrpSpPr/>
            <p:nvPr userDrawn="1"/>
          </p:nvGrpSpPr>
          <p:grpSpPr>
            <a:xfrm rot="19876682">
              <a:off x="80098" y="1916305"/>
              <a:ext cx="878030" cy="874332"/>
              <a:chOff x="4277517" y="3752400"/>
              <a:chExt cx="1154448" cy="1149586"/>
            </a:xfrm>
          </p:grpSpPr>
          <p:sp>
            <p:nvSpPr>
              <p:cNvPr id="73" name="Hình tự do 56"/>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74" name="Hình tự do 35"/>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75" name="Hình tự do 41"/>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76" name="Hình tự do 41"/>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77" name="Hình tự do 42"/>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9555" y="2576548"/>
            <a:ext cx="2299136" cy="3708285"/>
          </a:xfrm>
          <a:prstGeom prst="rect">
            <a:avLst/>
          </a:prstGeom>
        </p:spPr>
      </p:pic>
      <p:pic>
        <p:nvPicPr>
          <p:cNvPr id="86" name="Tieng-Ngua-chay">
            <a:hlinkClick r:id="" action="ppaction://media"/>
          </p:cNvPr>
          <p:cNvPicPr>
            <a:picLocks noChangeAspect="1"/>
          </p:cNvPicPr>
          <p:nvPr>
            <a:audioFile r:link="rId1"/>
            <p:extLst>
              <p:ext uri="{DAA4B4D4-6D71-4841-9C94-3DE7FCFB9230}">
                <p14:media xmlns:p14="http://schemas.microsoft.com/office/powerpoint/2010/main" r:embed="rId2">
                  <p14:trim st="2592" end="4934.916504"/>
                </p14:media>
              </p:ext>
            </p:extLst>
          </p:nvPr>
        </p:nvPicPr>
        <p:blipFill>
          <a:blip r:embed="rId11"/>
          <a:stretch>
            <a:fillRect/>
          </a:stretch>
        </p:blipFill>
        <p:spPr>
          <a:xfrm>
            <a:off x="-199180" y="1403704"/>
            <a:ext cx="413780" cy="413780"/>
          </a:xfrm>
          <a:prstGeom prst="rect">
            <a:avLst/>
          </a:prstGeom>
        </p:spPr>
      </p:pic>
      <p:pic>
        <p:nvPicPr>
          <p:cNvPr id="3" name="HUGO 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25220" y="6092044"/>
            <a:ext cx="440773" cy="440773"/>
          </a:xfrm>
          <a:prstGeom prst="rect">
            <a:avLst/>
          </a:prstGeom>
        </p:spPr>
      </p:pic>
      <p:pic>
        <p:nvPicPr>
          <p:cNvPr id="5" name="PHU THUY">
            <a:hlinkClick r:id="" action="ppaction://media"/>
          </p:cNvPr>
          <p:cNvPicPr>
            <a:picLocks noChangeAspect="1"/>
          </p:cNvPicPr>
          <p:nvPr>
            <a:audioFile r:link="rId1"/>
            <p:extLst>
              <p:ext uri="{DAA4B4D4-6D71-4841-9C94-3DE7FCFB9230}">
                <p14:media xmlns:p14="http://schemas.microsoft.com/office/powerpoint/2010/main" r:embed="rId5">
                  <p14:trim end="146"/>
                </p14:media>
              </p:ext>
            </p:extLst>
          </p:nvPr>
        </p:nvPicPr>
        <p:blipFill>
          <a:blip r:embed="rId11"/>
          <a:stretch>
            <a:fillRect/>
          </a:stretch>
        </p:blipFill>
        <p:spPr>
          <a:xfrm>
            <a:off x="11882103" y="6873815"/>
            <a:ext cx="407760" cy="407760"/>
          </a:xfrm>
          <a:prstGeom prst="rect">
            <a:avLst/>
          </a:prstGeom>
        </p:spPr>
      </p:pic>
      <p:pic>
        <p:nvPicPr>
          <p:cNvPr id="2050" name="Picture 2" descr="Tải Game Hugo Cho Java | giai tri gam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03319" y="1973342"/>
            <a:ext cx="1030616" cy="769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8"/>
                                        </p:tgtEl>
                                        <p:attrNameLst>
                                          <p:attrName>style.opacity</p:attrName>
                                        </p:attrNameLst>
                                      </p:cBhvr>
                                      <p:to>
                                        <p:strVal val="0.5"/>
                                      </p:to>
                                    </p:set>
                                    <p:animEffect filter="image" prLst="opacity: 0.5">
                                      <p:cBhvr rctx="IE">
                                        <p:cTn id="7" dur="indefinite"/>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7" name="bomb.wav"/>
                                        </p:tgtEl>
                                      </p:cMediaNode>
                                    </p:audio>
                                  </p:subTnLst>
                                </p:cTn>
                              </p:par>
                            </p:childTnLst>
                          </p:cTn>
                        </p:par>
                        <p:par>
                          <p:cTn id="8" fill="hold">
                            <p:stCondLst>
                              <p:cond delay="0"/>
                            </p:stCondLst>
                            <p:childTnLst>
                              <p:par>
                                <p:cTn id="9" presetID="1" presetClass="mediacall" presetSubtype="0" fill="hold" nodeType="afterEffect">
                                  <p:stCondLst>
                                    <p:cond delay="0"/>
                                  </p:stCondLst>
                                  <p:childTnLst>
                                    <p:cmd type="call" cmd="playFrom(0.0)">
                                      <p:cBhvr>
                                        <p:cTn id="10" dur="8402" fill="hold"/>
                                        <p:tgtEl>
                                          <p:spTgt spid="3"/>
                                        </p:tgtEl>
                                      </p:cBhvr>
                                    </p:cmd>
                                  </p:childTnLst>
                                </p:cTn>
                              </p:par>
                            </p:childTnLst>
                          </p:cTn>
                        </p:par>
                        <p:par>
                          <p:cTn id="11" fill="hold">
                            <p:stCondLst>
                              <p:cond delay="8402"/>
                            </p:stCondLst>
                            <p:childTnLst>
                              <p:par>
                                <p:cTn id="12" presetID="63" presetClass="path" presetSubtype="0" accel="50000" decel="50000" fill="hold" nodeType="afterEffect">
                                  <p:stCondLst>
                                    <p:cond delay="0"/>
                                  </p:stCondLst>
                                  <p:childTnLst>
                                    <p:animMotion origin="layout" path="M -2.29167E-6 -7.40741E-7 L 0.11107 -0.08264 " pathEditMode="relative" rAng="0" ptsTypes="AA">
                                      <p:cBhvr>
                                        <p:cTn id="13" dur="2000" fill="hold"/>
                                        <p:tgtEl>
                                          <p:spTgt spid="6"/>
                                        </p:tgtEl>
                                        <p:attrNameLst>
                                          <p:attrName>ppt_x</p:attrName>
                                          <p:attrName>ppt_y</p:attrName>
                                        </p:attrNameLst>
                                      </p:cBhvr>
                                      <p:rCtr x="5547" y="-4144"/>
                                    </p:animMotion>
                                  </p:childTnLst>
                                </p:cTn>
                              </p:par>
                              <p:par>
                                <p:cTn id="14" presetID="18" presetClass="entr" presetSubtype="3"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2000"/>
                                        <p:tgtEl>
                                          <p:spTgt spid="11"/>
                                        </p:tgtEl>
                                      </p:cBhvr>
                                    </p:animEffect>
                                  </p:childTnLst>
                                </p:cTn>
                              </p:par>
                              <p:par>
                                <p:cTn id="17" presetID="1" presetClass="mediacall" presetSubtype="0" fill="hold" nodeType="withEffect">
                                  <p:stCondLst>
                                    <p:cond delay="0"/>
                                  </p:stCondLst>
                                  <p:childTnLst>
                                    <p:cmd type="call" cmd="playFrom(0.0)">
                                      <p:cBhvr>
                                        <p:cTn id="18" dur="785" fill="hold"/>
                                        <p:tgtEl>
                                          <p:spTgt spid="86"/>
                                        </p:tgtEl>
                                      </p:cBhvr>
                                    </p:cmd>
                                  </p:childTnLst>
                                </p:cTn>
                              </p:par>
                              <p:par>
                                <p:cTn id="19" presetID="1" presetClass="mediacall" presetSubtype="0" fill="hold" nodeType="withEffect">
                                  <p:stCondLst>
                                    <p:cond delay="0"/>
                                  </p:stCondLst>
                                  <p:childTnLst>
                                    <p:cmd type="call" cmd="playFrom(0.0)">
                                      <p:cBhvr>
                                        <p:cTn id="20" dur="24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86"/>
                </p:tgtEl>
              </p:cMediaNode>
            </p:audio>
            <p:audio>
              <p:cMediaNode vol="80000">
                <p:cTn id="22" fill="hold" display="0">
                  <p:stCondLst>
                    <p:cond delay="indefinite"/>
                  </p:stCondLst>
                  <p:endCondLst>
                    <p:cond evt="onStopAudio" delay="0">
                      <p:tgtEl>
                        <p:sldTgt/>
                      </p:tgtEl>
                    </p:cond>
                  </p:endCondLst>
                </p:cTn>
                <p:tgtEl>
                  <p:spTgt spid="3"/>
                </p:tgtEl>
              </p:cMediaNode>
            </p:audio>
            <p:audio>
              <p:cMediaNode vol="80000">
                <p:cTn id="23" fill="hold" display="0">
                  <p:stCondLst>
                    <p:cond delay="indefinite"/>
                  </p:stCondLst>
                  <p:endCondLst>
                    <p:cond evt="onStopAudio" delay="0">
                      <p:tgtEl>
                        <p:sldTgt/>
                      </p:tgtEl>
                    </p:cond>
                  </p:endCondLst>
                </p:cTn>
                <p:tgtEl>
                  <p:spTgt spid="5"/>
                </p:tgtEl>
              </p:cMediaNode>
            </p:audio>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0" y="18288"/>
            <a:ext cx="12033504" cy="1024177"/>
          </a:xfrm>
          <a:solidFill>
            <a:schemeClr val="bg1"/>
          </a:solidFill>
        </p:spPr>
        <p:txBody>
          <a:bodyPr>
            <a:noAutofit/>
          </a:bodyPr>
          <a:lstStyle/>
          <a:p>
            <a:pPr marL="762000" indent="-762000" algn="just"/>
            <a:r>
              <a:rPr lang="en-US" altLang="en-US" sz="3200" b="1" dirty="0" err="1">
                <a:solidFill>
                  <a:srgbClr val="000000"/>
                </a:solidFill>
                <a:effectLst/>
                <a:latin typeface="Times New Roman" panose="02020603050405020304" pitchFamily="18" charset="0"/>
                <a:cs typeface="Times New Roman" panose="02020603050405020304" pitchFamily="18" charset="0"/>
              </a:rPr>
              <a:t>Bài</a:t>
            </a:r>
            <a:r>
              <a:rPr lang="en-US" altLang="en-US" sz="3200" b="1" dirty="0">
                <a:solidFill>
                  <a:srgbClr val="000000"/>
                </a:solidFill>
                <a:effectLst/>
                <a:latin typeface="Times New Roman" panose="02020603050405020304" pitchFamily="18" charset="0"/>
                <a:cs typeface="Times New Roman" panose="02020603050405020304" pitchFamily="18" charset="0"/>
              </a:rPr>
              <a:t> 1: </a:t>
            </a:r>
            <a:r>
              <a:rPr lang="en-US" altLang="en-US" sz="3200" b="1" dirty="0" err="1">
                <a:solidFill>
                  <a:srgbClr val="000000"/>
                </a:solidFill>
                <a:effectLst/>
                <a:latin typeface="Times New Roman" panose="02020603050405020304" pitchFamily="18" charset="0"/>
                <a:cs typeface="Times New Roman" panose="02020603050405020304" pitchFamily="18" charset="0"/>
              </a:rPr>
              <a:t>Đội</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Một</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trồng</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được</a:t>
            </a:r>
            <a:r>
              <a:rPr lang="en-US" altLang="en-US" sz="3200" b="1" dirty="0">
                <a:solidFill>
                  <a:srgbClr val="000000"/>
                </a:solidFill>
                <a:effectLst/>
                <a:latin typeface="Times New Roman" panose="02020603050405020304" pitchFamily="18" charset="0"/>
                <a:cs typeface="Times New Roman" panose="02020603050405020304" pitchFamily="18" charset="0"/>
              </a:rPr>
              <a:t> 230 </a:t>
            </a:r>
            <a:r>
              <a:rPr lang="en-US" altLang="en-US" sz="3200" b="1" dirty="0" err="1">
                <a:solidFill>
                  <a:srgbClr val="000000"/>
                </a:solidFill>
                <a:effectLst/>
                <a:latin typeface="Times New Roman" panose="02020603050405020304" pitchFamily="18" charset="0"/>
                <a:cs typeface="Times New Roman" panose="02020603050405020304" pitchFamily="18" charset="0"/>
              </a:rPr>
              <a:t>cây</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đội</a:t>
            </a:r>
            <a:r>
              <a:rPr lang="en-US" altLang="en-US" sz="3200" b="1" dirty="0">
                <a:solidFill>
                  <a:srgbClr val="000000"/>
                </a:solidFill>
                <a:effectLst/>
                <a:latin typeface="Times New Roman" panose="02020603050405020304" pitchFamily="18" charset="0"/>
                <a:cs typeface="Times New Roman" panose="02020603050405020304" pitchFamily="18" charset="0"/>
              </a:rPr>
              <a:t> Hai </a:t>
            </a:r>
            <a:r>
              <a:rPr lang="en-US" altLang="en-US" sz="3200" b="1" dirty="0" err="1">
                <a:solidFill>
                  <a:srgbClr val="000000"/>
                </a:solidFill>
                <a:effectLst/>
                <a:latin typeface="Times New Roman" panose="02020603050405020304" pitchFamily="18" charset="0"/>
                <a:cs typeface="Times New Roman" panose="02020603050405020304" pitchFamily="18" charset="0"/>
              </a:rPr>
              <a:t>trồng</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được</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nhiều</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hơn</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đội</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Một</a:t>
            </a:r>
            <a:r>
              <a:rPr lang="en-US" altLang="en-US" sz="3200" b="1" dirty="0">
                <a:solidFill>
                  <a:srgbClr val="000000"/>
                </a:solidFill>
                <a:effectLst/>
                <a:latin typeface="Times New Roman" panose="02020603050405020304" pitchFamily="18" charset="0"/>
                <a:cs typeface="Times New Roman" panose="02020603050405020304" pitchFamily="18" charset="0"/>
              </a:rPr>
              <a:t> 90 </a:t>
            </a:r>
            <a:r>
              <a:rPr lang="en-US" altLang="en-US" sz="3200" b="1" dirty="0" err="1">
                <a:solidFill>
                  <a:srgbClr val="000000"/>
                </a:solidFill>
                <a:effectLst/>
                <a:latin typeface="Times New Roman" panose="02020603050405020304" pitchFamily="18" charset="0"/>
                <a:cs typeface="Times New Roman" panose="02020603050405020304" pitchFamily="18" charset="0"/>
              </a:rPr>
              <a:t>cây</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Hỏi</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đội</a:t>
            </a:r>
            <a:r>
              <a:rPr lang="en-US" altLang="en-US" sz="3200" b="1" dirty="0">
                <a:solidFill>
                  <a:srgbClr val="000000"/>
                </a:solidFill>
                <a:effectLst/>
                <a:latin typeface="Times New Roman" panose="02020603050405020304" pitchFamily="18" charset="0"/>
                <a:cs typeface="Times New Roman" panose="02020603050405020304" pitchFamily="18" charset="0"/>
              </a:rPr>
              <a:t> Hai </a:t>
            </a:r>
            <a:r>
              <a:rPr lang="en-US" altLang="en-US" sz="3200" b="1" dirty="0" err="1">
                <a:solidFill>
                  <a:srgbClr val="000000"/>
                </a:solidFill>
                <a:effectLst/>
                <a:latin typeface="Times New Roman" panose="02020603050405020304" pitchFamily="18" charset="0"/>
                <a:cs typeface="Times New Roman" panose="02020603050405020304" pitchFamily="18" charset="0"/>
              </a:rPr>
              <a:t>trồng</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được</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bao</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nhiêu</a:t>
            </a:r>
            <a:r>
              <a:rPr lang="en-US" altLang="en-US" sz="3200" b="1" dirty="0">
                <a:solidFill>
                  <a:srgbClr val="000000"/>
                </a:solidFill>
                <a:effectLst/>
                <a:latin typeface="Times New Roman" panose="02020603050405020304" pitchFamily="18" charset="0"/>
                <a:cs typeface="Times New Roman" panose="02020603050405020304" pitchFamily="18" charset="0"/>
              </a:rPr>
              <a:t> </a:t>
            </a:r>
            <a:r>
              <a:rPr lang="en-US" altLang="en-US" sz="3200" b="1" dirty="0" err="1">
                <a:solidFill>
                  <a:srgbClr val="000000"/>
                </a:solidFill>
                <a:effectLst/>
                <a:latin typeface="Times New Roman" panose="02020603050405020304" pitchFamily="18" charset="0"/>
                <a:cs typeface="Times New Roman" panose="02020603050405020304" pitchFamily="18" charset="0"/>
              </a:rPr>
              <a:t>cây</a:t>
            </a:r>
            <a:r>
              <a:rPr lang="en-US" altLang="en-US" sz="3200" b="1" dirty="0">
                <a:solidFill>
                  <a:srgbClr val="000000"/>
                </a:solidFill>
                <a:effectLst/>
                <a:latin typeface="Times New Roman" panose="02020603050405020304" pitchFamily="18" charset="0"/>
                <a:cs typeface="Times New Roman" panose="02020603050405020304" pitchFamily="18" charset="0"/>
              </a:rPr>
              <a:t>?</a:t>
            </a:r>
          </a:p>
        </p:txBody>
      </p:sp>
      <p:sp>
        <p:nvSpPr>
          <p:cNvPr id="39" name="Rectangle 17"/>
          <p:cNvSpPr>
            <a:spLocks noChangeArrowheads="1"/>
          </p:cNvSpPr>
          <p:nvPr/>
        </p:nvSpPr>
        <p:spPr bwMode="auto">
          <a:xfrm>
            <a:off x="257175" y="2468855"/>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algn="l" eaLnBrk="1" hangingPunct="1"/>
            <a:r>
              <a:rPr lang="en-US" altLang="en-US" sz="4000" b="1" dirty="0" err="1">
                <a:solidFill>
                  <a:srgbClr val="000000"/>
                </a:solidFill>
                <a:effectLst/>
                <a:latin typeface="Times New Roman" panose="02020603050405020304" pitchFamily="18" charset="0"/>
                <a:cs typeface="Times New Roman" panose="02020603050405020304" pitchFamily="18" charset="0"/>
              </a:rPr>
              <a:t>Tóm</a:t>
            </a:r>
            <a:r>
              <a:rPr lang="en-US" altLang="en-US" sz="4000" b="1" dirty="0">
                <a:solidFill>
                  <a:srgbClr val="000000"/>
                </a:solidFill>
                <a:effectLst/>
                <a:latin typeface="Times New Roman" panose="02020603050405020304" pitchFamily="18" charset="0"/>
                <a:cs typeface="Times New Roman" panose="02020603050405020304" pitchFamily="18" charset="0"/>
              </a:rPr>
              <a:t> </a:t>
            </a:r>
            <a:r>
              <a:rPr lang="en-US" altLang="en-US" sz="4000" b="1" dirty="0" err="1">
                <a:solidFill>
                  <a:srgbClr val="000000"/>
                </a:solidFill>
                <a:effectLst/>
                <a:latin typeface="Times New Roman" panose="02020603050405020304" pitchFamily="18" charset="0"/>
                <a:cs typeface="Times New Roman" panose="02020603050405020304" pitchFamily="18" charset="0"/>
              </a:rPr>
              <a:t>tắt</a:t>
            </a:r>
            <a:r>
              <a:rPr lang="en-US" altLang="en-US" sz="4000" b="1" dirty="0">
                <a:solidFill>
                  <a:srgbClr val="000000"/>
                </a:solidFill>
                <a:effectLst/>
                <a:latin typeface="Times New Roman" panose="02020603050405020304" pitchFamily="18" charset="0"/>
                <a:cs typeface="Times New Roman" panose="02020603050405020304" pitchFamily="18" charset="0"/>
              </a:rPr>
              <a:t>:</a:t>
            </a:r>
          </a:p>
        </p:txBody>
      </p:sp>
      <p:sp>
        <p:nvSpPr>
          <p:cNvPr id="40" name="Rectangle 18"/>
          <p:cNvSpPr>
            <a:spLocks noChangeArrowheads="1"/>
          </p:cNvSpPr>
          <p:nvPr/>
        </p:nvSpPr>
        <p:spPr bwMode="auto">
          <a:xfrm>
            <a:off x="2819400" y="2084402"/>
            <a:ext cx="266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algn="l" eaLnBrk="1" hangingPunct="1"/>
            <a:r>
              <a:rPr lang="en-US" altLang="en-US" sz="4000" b="1" dirty="0" err="1">
                <a:solidFill>
                  <a:srgbClr val="0070C0"/>
                </a:solidFill>
                <a:effectLst/>
                <a:latin typeface="Times New Roman" panose="02020603050405020304" pitchFamily="18" charset="0"/>
                <a:cs typeface="Times New Roman" panose="02020603050405020304" pitchFamily="18" charset="0"/>
              </a:rPr>
              <a:t>Đội</a:t>
            </a:r>
            <a:r>
              <a:rPr lang="en-US" altLang="en-US" sz="4000" b="1" dirty="0">
                <a:solidFill>
                  <a:srgbClr val="0070C0"/>
                </a:solidFill>
                <a:effectLst/>
                <a:latin typeface="Times New Roman" panose="02020603050405020304" pitchFamily="18" charset="0"/>
                <a:cs typeface="Times New Roman" panose="02020603050405020304" pitchFamily="18" charset="0"/>
              </a:rPr>
              <a:t> </a:t>
            </a:r>
            <a:r>
              <a:rPr lang="en-US" altLang="en-US" sz="4000" b="1" dirty="0" err="1">
                <a:solidFill>
                  <a:srgbClr val="0070C0"/>
                </a:solidFill>
                <a:effectLst/>
                <a:latin typeface="Times New Roman" panose="02020603050405020304" pitchFamily="18" charset="0"/>
                <a:cs typeface="Times New Roman" panose="02020603050405020304" pitchFamily="18" charset="0"/>
              </a:rPr>
              <a:t>Một</a:t>
            </a:r>
            <a:endParaRPr lang="en-US" altLang="en-US" sz="4000" b="1" dirty="0">
              <a:solidFill>
                <a:srgbClr val="0070C0"/>
              </a:solidFill>
              <a:effectLst/>
              <a:latin typeface="Times New Roman" panose="02020603050405020304" pitchFamily="18" charset="0"/>
              <a:cs typeface="Times New Roman" panose="02020603050405020304" pitchFamily="18" charset="0"/>
            </a:endParaRPr>
          </a:p>
        </p:txBody>
      </p:sp>
      <p:sp>
        <p:nvSpPr>
          <p:cNvPr id="41" name="Rectangle 19"/>
          <p:cNvSpPr>
            <a:spLocks noChangeArrowheads="1"/>
          </p:cNvSpPr>
          <p:nvPr/>
        </p:nvSpPr>
        <p:spPr bwMode="auto">
          <a:xfrm>
            <a:off x="2743200" y="2846402"/>
            <a:ext cx="266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algn="l" eaLnBrk="1" hangingPunct="1"/>
            <a:r>
              <a:rPr lang="en-US" altLang="en-US" sz="4000" b="1" dirty="0" err="1">
                <a:solidFill>
                  <a:srgbClr val="0070C0"/>
                </a:solidFill>
                <a:effectLst/>
                <a:latin typeface="Times New Roman" panose="02020603050405020304" pitchFamily="18" charset="0"/>
                <a:cs typeface="Times New Roman" panose="02020603050405020304" pitchFamily="18" charset="0"/>
              </a:rPr>
              <a:t>Đội</a:t>
            </a:r>
            <a:r>
              <a:rPr lang="en-US" altLang="en-US" sz="4000" b="1" dirty="0">
                <a:solidFill>
                  <a:srgbClr val="0070C0"/>
                </a:solidFill>
                <a:effectLst/>
                <a:latin typeface="Times New Roman" panose="02020603050405020304" pitchFamily="18" charset="0"/>
                <a:cs typeface="Times New Roman" panose="02020603050405020304" pitchFamily="18" charset="0"/>
              </a:rPr>
              <a:t> Hai</a:t>
            </a:r>
          </a:p>
        </p:txBody>
      </p:sp>
      <p:sp>
        <p:nvSpPr>
          <p:cNvPr id="42" name="Line 20"/>
          <p:cNvSpPr>
            <a:spLocks noChangeShapeType="1"/>
          </p:cNvSpPr>
          <p:nvPr/>
        </p:nvSpPr>
        <p:spPr bwMode="auto">
          <a:xfrm>
            <a:off x="5029200" y="2541602"/>
            <a:ext cx="2362200"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43" name="Text Box 21"/>
          <p:cNvSpPr txBox="1">
            <a:spLocks noChangeArrowheads="1"/>
          </p:cNvSpPr>
          <p:nvPr/>
        </p:nvSpPr>
        <p:spPr bwMode="auto">
          <a:xfrm>
            <a:off x="5334000" y="1703402"/>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70C0"/>
                </a:solidFill>
                <a:latin typeface="Times New Roman" panose="02020603050405020304" pitchFamily="18" charset="0"/>
                <a:cs typeface="Times New Roman" panose="02020603050405020304" pitchFamily="18" charset="0"/>
              </a:rPr>
              <a:t>230 cây</a:t>
            </a:r>
          </a:p>
        </p:txBody>
      </p:sp>
      <p:sp>
        <p:nvSpPr>
          <p:cNvPr id="44" name="AutoShape 22"/>
          <p:cNvSpPr>
            <a:spLocks/>
          </p:cNvSpPr>
          <p:nvPr/>
        </p:nvSpPr>
        <p:spPr bwMode="auto">
          <a:xfrm rot="5400000" flipH="1">
            <a:off x="6134100" y="1284302"/>
            <a:ext cx="152400" cy="2362200"/>
          </a:xfrm>
          <a:prstGeom prst="rightBracket">
            <a:avLst>
              <a:gd name="adj" fmla="val 172868"/>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5" name="Line 23"/>
          <p:cNvSpPr>
            <a:spLocks noChangeShapeType="1"/>
          </p:cNvSpPr>
          <p:nvPr/>
        </p:nvSpPr>
        <p:spPr bwMode="auto">
          <a:xfrm>
            <a:off x="5029200" y="3303602"/>
            <a:ext cx="2362200"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46" name="Line 24"/>
          <p:cNvSpPr>
            <a:spLocks noChangeShapeType="1"/>
          </p:cNvSpPr>
          <p:nvPr/>
        </p:nvSpPr>
        <p:spPr bwMode="auto">
          <a:xfrm>
            <a:off x="7391400" y="3303602"/>
            <a:ext cx="1447800"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47" name="Text Box 25"/>
          <p:cNvSpPr txBox="1">
            <a:spLocks noChangeArrowheads="1"/>
          </p:cNvSpPr>
          <p:nvPr/>
        </p:nvSpPr>
        <p:spPr bwMode="auto">
          <a:xfrm>
            <a:off x="7296150" y="2603515"/>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70C0"/>
                </a:solidFill>
                <a:latin typeface="Times New Roman" panose="02020603050405020304" pitchFamily="18" charset="0"/>
                <a:cs typeface="Times New Roman" panose="02020603050405020304" pitchFamily="18" charset="0"/>
              </a:rPr>
              <a:t>90 cây</a:t>
            </a:r>
          </a:p>
        </p:txBody>
      </p:sp>
      <p:sp>
        <p:nvSpPr>
          <p:cNvPr id="48" name="AutoShape 26"/>
          <p:cNvSpPr>
            <a:spLocks/>
          </p:cNvSpPr>
          <p:nvPr/>
        </p:nvSpPr>
        <p:spPr bwMode="auto">
          <a:xfrm rot="5400000" flipH="1">
            <a:off x="8039100" y="2503502"/>
            <a:ext cx="152400" cy="1447800"/>
          </a:xfrm>
          <a:prstGeom prst="rightBracket">
            <a:avLst>
              <a:gd name="adj" fmla="val 105951"/>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9" name="Text Box 27"/>
          <p:cNvSpPr txBox="1">
            <a:spLocks noChangeArrowheads="1"/>
          </p:cNvSpPr>
          <p:nvPr/>
        </p:nvSpPr>
        <p:spPr bwMode="auto">
          <a:xfrm>
            <a:off x="6400800" y="3608402"/>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latin typeface="Times New Roman" panose="02020603050405020304" pitchFamily="18" charset="0"/>
                <a:cs typeface="Times New Roman" panose="02020603050405020304" pitchFamily="18" charset="0"/>
              </a:rPr>
              <a:t>? cây</a:t>
            </a:r>
          </a:p>
        </p:txBody>
      </p:sp>
      <p:sp>
        <p:nvSpPr>
          <p:cNvPr id="50" name="AutoShape 28"/>
          <p:cNvSpPr>
            <a:spLocks/>
          </p:cNvSpPr>
          <p:nvPr/>
        </p:nvSpPr>
        <p:spPr bwMode="auto">
          <a:xfrm rot="16200000" flipH="1" flipV="1">
            <a:off x="6819900" y="1512902"/>
            <a:ext cx="228600" cy="3810000"/>
          </a:xfrm>
          <a:prstGeom prst="rightBracket">
            <a:avLst>
              <a:gd name="adj" fmla="val 18588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1" name="Rectangle 29"/>
          <p:cNvSpPr>
            <a:spLocks noChangeArrowheads="1"/>
          </p:cNvSpPr>
          <p:nvPr/>
        </p:nvSpPr>
        <p:spPr bwMode="auto">
          <a:xfrm>
            <a:off x="4724400" y="3977439"/>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algn="l" eaLnBrk="1" hangingPunct="1"/>
            <a:r>
              <a:rPr lang="en-US" altLang="en-US" sz="4000" b="1" dirty="0" err="1">
                <a:solidFill>
                  <a:srgbClr val="000000"/>
                </a:solidFill>
                <a:effectLst/>
                <a:latin typeface="Times New Roman" panose="02020603050405020304" pitchFamily="18" charset="0"/>
                <a:cs typeface="Times New Roman" panose="02020603050405020304" pitchFamily="18" charset="0"/>
              </a:rPr>
              <a:t>Giải</a:t>
            </a:r>
            <a:endParaRPr lang="en-US" altLang="en-US" sz="4000" b="1" dirty="0">
              <a:solidFill>
                <a:srgbClr val="000000"/>
              </a:solidFill>
              <a:effectLst/>
              <a:latin typeface="Times New Roman" panose="02020603050405020304" pitchFamily="18" charset="0"/>
              <a:cs typeface="Times New Roman" panose="02020603050405020304" pitchFamily="18" charset="0"/>
            </a:endParaRPr>
          </a:p>
        </p:txBody>
      </p:sp>
      <p:sp>
        <p:nvSpPr>
          <p:cNvPr id="52" name="Rectangle 30"/>
          <p:cNvSpPr>
            <a:spLocks noChangeArrowheads="1"/>
          </p:cNvSpPr>
          <p:nvPr/>
        </p:nvSpPr>
        <p:spPr bwMode="auto">
          <a:xfrm>
            <a:off x="1638300" y="4164812"/>
            <a:ext cx="754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eaLnBrk="1" hangingPunct="1"/>
            <a:r>
              <a:rPr lang="en-US" altLang="en-US" sz="4000" b="1" dirty="0" err="1">
                <a:solidFill>
                  <a:srgbClr val="FF0000"/>
                </a:solidFill>
                <a:effectLst/>
                <a:latin typeface="Times New Roman" panose="02020603050405020304" pitchFamily="18" charset="0"/>
                <a:cs typeface="Times New Roman" panose="02020603050405020304" pitchFamily="18" charset="0"/>
              </a:rPr>
              <a:t>Đội</a:t>
            </a:r>
            <a:r>
              <a:rPr lang="en-US" altLang="en-US" sz="4000" b="1" dirty="0">
                <a:solidFill>
                  <a:srgbClr val="FF0000"/>
                </a:solidFill>
                <a:effectLst/>
                <a:latin typeface="Times New Roman" panose="02020603050405020304" pitchFamily="18" charset="0"/>
                <a:cs typeface="Times New Roman" panose="02020603050405020304" pitchFamily="18" charset="0"/>
              </a:rPr>
              <a:t> Hai </a:t>
            </a:r>
            <a:r>
              <a:rPr lang="en-US" altLang="en-US" sz="4000" b="1" dirty="0" err="1">
                <a:solidFill>
                  <a:srgbClr val="FF0000"/>
                </a:solidFill>
                <a:effectLst/>
                <a:latin typeface="Times New Roman" panose="02020603050405020304" pitchFamily="18" charset="0"/>
                <a:cs typeface="Times New Roman" panose="02020603050405020304" pitchFamily="18" charset="0"/>
              </a:rPr>
              <a:t>trồng</a:t>
            </a:r>
            <a:r>
              <a:rPr lang="en-US" altLang="en-US" sz="4000" b="1" dirty="0">
                <a:solidFill>
                  <a:srgbClr val="FF0000"/>
                </a:solidFill>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latin typeface="Times New Roman" panose="02020603050405020304" pitchFamily="18" charset="0"/>
                <a:cs typeface="Times New Roman" panose="02020603050405020304" pitchFamily="18" charset="0"/>
              </a:rPr>
              <a:t>được</a:t>
            </a:r>
            <a:r>
              <a:rPr lang="en-US" altLang="en-US" sz="4000" b="1" dirty="0">
                <a:solidFill>
                  <a:srgbClr val="FF0000"/>
                </a:solidFill>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latin typeface="Times New Roman" panose="02020603050405020304" pitchFamily="18" charset="0"/>
                <a:cs typeface="Times New Roman" panose="02020603050405020304" pitchFamily="18" charset="0"/>
              </a:rPr>
              <a:t>số</a:t>
            </a:r>
            <a:r>
              <a:rPr lang="en-US" altLang="en-US" sz="4000" b="1" dirty="0">
                <a:solidFill>
                  <a:srgbClr val="FF0000"/>
                </a:solidFill>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latin typeface="Times New Roman" panose="02020603050405020304" pitchFamily="18" charset="0"/>
                <a:cs typeface="Times New Roman" panose="02020603050405020304" pitchFamily="18" charset="0"/>
              </a:rPr>
              <a:t>cây</a:t>
            </a:r>
            <a:r>
              <a:rPr lang="en-US" altLang="en-US" sz="4000" b="1" dirty="0">
                <a:solidFill>
                  <a:srgbClr val="FF0000"/>
                </a:solidFill>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latin typeface="Times New Roman" panose="02020603050405020304" pitchFamily="18" charset="0"/>
                <a:cs typeface="Times New Roman" panose="02020603050405020304" pitchFamily="18" charset="0"/>
              </a:rPr>
              <a:t>là</a:t>
            </a:r>
            <a:r>
              <a:rPr lang="en-US" altLang="en-US" sz="4000" b="1" dirty="0">
                <a:solidFill>
                  <a:srgbClr val="FF0000"/>
                </a:solidFill>
                <a:effectLst/>
                <a:latin typeface="Times New Roman" panose="02020603050405020304" pitchFamily="18" charset="0"/>
                <a:cs typeface="Times New Roman" panose="02020603050405020304" pitchFamily="18" charset="0"/>
              </a:rPr>
              <a:t>:</a:t>
            </a:r>
            <a:br>
              <a:rPr lang="en-US" altLang="en-US" sz="4000" b="1" dirty="0">
                <a:solidFill>
                  <a:srgbClr val="FF0000"/>
                </a:solidFill>
                <a:effectLst/>
                <a:latin typeface="Times New Roman" panose="02020603050405020304" pitchFamily="18" charset="0"/>
                <a:cs typeface="Times New Roman" panose="02020603050405020304" pitchFamily="18" charset="0"/>
              </a:rPr>
            </a:br>
            <a:r>
              <a:rPr lang="en-US" altLang="en-US" sz="4000" b="1" dirty="0">
                <a:solidFill>
                  <a:srgbClr val="FF0000"/>
                </a:solidFill>
                <a:effectLst/>
                <a:latin typeface="Times New Roman" panose="02020603050405020304" pitchFamily="18" charset="0"/>
                <a:cs typeface="Times New Roman" panose="02020603050405020304" pitchFamily="18" charset="0"/>
              </a:rPr>
              <a:t>230 + 90 = 320 (</a:t>
            </a:r>
            <a:r>
              <a:rPr lang="en-US" altLang="en-US" sz="4000" b="1" dirty="0" err="1">
                <a:solidFill>
                  <a:srgbClr val="FF0000"/>
                </a:solidFill>
                <a:effectLst/>
                <a:latin typeface="Times New Roman" panose="02020603050405020304" pitchFamily="18" charset="0"/>
                <a:cs typeface="Times New Roman" panose="02020603050405020304" pitchFamily="18" charset="0"/>
              </a:rPr>
              <a:t>cây</a:t>
            </a:r>
            <a:r>
              <a:rPr lang="en-US" altLang="en-US" sz="4000" b="1" dirty="0">
                <a:solidFill>
                  <a:srgbClr val="FF0000"/>
                </a:solidFill>
                <a:effectLst/>
                <a:latin typeface="Times New Roman" panose="02020603050405020304" pitchFamily="18" charset="0"/>
                <a:cs typeface="Times New Roman" panose="02020603050405020304" pitchFamily="18" charset="0"/>
              </a:rPr>
              <a:t>)</a:t>
            </a:r>
            <a:br>
              <a:rPr lang="en-US" altLang="en-US" sz="4000" b="1" dirty="0">
                <a:solidFill>
                  <a:srgbClr val="FF0000"/>
                </a:solidFill>
                <a:effectLst/>
                <a:latin typeface="Times New Roman" panose="02020603050405020304" pitchFamily="18" charset="0"/>
                <a:cs typeface="Times New Roman" panose="02020603050405020304" pitchFamily="18" charset="0"/>
              </a:rPr>
            </a:br>
            <a:r>
              <a:rPr lang="en-US" altLang="en-US" sz="4000" b="1" dirty="0">
                <a:solidFill>
                  <a:srgbClr val="FF0000"/>
                </a:solidFill>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latin typeface="Times New Roman" panose="02020603050405020304" pitchFamily="18" charset="0"/>
                <a:cs typeface="Times New Roman" panose="02020603050405020304" pitchFamily="18" charset="0"/>
              </a:rPr>
              <a:t>Đáp</a:t>
            </a:r>
            <a:r>
              <a:rPr lang="en-US" altLang="en-US" sz="4000" b="1" dirty="0">
                <a:solidFill>
                  <a:srgbClr val="FF0000"/>
                </a:solidFill>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latin typeface="Times New Roman" panose="02020603050405020304" pitchFamily="18" charset="0"/>
                <a:cs typeface="Times New Roman" panose="02020603050405020304" pitchFamily="18" charset="0"/>
              </a:rPr>
              <a:t>số</a:t>
            </a:r>
            <a:r>
              <a:rPr lang="en-US" altLang="en-US" sz="4000" b="1" dirty="0">
                <a:solidFill>
                  <a:srgbClr val="FF0000"/>
                </a:solidFill>
                <a:effectLst/>
                <a:latin typeface="Times New Roman" panose="02020603050405020304" pitchFamily="18" charset="0"/>
                <a:cs typeface="Times New Roman" panose="02020603050405020304" pitchFamily="18" charset="0"/>
              </a:rPr>
              <a:t>: 320 </a:t>
            </a:r>
            <a:r>
              <a:rPr lang="en-US" altLang="en-US" sz="4000" b="1" dirty="0" err="1">
                <a:solidFill>
                  <a:srgbClr val="FF0000"/>
                </a:solidFill>
                <a:effectLst/>
                <a:latin typeface="Times New Roman" panose="02020603050405020304" pitchFamily="18" charset="0"/>
                <a:cs typeface="Times New Roman" panose="02020603050405020304" pitchFamily="18" charset="0"/>
              </a:rPr>
              <a:t>cây</a:t>
            </a:r>
            <a:endParaRPr lang="en-US" altLang="en-US" sz="4000" b="1" dirty="0">
              <a:solidFill>
                <a:srgbClr val="FF0000"/>
              </a:solidFill>
              <a:effectLst/>
              <a:latin typeface="Times New Roman" panose="02020603050405020304" pitchFamily="18" charset="0"/>
              <a:cs typeface="Times New Roman" panose="02020603050405020304" pitchFamily="18" charset="0"/>
            </a:endParaRPr>
          </a:p>
        </p:txBody>
      </p:sp>
      <p:sp>
        <p:nvSpPr>
          <p:cNvPr id="53" name="Rectangle 2"/>
          <p:cNvSpPr txBox="1">
            <a:spLocks noChangeArrowheads="1"/>
          </p:cNvSpPr>
          <p:nvPr/>
        </p:nvSpPr>
        <p:spPr>
          <a:xfrm>
            <a:off x="0" y="941834"/>
            <a:ext cx="11887200" cy="685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762000" indent="-762000"/>
            <a:r>
              <a:rPr lang="en-US" altLang="en-US" sz="3200" b="1">
                <a:solidFill>
                  <a:srgbClr val="000000"/>
                </a:solidFill>
                <a:latin typeface="Times New Roman" panose="02020603050405020304" pitchFamily="18" charset="0"/>
                <a:cs typeface="Times New Roman" panose="02020603050405020304" pitchFamily="18" charset="0"/>
              </a:rPr>
              <a:t>Bài 2: Một cửa hàng buổi sáng bán được 635l xăng, buổi chiều bán được ít hơn buổi sáng 128l xăng. Hỏi buổi chiều cửa hàng đó bán được bao nhiêu lít xăng?</a:t>
            </a:r>
            <a:endParaRPr lang="en-US" altLang="en-US" sz="3200" b="1" dirty="0">
              <a:solidFill>
                <a:srgbClr val="000000"/>
              </a:solidFill>
              <a:latin typeface="Times New Roman" panose="02020603050405020304" pitchFamily="18" charset="0"/>
              <a:cs typeface="Times New Roman" panose="02020603050405020304" pitchFamily="18" charset="0"/>
            </a:endParaRPr>
          </a:p>
        </p:txBody>
      </p:sp>
      <p:sp>
        <p:nvSpPr>
          <p:cNvPr id="54" name="Rectangle 3"/>
          <p:cNvSpPr>
            <a:spLocks noChangeArrowheads="1"/>
          </p:cNvSpPr>
          <p:nvPr/>
        </p:nvSpPr>
        <p:spPr bwMode="auto">
          <a:xfrm>
            <a:off x="304800" y="1905001"/>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algn="l" eaLnBrk="1" hangingPunct="1"/>
            <a:r>
              <a:rPr lang="en-US" altLang="en-US" sz="3600" b="1">
                <a:solidFill>
                  <a:srgbClr val="000000"/>
                </a:solidFill>
                <a:effectLst/>
                <a:latin typeface="Times New Roman" panose="02020603050405020304" pitchFamily="18" charset="0"/>
                <a:cs typeface="Times New Roman" panose="02020603050405020304" pitchFamily="18" charset="0"/>
              </a:rPr>
              <a:t>Tóm tắt:</a:t>
            </a:r>
          </a:p>
        </p:txBody>
      </p:sp>
      <p:sp>
        <p:nvSpPr>
          <p:cNvPr id="55" name="Rectangle 4"/>
          <p:cNvSpPr>
            <a:spLocks noChangeArrowheads="1"/>
          </p:cNvSpPr>
          <p:nvPr/>
        </p:nvSpPr>
        <p:spPr bwMode="auto">
          <a:xfrm>
            <a:off x="2319338" y="1752601"/>
            <a:ext cx="266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algn="l" eaLnBrk="1" hangingPunct="1"/>
            <a:r>
              <a:rPr lang="en-US" altLang="en-US" sz="3600" b="1" dirty="0" err="1">
                <a:solidFill>
                  <a:srgbClr val="0070C0"/>
                </a:solidFill>
                <a:effectLst/>
                <a:latin typeface="Times New Roman" panose="02020603050405020304" pitchFamily="18" charset="0"/>
                <a:cs typeface="Times New Roman" panose="02020603050405020304" pitchFamily="18" charset="0"/>
              </a:rPr>
              <a:t>Buổi</a:t>
            </a:r>
            <a:r>
              <a:rPr lang="en-US" altLang="en-US" sz="3600" b="1" dirty="0">
                <a:solidFill>
                  <a:srgbClr val="0070C0"/>
                </a:solidFill>
                <a:effectLst/>
                <a:latin typeface="Times New Roman" panose="02020603050405020304" pitchFamily="18" charset="0"/>
                <a:cs typeface="Times New Roman" panose="02020603050405020304" pitchFamily="18" charset="0"/>
              </a:rPr>
              <a:t> </a:t>
            </a:r>
            <a:r>
              <a:rPr lang="en-US" altLang="en-US" sz="3600" b="1" dirty="0" err="1">
                <a:solidFill>
                  <a:srgbClr val="0070C0"/>
                </a:solidFill>
                <a:effectLst/>
                <a:latin typeface="Times New Roman" panose="02020603050405020304" pitchFamily="18" charset="0"/>
                <a:cs typeface="Times New Roman" panose="02020603050405020304" pitchFamily="18" charset="0"/>
              </a:rPr>
              <a:t>sáng</a:t>
            </a:r>
            <a:endParaRPr lang="en-US" altLang="en-US" sz="3600" b="1" dirty="0">
              <a:solidFill>
                <a:srgbClr val="0070C0"/>
              </a:solidFill>
              <a:effectLst/>
              <a:latin typeface="Times New Roman" panose="02020603050405020304" pitchFamily="18" charset="0"/>
              <a:cs typeface="Times New Roman" panose="02020603050405020304" pitchFamily="18" charset="0"/>
            </a:endParaRPr>
          </a:p>
        </p:txBody>
      </p:sp>
      <p:sp>
        <p:nvSpPr>
          <p:cNvPr id="56" name="Rectangle 5"/>
          <p:cNvSpPr>
            <a:spLocks noChangeArrowheads="1"/>
          </p:cNvSpPr>
          <p:nvPr/>
        </p:nvSpPr>
        <p:spPr bwMode="auto">
          <a:xfrm>
            <a:off x="2247900" y="2514601"/>
            <a:ext cx="327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algn="l" eaLnBrk="1" hangingPunct="1"/>
            <a:r>
              <a:rPr lang="en-US" altLang="en-US" sz="3600" b="1">
                <a:solidFill>
                  <a:srgbClr val="0070C0"/>
                </a:solidFill>
                <a:effectLst/>
                <a:latin typeface="Times New Roman" panose="02020603050405020304" pitchFamily="18" charset="0"/>
                <a:cs typeface="Times New Roman" panose="02020603050405020304" pitchFamily="18" charset="0"/>
              </a:rPr>
              <a:t>Buổi chiều</a:t>
            </a:r>
          </a:p>
        </p:txBody>
      </p:sp>
      <p:sp>
        <p:nvSpPr>
          <p:cNvPr id="57" name="Line 6"/>
          <p:cNvSpPr>
            <a:spLocks noChangeShapeType="1"/>
          </p:cNvSpPr>
          <p:nvPr/>
        </p:nvSpPr>
        <p:spPr bwMode="auto">
          <a:xfrm>
            <a:off x="5029200" y="2209801"/>
            <a:ext cx="3810000"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latin typeface="Times New Roman" panose="02020603050405020304" pitchFamily="18" charset="0"/>
              <a:cs typeface="Times New Roman" panose="02020603050405020304" pitchFamily="18" charset="0"/>
            </a:endParaRPr>
          </a:p>
        </p:txBody>
      </p:sp>
      <p:sp>
        <p:nvSpPr>
          <p:cNvPr id="58" name="Text Box 7"/>
          <p:cNvSpPr txBox="1">
            <a:spLocks noChangeArrowheads="1"/>
          </p:cNvSpPr>
          <p:nvPr/>
        </p:nvSpPr>
        <p:spPr bwMode="auto">
          <a:xfrm>
            <a:off x="6343650" y="1524001"/>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70C0"/>
                </a:solidFill>
                <a:latin typeface="Times New Roman" panose="02020603050405020304" pitchFamily="18" charset="0"/>
                <a:cs typeface="Times New Roman" panose="02020603050405020304" pitchFamily="18" charset="0"/>
              </a:rPr>
              <a:t>635l</a:t>
            </a:r>
          </a:p>
        </p:txBody>
      </p:sp>
      <p:sp>
        <p:nvSpPr>
          <p:cNvPr id="59" name="AutoShape 8"/>
          <p:cNvSpPr>
            <a:spLocks/>
          </p:cNvSpPr>
          <p:nvPr/>
        </p:nvSpPr>
        <p:spPr bwMode="auto">
          <a:xfrm rot="5400000" flipH="1">
            <a:off x="6858000" y="228601"/>
            <a:ext cx="152400" cy="3810000"/>
          </a:xfrm>
          <a:prstGeom prst="rightBracket">
            <a:avLst>
              <a:gd name="adj" fmla="val 278819"/>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latin typeface="Times New Roman" panose="02020603050405020304" pitchFamily="18" charset="0"/>
              <a:cs typeface="Times New Roman" panose="02020603050405020304" pitchFamily="18" charset="0"/>
            </a:endParaRPr>
          </a:p>
        </p:txBody>
      </p:sp>
      <p:sp>
        <p:nvSpPr>
          <p:cNvPr id="60" name="Line 9"/>
          <p:cNvSpPr>
            <a:spLocks noChangeShapeType="1"/>
          </p:cNvSpPr>
          <p:nvPr/>
        </p:nvSpPr>
        <p:spPr bwMode="auto">
          <a:xfrm>
            <a:off x="5029200" y="2971801"/>
            <a:ext cx="2362200"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latin typeface="Times New Roman" panose="02020603050405020304" pitchFamily="18" charset="0"/>
              <a:cs typeface="Times New Roman" panose="02020603050405020304" pitchFamily="18" charset="0"/>
            </a:endParaRPr>
          </a:p>
        </p:txBody>
      </p:sp>
      <p:sp>
        <p:nvSpPr>
          <p:cNvPr id="61" name="Text Box 11"/>
          <p:cNvSpPr txBox="1">
            <a:spLocks noChangeArrowheads="1"/>
          </p:cNvSpPr>
          <p:nvPr/>
        </p:nvSpPr>
        <p:spPr bwMode="auto">
          <a:xfrm>
            <a:off x="7439025" y="2443164"/>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70C0"/>
                </a:solidFill>
                <a:latin typeface="Times New Roman" panose="02020603050405020304" pitchFamily="18" charset="0"/>
                <a:cs typeface="Times New Roman" panose="02020603050405020304" pitchFamily="18" charset="0"/>
              </a:rPr>
              <a:t>128l</a:t>
            </a:r>
          </a:p>
        </p:txBody>
      </p:sp>
      <p:sp>
        <p:nvSpPr>
          <p:cNvPr id="62" name="AutoShape 12"/>
          <p:cNvSpPr>
            <a:spLocks/>
          </p:cNvSpPr>
          <p:nvPr/>
        </p:nvSpPr>
        <p:spPr bwMode="auto">
          <a:xfrm rot="16200000" flipH="1" flipV="1">
            <a:off x="8039100" y="1562101"/>
            <a:ext cx="152400" cy="1447800"/>
          </a:xfrm>
          <a:prstGeom prst="rightBracket">
            <a:avLst>
              <a:gd name="adj" fmla="val 105951"/>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latin typeface="Times New Roman" panose="02020603050405020304" pitchFamily="18" charset="0"/>
              <a:cs typeface="Times New Roman" panose="02020603050405020304" pitchFamily="18" charset="0"/>
            </a:endParaRPr>
          </a:p>
        </p:txBody>
      </p:sp>
      <p:sp>
        <p:nvSpPr>
          <p:cNvPr id="63" name="Text Box 13"/>
          <p:cNvSpPr txBox="1">
            <a:spLocks noChangeArrowheads="1"/>
          </p:cNvSpPr>
          <p:nvPr/>
        </p:nvSpPr>
        <p:spPr bwMode="auto">
          <a:xfrm>
            <a:off x="5410200" y="3200401"/>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70C0"/>
                </a:solidFill>
                <a:latin typeface="Times New Roman" panose="02020603050405020304" pitchFamily="18" charset="0"/>
                <a:cs typeface="Times New Roman" panose="02020603050405020304" pitchFamily="18" charset="0"/>
              </a:rPr>
              <a:t>? l</a:t>
            </a:r>
          </a:p>
        </p:txBody>
      </p:sp>
      <p:sp>
        <p:nvSpPr>
          <p:cNvPr id="64" name="AutoShape 14"/>
          <p:cNvSpPr>
            <a:spLocks/>
          </p:cNvSpPr>
          <p:nvPr/>
        </p:nvSpPr>
        <p:spPr bwMode="auto">
          <a:xfrm rot="16200000" flipH="1" flipV="1">
            <a:off x="6096000" y="1828801"/>
            <a:ext cx="228600" cy="2362200"/>
          </a:xfrm>
          <a:prstGeom prst="rightBracket">
            <a:avLst>
              <a:gd name="adj" fmla="val 115245"/>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latin typeface="Times New Roman" panose="02020603050405020304" pitchFamily="18" charset="0"/>
              <a:cs typeface="Times New Roman" panose="02020603050405020304" pitchFamily="18" charset="0"/>
            </a:endParaRPr>
          </a:p>
        </p:txBody>
      </p:sp>
      <p:sp>
        <p:nvSpPr>
          <p:cNvPr id="65" name="Rectangle 64"/>
          <p:cNvSpPr>
            <a:spLocks noChangeArrowheads="1"/>
          </p:cNvSpPr>
          <p:nvPr/>
        </p:nvSpPr>
        <p:spPr bwMode="auto">
          <a:xfrm>
            <a:off x="4539343" y="4038601"/>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algn="l" eaLnBrk="1" hangingPunct="1"/>
            <a:r>
              <a:rPr lang="en-US" altLang="en-US" sz="3600" b="1">
                <a:solidFill>
                  <a:srgbClr val="000000"/>
                </a:solidFill>
                <a:effectLst/>
                <a:latin typeface="Times New Roman" panose="02020603050405020304" pitchFamily="18" charset="0"/>
                <a:cs typeface="Times New Roman" panose="02020603050405020304" pitchFamily="18" charset="0"/>
              </a:rPr>
              <a:t>Giải</a:t>
            </a:r>
          </a:p>
        </p:txBody>
      </p:sp>
      <p:sp>
        <p:nvSpPr>
          <p:cNvPr id="66" name="Rectangle 65"/>
          <p:cNvSpPr>
            <a:spLocks noChangeArrowheads="1"/>
          </p:cNvSpPr>
          <p:nvPr/>
        </p:nvSpPr>
        <p:spPr bwMode="auto">
          <a:xfrm>
            <a:off x="881471" y="4217989"/>
            <a:ext cx="800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marL="762000" indent="-762000"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12192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16764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21336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2590800" indent="-7620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eaLnBrk="1" hangingPunct="1"/>
            <a:r>
              <a:rPr lang="en-US" altLang="en-US" sz="3600" b="1" dirty="0" err="1">
                <a:solidFill>
                  <a:srgbClr val="FF0000"/>
                </a:solidFill>
                <a:effectLst/>
                <a:latin typeface="Times New Roman" panose="02020603050405020304" pitchFamily="18" charset="0"/>
                <a:cs typeface="Times New Roman" panose="02020603050405020304" pitchFamily="18" charset="0"/>
              </a:rPr>
              <a:t>Buổi</a:t>
            </a: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chiều</a:t>
            </a: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bán</a:t>
            </a: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được</a:t>
            </a: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số</a:t>
            </a: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lít</a:t>
            </a: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xăng</a:t>
            </a: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là</a:t>
            </a:r>
            <a:r>
              <a:rPr lang="en-US" altLang="en-US" sz="3600" b="1" dirty="0">
                <a:solidFill>
                  <a:srgbClr val="FF0000"/>
                </a:solidFill>
                <a:effectLst/>
                <a:latin typeface="Times New Roman" panose="02020603050405020304" pitchFamily="18" charset="0"/>
                <a:cs typeface="Times New Roman" panose="02020603050405020304" pitchFamily="18" charset="0"/>
              </a:rPr>
              <a:t>:</a:t>
            </a:r>
            <a:br>
              <a:rPr lang="en-US" altLang="en-US" sz="3600" b="1" dirty="0">
                <a:solidFill>
                  <a:srgbClr val="FF0000"/>
                </a:solidFill>
                <a:effectLst/>
                <a:latin typeface="Times New Roman" panose="02020603050405020304" pitchFamily="18" charset="0"/>
                <a:cs typeface="Times New Roman" panose="02020603050405020304" pitchFamily="18" charset="0"/>
              </a:rPr>
            </a:br>
            <a:r>
              <a:rPr lang="en-US" altLang="en-US" sz="3600" b="1" dirty="0">
                <a:solidFill>
                  <a:srgbClr val="FF0000"/>
                </a:solidFill>
                <a:effectLst/>
                <a:latin typeface="Times New Roman" panose="02020603050405020304" pitchFamily="18" charset="0"/>
                <a:cs typeface="Times New Roman" panose="02020603050405020304" pitchFamily="18" charset="0"/>
              </a:rPr>
              <a:t>635 - 128 = 507 (l)</a:t>
            </a:r>
            <a:br>
              <a:rPr lang="en-US" altLang="en-US" sz="3600" b="1" dirty="0">
                <a:solidFill>
                  <a:srgbClr val="FF0000"/>
                </a:solidFill>
                <a:effectLst/>
                <a:latin typeface="Times New Roman" panose="02020603050405020304" pitchFamily="18" charset="0"/>
                <a:cs typeface="Times New Roman" panose="02020603050405020304" pitchFamily="18" charset="0"/>
              </a:rPr>
            </a:b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Đáp</a:t>
            </a:r>
            <a:r>
              <a:rPr lang="en-US" altLang="en-US" sz="3600" b="1" dirty="0">
                <a:solidFill>
                  <a:srgbClr val="FF0000"/>
                </a:solidFill>
                <a:effectLst/>
                <a:latin typeface="Times New Roman" panose="02020603050405020304" pitchFamily="18" charset="0"/>
                <a:cs typeface="Times New Roman" panose="02020603050405020304" pitchFamily="18" charset="0"/>
              </a:rPr>
              <a:t> </a:t>
            </a:r>
            <a:r>
              <a:rPr lang="en-US" altLang="en-US" sz="3600" b="1" dirty="0" err="1">
                <a:solidFill>
                  <a:srgbClr val="FF0000"/>
                </a:solidFill>
                <a:effectLst/>
                <a:latin typeface="Times New Roman" panose="02020603050405020304" pitchFamily="18" charset="0"/>
                <a:cs typeface="Times New Roman" panose="02020603050405020304" pitchFamily="18" charset="0"/>
              </a:rPr>
              <a:t>số</a:t>
            </a:r>
            <a:r>
              <a:rPr lang="en-US" altLang="en-US" sz="3600" b="1" dirty="0">
                <a:solidFill>
                  <a:srgbClr val="FF0000"/>
                </a:solidFill>
                <a:effectLst/>
                <a:latin typeface="Times New Roman" panose="02020603050405020304" pitchFamily="18" charset="0"/>
                <a:cs typeface="Times New Roman" panose="02020603050405020304" pitchFamily="18" charset="0"/>
              </a:rPr>
              <a:t>: 507l </a:t>
            </a:r>
            <a:r>
              <a:rPr lang="en-US" altLang="en-US" sz="3600" b="1" dirty="0" err="1">
                <a:solidFill>
                  <a:srgbClr val="FF0000"/>
                </a:solidFill>
                <a:effectLst/>
                <a:latin typeface="Times New Roman" panose="02020603050405020304" pitchFamily="18" charset="0"/>
                <a:cs typeface="Times New Roman" panose="02020603050405020304" pitchFamily="18" charset="0"/>
              </a:rPr>
              <a:t>xăng</a:t>
            </a:r>
            <a:endParaRPr lang="en-US" altLang="en-US" sz="3600" b="1" dirty="0">
              <a:solidFill>
                <a:srgbClr val="FF0000"/>
              </a:solidFill>
              <a:effectLst/>
              <a:latin typeface="Times New Roman" panose="02020603050405020304" pitchFamily="18" charset="0"/>
              <a:cs typeface="Times New Roman" panose="02020603050405020304" pitchFamily="18" charset="0"/>
            </a:endParaRPr>
          </a:p>
        </p:txBody>
      </p:sp>
      <p:sp>
        <p:nvSpPr>
          <p:cNvPr id="67" name="Line 17"/>
          <p:cNvSpPr>
            <a:spLocks noChangeShapeType="1"/>
          </p:cNvSpPr>
          <p:nvPr/>
        </p:nvSpPr>
        <p:spPr bwMode="auto">
          <a:xfrm>
            <a:off x="7391400" y="2209801"/>
            <a:ext cx="1447800"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71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amond(in)">
                                      <p:cBhvr>
                                        <p:cTn id="12" dur="2000"/>
                                        <p:tgtEl>
                                          <p:spTgt spid="39"/>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par>
                          <p:cTn id="16" fill="hold">
                            <p:stCondLst>
                              <p:cond delay="2000"/>
                            </p:stCondLst>
                            <p:childTnLst>
                              <p:par>
                                <p:cTn id="17" presetID="8"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amond(in)">
                                      <p:cBhvr>
                                        <p:cTn id="19" dur="2000"/>
                                        <p:tgtEl>
                                          <p:spTgt spid="42"/>
                                        </p:tgtEl>
                                      </p:cBhvr>
                                    </p:animEffect>
                                  </p:childTnLst>
                                </p:cTn>
                              </p:par>
                            </p:childTnLst>
                          </p:cTn>
                        </p:par>
                        <p:par>
                          <p:cTn id="20" fill="hold">
                            <p:stCondLst>
                              <p:cond delay="4000"/>
                            </p:stCondLst>
                            <p:childTnLst>
                              <p:par>
                                <p:cTn id="21" presetID="8" presetClass="entr" presetSubtype="16"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diamond(in)">
                                      <p:cBhvr>
                                        <p:cTn id="23" dur="2000"/>
                                        <p:tgtEl>
                                          <p:spTgt spid="4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diamond(in)">
                                      <p:cBhvr>
                                        <p:cTn id="26" dur="20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amond(in)">
                                      <p:cBhvr>
                                        <p:cTn id="31" dur="2000"/>
                                        <p:tgtEl>
                                          <p:spTgt spid="41"/>
                                        </p:tgtEl>
                                      </p:cBhvr>
                                    </p:animEffect>
                                  </p:childTnLst>
                                </p:cTn>
                              </p:par>
                              <p:par>
                                <p:cTn id="32" presetID="8" presetClass="entr" presetSubtype="16"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diamond(in)">
                                      <p:cBhvr>
                                        <p:cTn id="34" dur="2000"/>
                                        <p:tgtEl>
                                          <p:spTgt spid="45"/>
                                        </p:tgtEl>
                                      </p:cBhvr>
                                    </p:animEffect>
                                  </p:childTnLst>
                                </p:cTn>
                              </p:par>
                            </p:childTnLst>
                          </p:cTn>
                        </p:par>
                        <p:par>
                          <p:cTn id="35" fill="hold">
                            <p:stCondLst>
                              <p:cond delay="2000"/>
                            </p:stCondLst>
                            <p:childTnLst>
                              <p:par>
                                <p:cTn id="36" presetID="8" presetClass="entr" presetSubtype="16"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diamond(in)">
                                      <p:cBhvr>
                                        <p:cTn id="38" dur="2000"/>
                                        <p:tgtEl>
                                          <p:spTgt spid="46"/>
                                        </p:tgtEl>
                                      </p:cBhvr>
                                    </p:animEffect>
                                  </p:childTnLst>
                                </p:cTn>
                              </p:par>
                            </p:childTnLst>
                          </p:cTn>
                        </p:par>
                        <p:par>
                          <p:cTn id="39" fill="hold">
                            <p:stCondLst>
                              <p:cond delay="4000"/>
                            </p:stCondLst>
                            <p:childTnLst>
                              <p:par>
                                <p:cTn id="40" presetID="8" presetClass="entr" presetSubtype="16"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diamond(in)">
                                      <p:cBhvr>
                                        <p:cTn id="42" dur="2000"/>
                                        <p:tgtEl>
                                          <p:spTgt spid="47"/>
                                        </p:tgtEl>
                                      </p:cBhvr>
                                    </p:animEffect>
                                  </p:childTnLst>
                                </p:cTn>
                              </p:par>
                            </p:childTnLst>
                          </p:cTn>
                        </p:par>
                        <p:par>
                          <p:cTn id="43" fill="hold">
                            <p:stCondLst>
                              <p:cond delay="6000"/>
                            </p:stCondLst>
                            <p:childTnLst>
                              <p:par>
                                <p:cTn id="44" presetID="8" presetClass="entr" presetSubtype="16"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diamond(in)">
                                      <p:cBhvr>
                                        <p:cTn id="46" dur="20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diamond(in)">
                                      <p:cBhvr>
                                        <p:cTn id="51" dur="2000"/>
                                        <p:tgtEl>
                                          <p:spTgt spid="49"/>
                                        </p:tgtEl>
                                      </p:cBhvr>
                                    </p:animEffect>
                                  </p:childTnLst>
                                </p:cTn>
                              </p:par>
                              <p:par>
                                <p:cTn id="52" presetID="8" presetClass="entr" presetSubtype="16"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diamond(in)">
                                      <p:cBhvr>
                                        <p:cTn id="54" dur="2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diamond(in)">
                                      <p:cBhvr>
                                        <p:cTn id="59" dur="2000"/>
                                        <p:tgtEl>
                                          <p:spTgt spid="52"/>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diamond(in)">
                                      <p:cBhvr>
                                        <p:cTn id="62" dur="20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42"/>
                                        </p:tgtEl>
                                      </p:cBhvr>
                                    </p:animEffect>
                                    <p:set>
                                      <p:cBhvr>
                                        <p:cTn id="73" dur="1" fill="hold">
                                          <p:stCondLst>
                                            <p:cond delay="499"/>
                                          </p:stCondLst>
                                        </p:cTn>
                                        <p:tgtEl>
                                          <p:spTgt spid="42"/>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3"/>
                                        </p:tgtEl>
                                      </p:cBhvr>
                                    </p:animEffect>
                                    <p:set>
                                      <p:cBhvr>
                                        <p:cTn id="79" dur="1" fill="hold">
                                          <p:stCondLst>
                                            <p:cond delay="499"/>
                                          </p:stCondLst>
                                        </p:cTn>
                                        <p:tgtEl>
                                          <p:spTgt spid="4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1"/>
                                        </p:tgtEl>
                                      </p:cBhvr>
                                    </p:animEffect>
                                    <p:set>
                                      <p:cBhvr>
                                        <p:cTn id="82" dur="1" fill="hold">
                                          <p:stCondLst>
                                            <p:cond delay="499"/>
                                          </p:stCondLst>
                                        </p:cTn>
                                        <p:tgtEl>
                                          <p:spTgt spid="41"/>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45"/>
                                        </p:tgtEl>
                                      </p:cBhvr>
                                    </p:animEffect>
                                    <p:set>
                                      <p:cBhvr>
                                        <p:cTn id="85" dur="1" fill="hold">
                                          <p:stCondLst>
                                            <p:cond delay="499"/>
                                          </p:stCondLst>
                                        </p:cTn>
                                        <p:tgtEl>
                                          <p:spTgt spid="45"/>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48"/>
                                        </p:tgtEl>
                                      </p:cBhvr>
                                    </p:animEffect>
                                    <p:set>
                                      <p:cBhvr>
                                        <p:cTn id="94" dur="1" fill="hold">
                                          <p:stCondLst>
                                            <p:cond delay="499"/>
                                          </p:stCondLst>
                                        </p:cTn>
                                        <p:tgtEl>
                                          <p:spTgt spid="48"/>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49"/>
                                        </p:tgtEl>
                                      </p:cBhvr>
                                    </p:animEffect>
                                    <p:set>
                                      <p:cBhvr>
                                        <p:cTn id="97" dur="1" fill="hold">
                                          <p:stCondLst>
                                            <p:cond delay="499"/>
                                          </p:stCondLst>
                                        </p:cTn>
                                        <p:tgtEl>
                                          <p:spTgt spid="49"/>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50"/>
                                        </p:tgtEl>
                                      </p:cBhvr>
                                    </p:animEffect>
                                    <p:set>
                                      <p:cBhvr>
                                        <p:cTn id="100" dur="1" fill="hold">
                                          <p:stCondLst>
                                            <p:cond delay="499"/>
                                          </p:stCondLst>
                                        </p:cTn>
                                        <p:tgtEl>
                                          <p:spTgt spid="5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52"/>
                                        </p:tgtEl>
                                      </p:cBhvr>
                                    </p:animEffect>
                                    <p:set>
                                      <p:cBhvr>
                                        <p:cTn id="103" dur="1" fill="hold">
                                          <p:stCondLst>
                                            <p:cond delay="499"/>
                                          </p:stCondLst>
                                        </p:cTn>
                                        <p:tgtEl>
                                          <p:spTgt spid="52"/>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51"/>
                                        </p:tgtEl>
                                      </p:cBhvr>
                                    </p:animEffect>
                                    <p:set>
                                      <p:cBhvr>
                                        <p:cTn id="106" dur="1" fill="hold">
                                          <p:stCondLst>
                                            <p:cond delay="499"/>
                                          </p:stCondLst>
                                        </p:cTn>
                                        <p:tgtEl>
                                          <p:spTgt spid="51"/>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down)">
                                      <p:cBhvr>
                                        <p:cTn id="114" dur="500"/>
                                        <p:tgtEl>
                                          <p:spTgt spid="53"/>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diamond(in)">
                                      <p:cBhvr>
                                        <p:cTn id="119" dur="2000"/>
                                        <p:tgtEl>
                                          <p:spTgt spid="54"/>
                                        </p:tgtEl>
                                      </p:cBhvr>
                                    </p:animEffec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childTnLst>
                          </p:cTn>
                        </p:par>
                        <p:par>
                          <p:cTn id="122" fill="hold">
                            <p:stCondLst>
                              <p:cond delay="2000"/>
                            </p:stCondLst>
                            <p:childTnLst>
                              <p:par>
                                <p:cTn id="123" presetID="8" presetClass="entr" presetSubtype="16" fill="hold" nodeType="after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diamond(in)">
                                      <p:cBhvr>
                                        <p:cTn id="125" dur="2000"/>
                                        <p:tgtEl>
                                          <p:spTgt spid="57"/>
                                        </p:tgtEl>
                                      </p:cBhvr>
                                    </p:animEffect>
                                  </p:childTnLst>
                                </p:cTn>
                              </p:par>
                            </p:childTnLst>
                          </p:cTn>
                        </p:par>
                        <p:par>
                          <p:cTn id="126" fill="hold">
                            <p:stCondLst>
                              <p:cond delay="4000"/>
                            </p:stCondLst>
                            <p:childTnLst>
                              <p:par>
                                <p:cTn id="127" presetID="8" presetClass="entr" presetSubtype="16" fill="hold"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diamond(in)">
                                      <p:cBhvr>
                                        <p:cTn id="129" dur="2000"/>
                                        <p:tgtEl>
                                          <p:spTgt spid="59"/>
                                        </p:tgtEl>
                                      </p:cBhvr>
                                    </p:animEffect>
                                  </p:childTnLst>
                                </p:cTn>
                              </p:par>
                              <p:par>
                                <p:cTn id="130" presetID="8" presetClass="entr" presetSubtype="16"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diamond(in)">
                                      <p:cBhvr>
                                        <p:cTn id="132" dur="2000"/>
                                        <p:tgtEl>
                                          <p:spTgt spid="58"/>
                                        </p:tgtEl>
                                      </p:cBhvr>
                                    </p:animEffect>
                                  </p:childTnLst>
                                </p:cTn>
                              </p:par>
                            </p:childTnLst>
                          </p:cTn>
                        </p:par>
                      </p:childTnLst>
                    </p:cTn>
                  </p:par>
                  <p:par>
                    <p:cTn id="133" fill="hold">
                      <p:stCondLst>
                        <p:cond delay="indefinite"/>
                      </p:stCondLst>
                      <p:childTnLst>
                        <p:par>
                          <p:cTn id="134" fill="hold">
                            <p:stCondLst>
                              <p:cond delay="0"/>
                            </p:stCondLst>
                            <p:childTnLst>
                              <p:par>
                                <p:cTn id="135" presetID="8" presetClass="entr" presetSubtype="16" fill="hold" grpId="0" nodeType="click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diamond(in)">
                                      <p:cBhvr>
                                        <p:cTn id="137" dur="2000"/>
                                        <p:tgtEl>
                                          <p:spTgt spid="56"/>
                                        </p:tgtEl>
                                      </p:cBhvr>
                                    </p:animEffect>
                                  </p:childTnLst>
                                </p:cTn>
                              </p:par>
                              <p:par>
                                <p:cTn id="138" presetID="8" presetClass="entr" presetSubtype="16" fill="hold"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diamond(in)">
                                      <p:cBhvr>
                                        <p:cTn id="140" dur="2000"/>
                                        <p:tgtEl>
                                          <p:spTgt spid="60"/>
                                        </p:tgtEl>
                                      </p:cBhvr>
                                    </p:animEffect>
                                  </p:childTnLst>
                                </p:cTn>
                              </p:par>
                            </p:childTnLst>
                          </p:cTn>
                        </p:par>
                        <p:par>
                          <p:cTn id="141" fill="hold">
                            <p:stCondLst>
                              <p:cond delay="2000"/>
                            </p:stCondLst>
                            <p:childTnLst>
                              <p:par>
                                <p:cTn id="142" presetID="8" presetClass="entr" presetSubtype="16" fill="hold"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diamond(in)">
                                      <p:cBhvr>
                                        <p:cTn id="144" dur="2000"/>
                                        <p:tgtEl>
                                          <p:spTgt spid="67"/>
                                        </p:tgtEl>
                                      </p:cBhvr>
                                    </p:animEffect>
                                  </p:childTnLst>
                                </p:cTn>
                              </p:par>
                            </p:childTnLst>
                          </p:cTn>
                        </p:par>
                        <p:par>
                          <p:cTn id="145" fill="hold">
                            <p:stCondLst>
                              <p:cond delay="4000"/>
                            </p:stCondLst>
                            <p:childTnLst>
                              <p:par>
                                <p:cTn id="146" presetID="8" presetClass="entr" presetSubtype="16" fill="hold" grpId="0" nodeType="after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diamond(in)">
                                      <p:cBhvr>
                                        <p:cTn id="148" dur="2000"/>
                                        <p:tgtEl>
                                          <p:spTgt spid="61"/>
                                        </p:tgtEl>
                                      </p:cBhvr>
                                    </p:animEffect>
                                  </p:childTnLst>
                                </p:cTn>
                              </p:par>
                            </p:childTnLst>
                          </p:cTn>
                        </p:par>
                        <p:par>
                          <p:cTn id="149" fill="hold">
                            <p:stCondLst>
                              <p:cond delay="6000"/>
                            </p:stCondLst>
                            <p:childTnLst>
                              <p:par>
                                <p:cTn id="150" presetID="8" presetClass="entr" presetSubtype="16" fill="hold" nodeType="afterEffect">
                                  <p:stCondLst>
                                    <p:cond delay="0"/>
                                  </p:stCondLst>
                                  <p:childTnLst>
                                    <p:set>
                                      <p:cBhvr>
                                        <p:cTn id="151" dur="1" fill="hold">
                                          <p:stCondLst>
                                            <p:cond delay="0"/>
                                          </p:stCondLst>
                                        </p:cTn>
                                        <p:tgtEl>
                                          <p:spTgt spid="62"/>
                                        </p:tgtEl>
                                        <p:attrNameLst>
                                          <p:attrName>style.visibility</p:attrName>
                                        </p:attrNameLst>
                                      </p:cBhvr>
                                      <p:to>
                                        <p:strVal val="visible"/>
                                      </p:to>
                                    </p:set>
                                    <p:animEffect transition="in" filter="diamond(in)">
                                      <p:cBhvr>
                                        <p:cTn id="152" dur="2000"/>
                                        <p:tgtEl>
                                          <p:spTgt spid="62"/>
                                        </p:tgtEl>
                                      </p:cBhvr>
                                    </p:animEffect>
                                  </p:childTnLst>
                                </p:cTn>
                              </p:par>
                            </p:childTnLst>
                          </p:cTn>
                        </p:par>
                      </p:childTnLst>
                    </p:cTn>
                  </p:par>
                  <p:par>
                    <p:cTn id="153" fill="hold">
                      <p:stCondLst>
                        <p:cond delay="indefinite"/>
                      </p:stCondLst>
                      <p:childTnLst>
                        <p:par>
                          <p:cTn id="154" fill="hold">
                            <p:stCondLst>
                              <p:cond delay="0"/>
                            </p:stCondLst>
                            <p:childTnLst>
                              <p:par>
                                <p:cTn id="155" presetID="8" presetClass="entr" presetSubtype="16" fill="hold" grpId="0" nodeType="clickEffect">
                                  <p:stCondLst>
                                    <p:cond delay="0"/>
                                  </p:stCondLst>
                                  <p:childTnLst>
                                    <p:set>
                                      <p:cBhvr>
                                        <p:cTn id="156" dur="1" fill="hold">
                                          <p:stCondLst>
                                            <p:cond delay="0"/>
                                          </p:stCondLst>
                                        </p:cTn>
                                        <p:tgtEl>
                                          <p:spTgt spid="63"/>
                                        </p:tgtEl>
                                        <p:attrNameLst>
                                          <p:attrName>style.visibility</p:attrName>
                                        </p:attrNameLst>
                                      </p:cBhvr>
                                      <p:to>
                                        <p:strVal val="visible"/>
                                      </p:to>
                                    </p:set>
                                    <p:animEffect transition="in" filter="diamond(in)">
                                      <p:cBhvr>
                                        <p:cTn id="157" dur="2000"/>
                                        <p:tgtEl>
                                          <p:spTgt spid="63"/>
                                        </p:tgtEl>
                                      </p:cBhvr>
                                    </p:animEffect>
                                  </p:childTnLst>
                                </p:cTn>
                              </p:par>
                              <p:par>
                                <p:cTn id="158" presetID="8" presetClass="entr" presetSubtype="16" fill="hold" nodeType="withEffect">
                                  <p:stCondLst>
                                    <p:cond delay="0"/>
                                  </p:stCondLst>
                                  <p:childTnLst>
                                    <p:set>
                                      <p:cBhvr>
                                        <p:cTn id="159" dur="1" fill="hold">
                                          <p:stCondLst>
                                            <p:cond delay="0"/>
                                          </p:stCondLst>
                                        </p:cTn>
                                        <p:tgtEl>
                                          <p:spTgt spid="64"/>
                                        </p:tgtEl>
                                        <p:attrNameLst>
                                          <p:attrName>style.visibility</p:attrName>
                                        </p:attrNameLst>
                                      </p:cBhvr>
                                      <p:to>
                                        <p:strVal val="visible"/>
                                      </p:to>
                                    </p:set>
                                    <p:animEffect transition="in" filter="diamond(in)">
                                      <p:cBhvr>
                                        <p:cTn id="160" dur="2000"/>
                                        <p:tgtEl>
                                          <p:spTgt spid="64"/>
                                        </p:tgtEl>
                                      </p:cBhvr>
                                    </p:animEffect>
                                  </p:childTnLst>
                                </p:cTn>
                              </p:par>
                            </p:childTnLst>
                          </p:cTn>
                        </p:par>
                      </p:childTnLst>
                    </p:cTn>
                  </p:par>
                  <p:par>
                    <p:cTn id="161" fill="hold">
                      <p:stCondLst>
                        <p:cond delay="indefinite"/>
                      </p:stCondLst>
                      <p:childTnLst>
                        <p:par>
                          <p:cTn id="162" fill="hold">
                            <p:stCondLst>
                              <p:cond delay="0"/>
                            </p:stCondLst>
                            <p:childTnLst>
                              <p:par>
                                <p:cTn id="163" presetID="8" presetClass="entr" presetSubtype="16" fill="hold" grpId="0" nodeType="clickEffect">
                                  <p:stCondLst>
                                    <p:cond delay="0"/>
                                  </p:stCondLst>
                                  <p:childTnLst>
                                    <p:set>
                                      <p:cBhvr>
                                        <p:cTn id="164" dur="1" fill="hold">
                                          <p:stCondLst>
                                            <p:cond delay="0"/>
                                          </p:stCondLst>
                                        </p:cTn>
                                        <p:tgtEl>
                                          <p:spTgt spid="66"/>
                                        </p:tgtEl>
                                        <p:attrNameLst>
                                          <p:attrName>style.visibility</p:attrName>
                                        </p:attrNameLst>
                                      </p:cBhvr>
                                      <p:to>
                                        <p:strVal val="visible"/>
                                      </p:to>
                                    </p:set>
                                    <p:animEffect transition="in" filter="diamond(in)">
                                      <p:cBhvr>
                                        <p:cTn id="165" dur="2000"/>
                                        <p:tgtEl>
                                          <p:spTgt spid="66"/>
                                        </p:tgtEl>
                                      </p:cBhvr>
                                    </p:animEffect>
                                  </p:childTnLst>
                                </p:cTn>
                              </p:par>
                              <p:par>
                                <p:cTn id="166" presetID="8" presetClass="entr" presetSubtype="16" fill="hold" grpId="0" nodeType="with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diamond(in)">
                                      <p:cBhvr>
                                        <p:cTn id="168"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39" grpId="0"/>
      <p:bldP spid="39" grpId="1"/>
      <p:bldP spid="40" grpId="0"/>
      <p:bldP spid="40" grpId="1"/>
      <p:bldP spid="41" grpId="0"/>
      <p:bldP spid="41" grpId="1"/>
      <p:bldP spid="42" grpId="0" animBg="1"/>
      <p:bldP spid="43" grpId="0"/>
      <p:bldP spid="43" grpId="1"/>
      <p:bldP spid="44" grpId="0" animBg="1"/>
      <p:bldP spid="45" grpId="0" animBg="1"/>
      <p:bldP spid="46" grpId="0" animBg="1"/>
      <p:bldP spid="47" grpId="0"/>
      <p:bldP spid="47" grpId="1"/>
      <p:bldP spid="48" grpId="0" animBg="1"/>
      <p:bldP spid="49" grpId="0"/>
      <p:bldP spid="49" grpId="1"/>
      <p:bldP spid="50" grpId="0" animBg="1"/>
      <p:bldP spid="51" grpId="0"/>
      <p:bldP spid="51" grpId="1"/>
      <p:bldP spid="52" grpId="0"/>
      <p:bldP spid="52" grpId="1"/>
      <p:bldP spid="53" grpId="0"/>
      <p:bldP spid="54" grpId="0"/>
      <p:bldP spid="55" grpId="0"/>
      <p:bldP spid="56" grpId="0"/>
      <p:bldP spid="58" grpId="0"/>
      <p:bldP spid="61" grpId="0"/>
      <p:bldP spid="63"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33300" mute="1">
                <p:cTn id="7"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ugopipi">
            <a:hlinkClick r:id="" action="ppaction://media"/>
          </p:cNvPr>
          <p:cNvPicPr>
            <a:picLocks noChangeAspect="1"/>
          </p:cNvPicPr>
          <p:nvPr>
            <a:videoFile r:link="rId1"/>
            <p:extLst>
              <p:ext uri="{DAA4B4D4-6D71-4841-9C94-3DE7FCFB9230}">
                <p14:media xmlns:p14="http://schemas.microsoft.com/office/powerpoint/2010/main" r:embed="rId2">
                  <p14:trim end="141.788803"/>
                </p14:media>
              </p:ext>
            </p:extLst>
          </p:nvPr>
        </p:nvPicPr>
        <p:blipFill>
          <a:blip r:embed="rId6"/>
          <a:stretch>
            <a:fillRect/>
          </a:stretch>
        </p:blipFill>
        <p:spPr>
          <a:xfrm>
            <a:off x="0" y="0"/>
            <a:ext cx="12192000" cy="6858000"/>
          </a:xfrm>
          <a:prstGeom prst="rect">
            <a:avLst/>
          </a:prstGeom>
        </p:spPr>
      </p:pic>
      <p:pic>
        <p:nvPicPr>
          <p:cNvPr id="2" name="VO HUGO">
            <a:hlinkClick r:id="" action="ppaction://media"/>
          </p:cNvPr>
          <p:cNvPicPr>
            <a:picLocks noChangeAspect="1"/>
          </p:cNvPicPr>
          <p:nvPr>
            <a:audioFile r:link="rId3"/>
            <p:extLst>
              <p:ext uri="{DAA4B4D4-6D71-4841-9C94-3DE7FCFB9230}">
                <p14:media xmlns:p14="http://schemas.microsoft.com/office/powerpoint/2010/main" r:embed="rId4">
                  <p14:trim st="799" end="985"/>
                </p14:media>
              </p:ext>
            </p:extLst>
          </p:nvPr>
        </p:nvPicPr>
        <p:blipFill>
          <a:blip r:embed="rId7"/>
          <a:stretch>
            <a:fillRect/>
          </a:stretch>
        </p:blipFill>
        <p:spPr>
          <a:xfrm>
            <a:off x="12192000" y="6527386"/>
            <a:ext cx="330614" cy="330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123" fill="hold"/>
                                        <p:tgtEl>
                                          <p:spTgt spid="4"/>
                                        </p:tgtEl>
                                      </p:cBhvr>
                                    </p:cmd>
                                  </p:childTnLst>
                                </p:cTn>
                              </p:par>
                              <p:par>
                                <p:cTn id="7" presetID="1" presetClass="mediacall" presetSubtype="0" fill="hold" nodeType="withEffect">
                                  <p:stCondLst>
                                    <p:cond delay="3000"/>
                                  </p:stCondLst>
                                  <p:childTnLst>
                                    <p:cmd type="call" cmd="playFrom(0.0)">
                                      <p:cBhvr>
                                        <p:cTn id="8" dur="37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5100">
                <p:cTn id="9" fill="hold" display="0">
                  <p:stCondLst>
                    <p:cond delay="indefinite"/>
                  </p:stCondLst>
                </p:cTn>
                <p:tgtEl>
                  <p:spTgt spid="4"/>
                </p:tgtEl>
              </p:cMediaNode>
            </p:video>
            <p:audio>
              <p:cMediaNode vol="100000">
                <p:cTn id="10"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9456" y="2050869"/>
            <a:ext cx="11811435" cy="42402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a:off x="3971107" y="0"/>
            <a:ext cx="4258492" cy="15936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5010911" y="442891"/>
            <a:ext cx="3017520" cy="707886"/>
          </a:xfrm>
          <a:prstGeom prst="rect">
            <a:avLst/>
          </a:prstGeom>
          <a:no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rPr>
              <a:t>MỤC TIÊU</a:t>
            </a:r>
          </a:p>
        </p:txBody>
      </p:sp>
      <p:sp>
        <p:nvSpPr>
          <p:cNvPr id="6" name="TextBox 5"/>
          <p:cNvSpPr txBox="1"/>
          <p:nvPr/>
        </p:nvSpPr>
        <p:spPr>
          <a:xfrm>
            <a:off x="613955" y="2246809"/>
            <a:ext cx="11416936"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a:t>
            </a:r>
            <a:r>
              <a:rPr lang="en-US" sz="3600" dirty="0">
                <a:latin typeface="Times New Roman" panose="02020603050405020304" pitchFamily="18" charset="0"/>
                <a:cs typeface="Times New Roman" panose="02020603050405020304" pitchFamily="18" charset="0"/>
              </a:rPr>
              <a:t> vi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tam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13955" y="3535675"/>
            <a:ext cx="11416936"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tam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đếm</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hình</a:t>
            </a:r>
            <a:r>
              <a:rPr lang="en-US" sz="360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13955" y="4935430"/>
            <a:ext cx="11022874"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19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 grpId="0" nodeType="withEffect">
                                  <p:stCondLst>
                                    <p:cond delay="0"/>
                                  </p:stCondLst>
                                  <p:childTnLst>
                                    <p:set>
                                      <p:cBhvr override="childStyle">
                                        <p:cTn id="6" dur="indefinite"/>
                                        <p:tgtEl>
                                          <p:spTgt spid="6"/>
                                        </p:tgtEl>
                                        <p:attrNameLst>
                                          <p:attrName>style.color</p:attrName>
                                        </p:attrNameLst>
                                      </p:cBhvr>
                                      <p:to>
                                        <p:clrVal>
                                          <a:srgbClr val="FC0802"/>
                                        </p:clrVal>
                                      </p:to>
                                    </p:set>
                                  </p:childTnLst>
                                </p:cTn>
                              </p:par>
                              <p:par>
                                <p:cTn id="7" presetID="3" presetClass="emph" presetSubtype="1" grpId="0" nodeType="withEffect">
                                  <p:stCondLst>
                                    <p:cond delay="0"/>
                                  </p:stCondLst>
                                  <p:childTnLst>
                                    <p:set>
                                      <p:cBhvr override="childStyle">
                                        <p:cTn id="8" dur="indefinite"/>
                                        <p:tgtEl>
                                          <p:spTgt spid="7"/>
                                        </p:tgtEl>
                                        <p:attrNameLst>
                                          <p:attrName>style.color</p:attrName>
                                        </p:attrNameLst>
                                      </p:cBhvr>
                                      <p:to>
                                        <p:clrVal>
                                          <a:srgbClr val="FC0802"/>
                                        </p:clrVal>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dir="cw">
                                      <p:cBhvr override="childStyle">
                                        <p:cTn id="12" dur="2000" fill="hold"/>
                                        <p:tgtEl>
                                          <p:spTgt spid="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1284768" y="2499676"/>
            <a:ext cx="10210546" cy="1015663"/>
          </a:xfrm>
          <a:prstGeom prst="rect">
            <a:avLst/>
          </a:prstGeom>
          <a:noFill/>
        </p:spPr>
        <p:txBody>
          <a:bodyPr wrap="square">
            <a:spAutoFit/>
          </a:bodyPr>
          <a:lstStyle/>
          <a:p>
            <a:pPr algn="ctr"/>
            <a:r>
              <a:rPr lang="en-US" sz="6000" b="1" dirty="0" err="1">
                <a:ln w="12700">
                  <a:solidFill>
                    <a:schemeClr val="bg1"/>
                  </a:solidFill>
                </a:ln>
                <a:solidFill>
                  <a:srgbClr val="E71B70"/>
                </a:solidFill>
                <a:latin typeface="UTM Kabel KT" panose="02040603050506020204" pitchFamily="18" charset="0"/>
              </a:rPr>
              <a:t>Chúc</a:t>
            </a:r>
            <a:r>
              <a:rPr lang="en-US" sz="6000" b="1" dirty="0">
                <a:ln w="12700">
                  <a:solidFill>
                    <a:schemeClr val="bg1"/>
                  </a:solidFill>
                </a:ln>
                <a:solidFill>
                  <a:srgbClr val="E71B70"/>
                </a:solidFill>
                <a:latin typeface="UTM Kabel KT" panose="02040603050506020204" pitchFamily="18" charset="0"/>
              </a:rPr>
              <a:t> </a:t>
            </a:r>
            <a:r>
              <a:rPr lang="en-US" sz="6000" b="1" dirty="0" err="1">
                <a:ln w="12700">
                  <a:solidFill>
                    <a:schemeClr val="bg1"/>
                  </a:solidFill>
                </a:ln>
                <a:solidFill>
                  <a:srgbClr val="E71B70"/>
                </a:solidFill>
                <a:latin typeface="UTM Kabel KT" panose="02040603050506020204" pitchFamily="18" charset="0"/>
              </a:rPr>
              <a:t>các</a:t>
            </a:r>
            <a:r>
              <a:rPr lang="en-US" sz="6000" b="1" dirty="0">
                <a:ln w="12700">
                  <a:solidFill>
                    <a:schemeClr val="bg1"/>
                  </a:solidFill>
                </a:ln>
                <a:solidFill>
                  <a:srgbClr val="E71B70"/>
                </a:solidFill>
                <a:latin typeface="UTM Kabel KT" panose="02040603050506020204" pitchFamily="18" charset="0"/>
              </a:rPr>
              <a:t> con </a:t>
            </a:r>
            <a:r>
              <a:rPr lang="en-US" sz="6000" b="1" dirty="0" err="1">
                <a:ln w="12700">
                  <a:solidFill>
                    <a:schemeClr val="bg1"/>
                  </a:solidFill>
                </a:ln>
                <a:solidFill>
                  <a:srgbClr val="E71B70"/>
                </a:solidFill>
                <a:latin typeface="UTM Kabel KT" panose="02040603050506020204" pitchFamily="18" charset="0"/>
              </a:rPr>
              <a:t>học</a:t>
            </a:r>
            <a:r>
              <a:rPr lang="en-US" sz="6000" b="1" dirty="0">
                <a:ln w="12700">
                  <a:solidFill>
                    <a:schemeClr val="bg1"/>
                  </a:solidFill>
                </a:ln>
                <a:solidFill>
                  <a:srgbClr val="E71B70"/>
                </a:solidFill>
                <a:latin typeface="UTM Kabel KT" panose="02040603050506020204" pitchFamily="18" charset="0"/>
              </a:rPr>
              <a:t> </a:t>
            </a:r>
            <a:r>
              <a:rPr lang="en-US" sz="6000" b="1" dirty="0" err="1">
                <a:ln w="12700">
                  <a:solidFill>
                    <a:schemeClr val="bg1"/>
                  </a:solidFill>
                </a:ln>
                <a:solidFill>
                  <a:srgbClr val="E71B70"/>
                </a:solidFill>
                <a:latin typeface="UTM Kabel KT" panose="02040603050506020204" pitchFamily="18" charset="0"/>
              </a:rPr>
              <a:t>tốt</a:t>
            </a:r>
            <a:r>
              <a:rPr lang="en-US" sz="6000" b="1" dirty="0">
                <a:ln w="12700">
                  <a:solidFill>
                    <a:schemeClr val="bg1"/>
                  </a:solidFill>
                </a:ln>
                <a:solidFill>
                  <a:srgbClr val="E71B70"/>
                </a:solidFill>
                <a:latin typeface="UTM Kabel KT" panose="02040603050506020204" pitchFamily="18" charset="0"/>
              </a:rPr>
              <a:t> </a:t>
            </a:r>
            <a:r>
              <a:rPr lang="en-US" sz="6000" b="1" dirty="0" err="1">
                <a:ln w="12700">
                  <a:solidFill>
                    <a:schemeClr val="bg1"/>
                  </a:solidFill>
                </a:ln>
                <a:solidFill>
                  <a:srgbClr val="E71B70"/>
                </a:solidFill>
                <a:latin typeface="UTM Kabel KT" panose="02040603050506020204" pitchFamily="18" charset="0"/>
              </a:rPr>
              <a:t>nhé</a:t>
            </a:r>
            <a:r>
              <a:rPr lang="en-US" sz="6000" b="1" dirty="0">
                <a:ln w="12700">
                  <a:solidFill>
                    <a:schemeClr val="bg1"/>
                  </a:solidFill>
                </a:ln>
                <a:solidFill>
                  <a:srgbClr val="E71B70"/>
                </a:solidFill>
                <a:latin typeface="UTM Kabel KT" panose="02040603050506020204" pitchFamily="18" charset="0"/>
              </a:rPr>
              <a:t>!</a:t>
            </a: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96070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 Box 5"/>
          <p:cNvSpPr txBox="1">
            <a:spLocks noChangeArrowheads="1"/>
          </p:cNvSpPr>
          <p:nvPr/>
        </p:nvSpPr>
        <p:spPr bwMode="auto">
          <a:xfrm>
            <a:off x="2627294" y="2914471"/>
            <a:ext cx="7467600" cy="1200329"/>
          </a:xfrm>
          <a:prstGeom prst="rect">
            <a:avLst/>
          </a:prstGeom>
          <a:noFill/>
          <a:ln w="9525">
            <a:noFill/>
            <a:miter lim="800000"/>
          </a:ln>
        </p:spPr>
        <p:txBody>
          <a:bodyPr wrap="square">
            <a:spAutoFit/>
          </a:bodyPr>
          <a:lstStyle/>
          <a:p>
            <a:pPr algn="ctr">
              <a:spcBef>
                <a:spcPct val="50000"/>
              </a:spcBef>
            </a:pPr>
            <a:r>
              <a:rPr lang="en-US" sz="7200" b="1" dirty="0" err="1">
                <a:ln w="38100">
                  <a:solidFill>
                    <a:srgbClr val="F2FAFA"/>
                  </a:solidFill>
                  <a:prstDash val="solid"/>
                </a:ln>
                <a:solidFill>
                  <a:srgbClr val="E71B70"/>
                </a:solidFill>
                <a:latin typeface="UTM Cookies" panose="02040603050506020204" pitchFamily="18" charset="0"/>
                <a:cs typeface="Times New Roman" panose="02020603050405020304" pitchFamily="18" charset="0"/>
              </a:rPr>
              <a:t>Môn</a:t>
            </a:r>
            <a:r>
              <a:rPr lang="en-US" sz="7200" b="1" dirty="0">
                <a:ln w="38100">
                  <a:solidFill>
                    <a:srgbClr val="F2FAFA"/>
                  </a:solidFill>
                  <a:prstDash val="solid"/>
                </a:ln>
                <a:solidFill>
                  <a:srgbClr val="E71B70"/>
                </a:solidFill>
                <a:latin typeface="UTM Cookies" panose="02040603050506020204" pitchFamily="18" charset="0"/>
                <a:cs typeface="Times New Roman" panose="02020603050405020304" pitchFamily="18" charset="0"/>
              </a:rPr>
              <a:t> </a:t>
            </a:r>
            <a:r>
              <a:rPr lang="en-US" sz="7200" b="1" dirty="0" err="1">
                <a:ln w="38100">
                  <a:solidFill>
                    <a:srgbClr val="F2FAFA"/>
                  </a:solidFill>
                  <a:prstDash val="solid"/>
                </a:ln>
                <a:solidFill>
                  <a:srgbClr val="E71B70"/>
                </a:solidFill>
                <a:latin typeface="UTM Cookies" panose="02040603050506020204" pitchFamily="18" charset="0"/>
                <a:cs typeface="Times New Roman" panose="02020603050405020304" pitchFamily="18" charset="0"/>
              </a:rPr>
              <a:t>Toán</a:t>
            </a:r>
            <a:r>
              <a:rPr lang="en-US" sz="7200" b="1" dirty="0">
                <a:ln w="38100">
                  <a:solidFill>
                    <a:srgbClr val="F2FAFA"/>
                  </a:solidFill>
                  <a:prstDash val="solid"/>
                </a:ln>
                <a:solidFill>
                  <a:srgbClr val="E71B70"/>
                </a:solidFill>
                <a:latin typeface="UTM Cookies" panose="02040603050506020204" pitchFamily="18" charset="0"/>
                <a:cs typeface="Times New Roman" panose="02020603050405020304" pitchFamily="18" charset="0"/>
              </a:rPr>
              <a:t> </a:t>
            </a:r>
            <a:r>
              <a:rPr lang="en-US" sz="7200" b="1" dirty="0" err="1">
                <a:ln w="38100">
                  <a:solidFill>
                    <a:srgbClr val="F2FAFA"/>
                  </a:solidFill>
                  <a:prstDash val="solid"/>
                </a:ln>
                <a:solidFill>
                  <a:srgbClr val="E71B70"/>
                </a:solidFill>
                <a:latin typeface="UTM Cookies" panose="02040603050506020204" pitchFamily="18" charset="0"/>
                <a:cs typeface="Times New Roman" panose="02020603050405020304" pitchFamily="18" charset="0"/>
              </a:rPr>
              <a:t>Lớp</a:t>
            </a:r>
            <a:r>
              <a:rPr lang="en-US" sz="7200" b="1" dirty="0">
                <a:ln w="38100">
                  <a:solidFill>
                    <a:srgbClr val="F2FAFA"/>
                  </a:solidFill>
                  <a:prstDash val="solid"/>
                </a:ln>
                <a:solidFill>
                  <a:srgbClr val="E71B70"/>
                </a:solidFill>
                <a:latin typeface="UTM Cookies" panose="02040603050506020204" pitchFamily="18" charset="0"/>
                <a:cs typeface="Times New Roman" panose="02020603050405020304" pitchFamily="18" charset="0"/>
              </a:rPr>
              <a:t> 3</a:t>
            </a:r>
          </a:p>
        </p:txBody>
      </p:sp>
      <p:sp>
        <p:nvSpPr>
          <p:cNvPr id="57350" name="WordArt 6"/>
          <p:cNvSpPr>
            <a:spLocks noChangeArrowheads="1" noChangeShapeType="1" noTextEdit="1"/>
          </p:cNvSpPr>
          <p:nvPr/>
        </p:nvSpPr>
        <p:spPr bwMode="auto">
          <a:xfrm>
            <a:off x="5305426" y="4114800"/>
            <a:ext cx="5057775" cy="514350"/>
          </a:xfrm>
          <a:prstGeom prst="rect">
            <a:avLst/>
          </a:prstGeom>
        </p:spPr>
        <p:txBody>
          <a:bodyPr wrap="none" fromWordArt="1">
            <a:prstTxWarp prst="textPlain">
              <a:avLst>
                <a:gd name="adj" fmla="val 50000"/>
              </a:avLst>
            </a:prstTxWarp>
          </a:bodyPr>
          <a:lstStyle/>
          <a:p>
            <a:pPr algn="ctr"/>
            <a:endParaRPr lang="en-US" kern="10" dirty="0">
              <a:ln w="12700">
                <a:solidFill>
                  <a:srgbClr val="00FFFF"/>
                </a:solidFill>
                <a:round/>
              </a:ln>
              <a:solidFill>
                <a:srgbClr val="000099"/>
              </a:solidFill>
              <a:effectLst>
                <a:outerShdw dist="25400" algn="ctr" rotWithShape="0">
                  <a:srgbClr val="FF3399"/>
                </a:outerShdw>
              </a:effectLst>
              <a:latin typeface="Times New Roman" panose="02020603050405020304"/>
              <a:cs typeface="Times New Roman" panose="02020603050405020304"/>
            </a:endParaRPr>
          </a:p>
        </p:txBody>
      </p:sp>
      <p:pic>
        <p:nvPicPr>
          <p:cNvPr id="10" name="Picture 12" descr="SPARKLES"/>
          <p:cNvPicPr>
            <a:picLocks noChangeAspect="1" noChangeArrowheads="1" noCrop="1"/>
          </p:cNvPicPr>
          <p:nvPr/>
        </p:nvPicPr>
        <p:blipFill>
          <a:blip r:embed="rId7"/>
          <a:srcRect/>
          <a:stretch>
            <a:fillRect/>
          </a:stretch>
        </p:blipFill>
        <p:spPr bwMode="auto">
          <a:xfrm rot="5680089">
            <a:off x="6842781" y="664799"/>
            <a:ext cx="914400" cy="1150937"/>
          </a:xfrm>
          <a:prstGeom prst="rect">
            <a:avLst/>
          </a:prstGeom>
          <a:noFill/>
        </p:spPr>
      </p:pic>
      <p:pic>
        <p:nvPicPr>
          <p:cNvPr id="12" name="Picture 12" descr="SPARKLES"/>
          <p:cNvPicPr>
            <a:picLocks noChangeAspect="1" noChangeArrowheads="1" noCrop="1"/>
          </p:cNvPicPr>
          <p:nvPr/>
        </p:nvPicPr>
        <p:blipFill>
          <a:blip r:embed="rId7"/>
          <a:srcRect/>
          <a:stretch>
            <a:fillRect/>
          </a:stretch>
        </p:blipFill>
        <p:spPr bwMode="auto">
          <a:xfrm rot="5680089">
            <a:off x="4468342" y="656222"/>
            <a:ext cx="914400" cy="1150937"/>
          </a:xfrm>
          <a:prstGeom prst="rect">
            <a:avLst/>
          </a:prstGeom>
          <a:noFill/>
        </p:spPr>
      </p:pic>
      <p:pic>
        <p:nvPicPr>
          <p:cNvPr id="13" name="Picture 12" descr="SPARKLES"/>
          <p:cNvPicPr>
            <a:picLocks noChangeAspect="1" noChangeArrowheads="1" noCrop="1"/>
          </p:cNvPicPr>
          <p:nvPr/>
        </p:nvPicPr>
        <p:blipFill>
          <a:blip r:embed="rId7"/>
          <a:srcRect/>
          <a:stretch>
            <a:fillRect/>
          </a:stretch>
        </p:blipFill>
        <p:spPr bwMode="auto">
          <a:xfrm rot="4932318">
            <a:off x="3639447" y="929953"/>
            <a:ext cx="914400" cy="1150937"/>
          </a:xfrm>
          <a:prstGeom prst="rect">
            <a:avLst/>
          </a:prstGeom>
          <a:noFill/>
        </p:spPr>
      </p:pic>
      <p:pic>
        <p:nvPicPr>
          <p:cNvPr id="14" name="Picture 13" descr="SPARKLES"/>
          <p:cNvPicPr>
            <a:picLocks noChangeAspect="1" noChangeArrowheads="1" noCrop="1"/>
          </p:cNvPicPr>
          <p:nvPr/>
        </p:nvPicPr>
        <p:blipFill>
          <a:blip r:embed="rId7"/>
          <a:srcRect/>
          <a:stretch>
            <a:fillRect/>
          </a:stretch>
        </p:blipFill>
        <p:spPr bwMode="auto">
          <a:xfrm rot="4932318">
            <a:off x="2170094" y="1316556"/>
            <a:ext cx="914400" cy="1150937"/>
          </a:xfrm>
          <a:prstGeom prst="rect">
            <a:avLst/>
          </a:prstGeom>
          <a:noFill/>
        </p:spPr>
      </p:pic>
      <p:pic>
        <p:nvPicPr>
          <p:cNvPr id="15" name="Picture 12" descr="SPARKLES"/>
          <p:cNvPicPr>
            <a:picLocks noChangeAspect="1" noChangeArrowheads="1" noCrop="1"/>
          </p:cNvPicPr>
          <p:nvPr/>
        </p:nvPicPr>
        <p:blipFill>
          <a:blip r:embed="rId7"/>
          <a:srcRect/>
          <a:stretch>
            <a:fillRect/>
          </a:stretch>
        </p:blipFill>
        <p:spPr bwMode="auto">
          <a:xfrm rot="5680089">
            <a:off x="8470759" y="938507"/>
            <a:ext cx="914400" cy="1150937"/>
          </a:xfrm>
          <a:prstGeom prst="rect">
            <a:avLst/>
          </a:prstGeom>
          <a:noFill/>
        </p:spPr>
      </p:pic>
      <p:pic>
        <p:nvPicPr>
          <p:cNvPr id="17" name="Picture 13" descr="sun14[1]"/>
          <p:cNvPicPr>
            <a:picLocks noChangeAspect="1" noChangeArrowheads="1" noCrop="1"/>
          </p:cNvPicPr>
          <p:nvPr/>
        </p:nvPicPr>
        <p:blipFill>
          <a:blip r:embed="rId8"/>
          <a:srcRect/>
          <a:stretch>
            <a:fillRect/>
          </a:stretch>
        </p:blipFill>
        <p:spPr bwMode="auto">
          <a:xfrm>
            <a:off x="10783035" y="185396"/>
            <a:ext cx="1587500" cy="1536700"/>
          </a:xfrm>
          <a:prstGeom prst="rect">
            <a:avLst/>
          </a:prstGeom>
          <a:noFill/>
        </p:spPr>
      </p:pic>
      <p:pic>
        <p:nvPicPr>
          <p:cNvPr id="22" name="Tuoi nho dung xay thanh pho Anh hung - NTN TP.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9"/>
          <a:stretch>
            <a:fillRect/>
          </a:stretch>
        </p:blipFill>
        <p:spPr>
          <a:xfrm>
            <a:off x="-609600" y="6400800"/>
            <a:ext cx="304800" cy="304800"/>
          </a:xfrm>
          <a:prstGeom prst="rect">
            <a:avLst/>
          </a:prstGeom>
        </p:spPr>
      </p:pic>
      <p:pic>
        <p:nvPicPr>
          <p:cNvPr id="23" name="Hello How Do You Do - Twins.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10"/>
          <a:stretch>
            <a:fillRect/>
          </a:stretch>
        </p:blipFill>
        <p:spPr>
          <a:xfrm>
            <a:off x="10363200" y="6553200"/>
            <a:ext cx="304800" cy="304800"/>
          </a:xfrm>
          <a:prstGeom prst="rect">
            <a:avLst/>
          </a:prstGeom>
        </p:spPr>
      </p:pic>
      <p:sp>
        <p:nvSpPr>
          <p:cNvPr id="16" name="Rounded Rectangle 26">
            <a:extLst>
              <a:ext uri="{FF2B5EF4-FFF2-40B4-BE49-F238E27FC236}">
                <a16:creationId xmlns:a16="http://schemas.microsoft.com/office/drawing/2014/main" id="{22C3E0B3-507E-421B-BC35-520D67C4C722}"/>
              </a:ext>
            </a:extLst>
          </p:cNvPr>
          <p:cNvSpPr/>
          <p:nvPr/>
        </p:nvSpPr>
        <p:spPr>
          <a:xfrm>
            <a:off x="1995135" y="185396"/>
            <a:ext cx="9082168" cy="1992320"/>
          </a:xfrm>
          <a:custGeom>
            <a:avLst/>
            <a:gdLst>
              <a:gd name="connsiteX0" fmla="*/ 469497 w 5200591"/>
              <a:gd name="connsiteY0" fmla="*/ 447705 h 1345919"/>
              <a:gd name="connsiteX1" fmla="*/ 676919 w 5200591"/>
              <a:gd name="connsiteY1" fmla="*/ 215191 h 1345919"/>
              <a:gd name="connsiteX2" fmla="*/ 1685978 w 5200591"/>
              <a:gd name="connsiteY2" fmla="*/ 162071 h 1345919"/>
              <a:gd name="connsiteX3" fmla="*/ 2703344 w 5200591"/>
              <a:gd name="connsiteY3" fmla="*/ 106925 h 1345919"/>
              <a:gd name="connsiteX4" fmla="*/ 3099768 w 5200591"/>
              <a:gd name="connsiteY4" fmla="*/ 6231 h 1345919"/>
              <a:gd name="connsiteX5" fmla="*/ 3591417 w 5200591"/>
              <a:gd name="connsiteY5" fmla="*/ 77296 h 1345919"/>
              <a:gd name="connsiteX6" fmla="*/ 4269179 w 5200591"/>
              <a:gd name="connsiteY6" fmla="*/ 21497 h 1345919"/>
              <a:gd name="connsiteX7" fmla="*/ 4612876 w 5200591"/>
              <a:gd name="connsiteY7" fmla="*/ 173723 h 1345919"/>
              <a:gd name="connsiteX8" fmla="*/ 5053963 w 5200591"/>
              <a:gd name="connsiteY8" fmla="*/ 321462 h 1345919"/>
              <a:gd name="connsiteX9" fmla="*/ 5034220 w 5200591"/>
              <a:gd name="connsiteY9" fmla="*/ 481664 h 1345919"/>
              <a:gd name="connsiteX10" fmla="*/ 5178440 w 5200591"/>
              <a:gd name="connsiteY10" fmla="*/ 726609 h 1345919"/>
              <a:gd name="connsiteX11" fmla="*/ 4502845 w 5200591"/>
              <a:gd name="connsiteY11" fmla="*/ 941021 h 1345919"/>
              <a:gd name="connsiteX12" fmla="*/ 4260993 w 5200591"/>
              <a:gd name="connsiteY12" fmla="*/ 1124745 h 1345919"/>
              <a:gd name="connsiteX13" fmla="*/ 3437566 w 5200591"/>
              <a:gd name="connsiteY13" fmla="*/ 1146990 h 1345919"/>
              <a:gd name="connsiteX14" fmla="*/ 2849129 w 5200591"/>
              <a:gd name="connsiteY14" fmla="*/ 1342990 h 1345919"/>
              <a:gd name="connsiteX15" fmla="*/ 1983929 w 5200591"/>
              <a:gd name="connsiteY15" fmla="*/ 1223353 h 1345919"/>
              <a:gd name="connsiteX16" fmla="*/ 698709 w 5200591"/>
              <a:gd name="connsiteY16" fmla="*/ 1105149 h 1345919"/>
              <a:gd name="connsiteX17" fmla="*/ 133626 w 5200591"/>
              <a:gd name="connsiteY17" fmla="*/ 973610 h 1345919"/>
              <a:gd name="connsiteX18" fmla="*/ 254371 w 5200591"/>
              <a:gd name="connsiteY18" fmla="*/ 796055 h 1345919"/>
              <a:gd name="connsiteX19" fmla="*/ -602 w 5200591"/>
              <a:gd name="connsiteY19" fmla="*/ 613888 h 1345919"/>
              <a:gd name="connsiteX20" fmla="*/ 465043 w 5200591"/>
              <a:gd name="connsiteY20" fmla="*/ 451973 h 1345919"/>
              <a:gd name="connsiteX21" fmla="*/ 469497 w 5200591"/>
              <a:gd name="connsiteY21" fmla="*/ 447705 h 1345919"/>
              <a:gd name="connsiteX0" fmla="*/ 564962 w 5200591"/>
              <a:gd name="connsiteY0" fmla="*/ 815558 h 1345919"/>
              <a:gd name="connsiteX1" fmla="*/ 260029 w 5200591"/>
              <a:gd name="connsiteY1" fmla="*/ 790727 h 1345919"/>
              <a:gd name="connsiteX2" fmla="*/ 834020 w 5200591"/>
              <a:gd name="connsiteY2" fmla="*/ 1087296 h 1345919"/>
              <a:gd name="connsiteX3" fmla="*/ 700635 w 5200591"/>
              <a:gd name="connsiteY3" fmla="*/ 1099167 h 1345919"/>
              <a:gd name="connsiteX4" fmla="*/ 1983688 w 5200591"/>
              <a:gd name="connsiteY4" fmla="*/ 1217869 h 1345919"/>
              <a:gd name="connsiteX5" fmla="*/ 1903271 w 5200591"/>
              <a:gd name="connsiteY5" fmla="*/ 1163659 h 1345919"/>
              <a:gd name="connsiteX6" fmla="*/ 3470311 w 5200591"/>
              <a:gd name="connsiteY6" fmla="*/ 1082685 h 1345919"/>
              <a:gd name="connsiteX7" fmla="*/ 3438168 w 5200591"/>
              <a:gd name="connsiteY7" fmla="*/ 1142161 h 1345919"/>
              <a:gd name="connsiteX8" fmla="*/ 4108587 w 5200591"/>
              <a:gd name="connsiteY8" fmla="*/ 715144 h 1345919"/>
              <a:gd name="connsiteX9" fmla="*/ 4499955 w 5200591"/>
              <a:gd name="connsiteY9" fmla="*/ 937469 h 1345919"/>
              <a:gd name="connsiteX10" fmla="*/ 5031812 w 5200591"/>
              <a:gd name="connsiteY10" fmla="*/ 478362 h 1345919"/>
              <a:gd name="connsiteX11" fmla="*/ 4857496 w 5200591"/>
              <a:gd name="connsiteY11" fmla="*/ 561734 h 1345919"/>
              <a:gd name="connsiteX12" fmla="*/ 4613598 w 5200591"/>
              <a:gd name="connsiteY12" fmla="*/ 169049 h 1345919"/>
              <a:gd name="connsiteX13" fmla="*/ 4622747 w 5200591"/>
              <a:gd name="connsiteY13" fmla="*/ 208430 h 1345919"/>
              <a:gd name="connsiteX14" fmla="*/ 3500527 w 5200591"/>
              <a:gd name="connsiteY14" fmla="*/ 123126 h 1345919"/>
              <a:gd name="connsiteX15" fmla="*/ 3589852 w 5200591"/>
              <a:gd name="connsiteY15" fmla="*/ 72903 h 1345919"/>
              <a:gd name="connsiteX16" fmla="*/ 2665423 w 5200591"/>
              <a:gd name="connsiteY16" fmla="*/ 147054 h 1345919"/>
              <a:gd name="connsiteX17" fmla="*/ 2708641 w 5200591"/>
              <a:gd name="connsiteY17" fmla="*/ 103747 h 1345919"/>
              <a:gd name="connsiteX18" fmla="*/ 1685376 w 5200591"/>
              <a:gd name="connsiteY18" fmla="*/ 161759 h 1345919"/>
              <a:gd name="connsiteX19" fmla="*/ 1841875 w 5200591"/>
              <a:gd name="connsiteY19" fmla="*/ 203757 h 1345919"/>
              <a:gd name="connsiteX20" fmla="*/ 496824 w 5200591"/>
              <a:gd name="connsiteY20" fmla="*/ 491914 h 1345919"/>
              <a:gd name="connsiteX21" fmla="*/ 469497 w 5200591"/>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00591" h="1345919" fill="none" extrusionOk="0">
                <a:moveTo>
                  <a:pt x="469497" y="447705"/>
                </a:moveTo>
                <a:cubicBezTo>
                  <a:pt x="425420" y="378741"/>
                  <a:pt x="522091" y="288100"/>
                  <a:pt x="676919" y="215191"/>
                </a:cubicBezTo>
                <a:cubicBezTo>
                  <a:pt x="903349" y="88811"/>
                  <a:pt x="1356079" y="111517"/>
                  <a:pt x="1685978" y="162071"/>
                </a:cubicBezTo>
                <a:cubicBezTo>
                  <a:pt x="1885183" y="36632"/>
                  <a:pt x="2383734" y="45123"/>
                  <a:pt x="2703344" y="106925"/>
                </a:cubicBezTo>
                <a:cubicBezTo>
                  <a:pt x="2780136" y="82135"/>
                  <a:pt x="2945938" y="-289"/>
                  <a:pt x="3099768" y="6231"/>
                </a:cubicBezTo>
                <a:cubicBezTo>
                  <a:pt x="3300574" y="-11317"/>
                  <a:pt x="3451133" y="38598"/>
                  <a:pt x="3591417" y="77296"/>
                </a:cubicBezTo>
                <a:cubicBezTo>
                  <a:pt x="3734484" y="37557"/>
                  <a:pt x="4041058" y="-11437"/>
                  <a:pt x="4269179" y="21497"/>
                </a:cubicBezTo>
                <a:cubicBezTo>
                  <a:pt x="4446738" y="64744"/>
                  <a:pt x="4562252" y="103086"/>
                  <a:pt x="4612876" y="173723"/>
                </a:cubicBezTo>
                <a:cubicBezTo>
                  <a:pt x="4830221" y="194039"/>
                  <a:pt x="4982866" y="239783"/>
                  <a:pt x="5053963" y="321462"/>
                </a:cubicBezTo>
                <a:cubicBezTo>
                  <a:pt x="5098762" y="365910"/>
                  <a:pt x="5102067" y="426964"/>
                  <a:pt x="5034220" y="481664"/>
                </a:cubicBezTo>
                <a:cubicBezTo>
                  <a:pt x="5164925" y="546765"/>
                  <a:pt x="5234698" y="636729"/>
                  <a:pt x="5178440" y="726609"/>
                </a:cubicBezTo>
                <a:cubicBezTo>
                  <a:pt x="5119410" y="903645"/>
                  <a:pt x="4772322" y="935285"/>
                  <a:pt x="4502845" y="941021"/>
                </a:cubicBezTo>
                <a:cubicBezTo>
                  <a:pt x="4491040" y="1008487"/>
                  <a:pt x="4396594" y="1072856"/>
                  <a:pt x="4260993" y="1124745"/>
                </a:cubicBezTo>
                <a:cubicBezTo>
                  <a:pt x="4087211" y="1179345"/>
                  <a:pt x="3693187" y="1195468"/>
                  <a:pt x="3437566" y="1146990"/>
                </a:cubicBezTo>
                <a:cubicBezTo>
                  <a:pt x="3357902" y="1204448"/>
                  <a:pt x="3136232" y="1350419"/>
                  <a:pt x="2849129" y="1342990"/>
                </a:cubicBezTo>
                <a:cubicBezTo>
                  <a:pt x="2548595" y="1383910"/>
                  <a:pt x="2182183" y="1320650"/>
                  <a:pt x="1983929" y="1223353"/>
                </a:cubicBezTo>
                <a:cubicBezTo>
                  <a:pt x="1578646" y="1260984"/>
                  <a:pt x="996063" y="1207864"/>
                  <a:pt x="698709" y="1105149"/>
                </a:cubicBezTo>
                <a:cubicBezTo>
                  <a:pt x="443875" y="1109107"/>
                  <a:pt x="212380" y="1064622"/>
                  <a:pt x="133626" y="973610"/>
                </a:cubicBezTo>
                <a:cubicBezTo>
                  <a:pt x="100379" y="904354"/>
                  <a:pt x="134969" y="838605"/>
                  <a:pt x="254371" y="796055"/>
                </a:cubicBezTo>
                <a:cubicBezTo>
                  <a:pt x="76193" y="762747"/>
                  <a:pt x="-10861" y="696693"/>
                  <a:pt x="-602" y="613888"/>
                </a:cubicBezTo>
                <a:cubicBezTo>
                  <a:pt x="10158" y="549330"/>
                  <a:pt x="218665" y="452529"/>
                  <a:pt x="465043" y="451973"/>
                </a:cubicBezTo>
                <a:cubicBezTo>
                  <a:pt x="466194" y="450807"/>
                  <a:pt x="468086" y="449344"/>
                  <a:pt x="469497" y="447705"/>
                </a:cubicBezTo>
                <a:close/>
              </a:path>
              <a:path w="5200591" h="1345919" fill="none" extrusionOk="0">
                <a:moveTo>
                  <a:pt x="564962" y="815558"/>
                </a:moveTo>
                <a:cubicBezTo>
                  <a:pt x="456853" y="837847"/>
                  <a:pt x="348670" y="812346"/>
                  <a:pt x="260029" y="790727"/>
                </a:cubicBezTo>
                <a:moveTo>
                  <a:pt x="834020" y="1087296"/>
                </a:moveTo>
                <a:cubicBezTo>
                  <a:pt x="782181" y="1097436"/>
                  <a:pt x="748078" y="1104650"/>
                  <a:pt x="700635" y="1099167"/>
                </a:cubicBezTo>
                <a:moveTo>
                  <a:pt x="1983688" y="1217869"/>
                </a:moveTo>
                <a:cubicBezTo>
                  <a:pt x="1950680" y="1194522"/>
                  <a:pt x="1929384" y="1178578"/>
                  <a:pt x="1903271" y="1163659"/>
                </a:cubicBezTo>
                <a:moveTo>
                  <a:pt x="3470311" y="1082685"/>
                </a:moveTo>
                <a:cubicBezTo>
                  <a:pt x="3468306" y="1101000"/>
                  <a:pt x="3453820" y="1118196"/>
                  <a:pt x="3438168" y="1142161"/>
                </a:cubicBezTo>
                <a:moveTo>
                  <a:pt x="4108587" y="715144"/>
                </a:moveTo>
                <a:cubicBezTo>
                  <a:pt x="4349599" y="735682"/>
                  <a:pt x="4505811" y="864067"/>
                  <a:pt x="4499955" y="937469"/>
                </a:cubicBezTo>
                <a:moveTo>
                  <a:pt x="5031812" y="478362"/>
                </a:moveTo>
                <a:cubicBezTo>
                  <a:pt x="4988654" y="502748"/>
                  <a:pt x="4932219" y="534985"/>
                  <a:pt x="4857496" y="561734"/>
                </a:cubicBezTo>
                <a:moveTo>
                  <a:pt x="4613598" y="169049"/>
                </a:moveTo>
                <a:cubicBezTo>
                  <a:pt x="4619985" y="181484"/>
                  <a:pt x="4621515" y="193148"/>
                  <a:pt x="4622747" y="208430"/>
                </a:cubicBezTo>
                <a:moveTo>
                  <a:pt x="3500527" y="123126"/>
                </a:moveTo>
                <a:cubicBezTo>
                  <a:pt x="3527250" y="100643"/>
                  <a:pt x="3549344" y="86706"/>
                  <a:pt x="3589852" y="72903"/>
                </a:cubicBezTo>
                <a:moveTo>
                  <a:pt x="2665423" y="147054"/>
                </a:moveTo>
                <a:cubicBezTo>
                  <a:pt x="2675279" y="131939"/>
                  <a:pt x="2684805" y="118655"/>
                  <a:pt x="2708641" y="103747"/>
                </a:cubicBezTo>
                <a:moveTo>
                  <a:pt x="1685376" y="161759"/>
                </a:moveTo>
                <a:cubicBezTo>
                  <a:pt x="1748746" y="165041"/>
                  <a:pt x="1799063" y="183283"/>
                  <a:pt x="1841875" y="203757"/>
                </a:cubicBezTo>
                <a:moveTo>
                  <a:pt x="496824" y="491914"/>
                </a:moveTo>
                <a:cubicBezTo>
                  <a:pt x="485634" y="479701"/>
                  <a:pt x="473246" y="464879"/>
                  <a:pt x="469497" y="447705"/>
                </a:cubicBezTo>
              </a:path>
              <a:path w="5200591" h="1345919" stroke="0" extrusionOk="0">
                <a:moveTo>
                  <a:pt x="469497" y="447705"/>
                </a:moveTo>
                <a:cubicBezTo>
                  <a:pt x="434630" y="385568"/>
                  <a:pt x="530059" y="255899"/>
                  <a:pt x="676919" y="215191"/>
                </a:cubicBezTo>
                <a:cubicBezTo>
                  <a:pt x="947622" y="124423"/>
                  <a:pt x="1415710" y="46177"/>
                  <a:pt x="1685978" y="162071"/>
                </a:cubicBezTo>
                <a:cubicBezTo>
                  <a:pt x="1903432" y="43751"/>
                  <a:pt x="2337082" y="2612"/>
                  <a:pt x="2703344" y="106925"/>
                </a:cubicBezTo>
                <a:cubicBezTo>
                  <a:pt x="2799185" y="67169"/>
                  <a:pt x="2939100" y="-14089"/>
                  <a:pt x="3099768" y="6231"/>
                </a:cubicBezTo>
                <a:cubicBezTo>
                  <a:pt x="3299528" y="-32562"/>
                  <a:pt x="3487562" y="51614"/>
                  <a:pt x="3591417" y="77296"/>
                </a:cubicBezTo>
                <a:cubicBezTo>
                  <a:pt x="3769370" y="42640"/>
                  <a:pt x="4000117" y="-55523"/>
                  <a:pt x="4269179" y="21497"/>
                </a:cubicBezTo>
                <a:cubicBezTo>
                  <a:pt x="4443204" y="56722"/>
                  <a:pt x="4567756" y="106615"/>
                  <a:pt x="4612876" y="173723"/>
                </a:cubicBezTo>
                <a:cubicBezTo>
                  <a:pt x="4818057" y="207906"/>
                  <a:pt x="4991034" y="250238"/>
                  <a:pt x="5053963" y="321462"/>
                </a:cubicBezTo>
                <a:cubicBezTo>
                  <a:pt x="5097152" y="372717"/>
                  <a:pt x="5097817" y="438238"/>
                  <a:pt x="5034220" y="481664"/>
                </a:cubicBezTo>
                <a:cubicBezTo>
                  <a:pt x="5190334" y="533593"/>
                  <a:pt x="5228379" y="624264"/>
                  <a:pt x="5178440" y="726609"/>
                </a:cubicBezTo>
                <a:cubicBezTo>
                  <a:pt x="5106532" y="843931"/>
                  <a:pt x="4807822" y="861429"/>
                  <a:pt x="4502845" y="941021"/>
                </a:cubicBezTo>
                <a:cubicBezTo>
                  <a:pt x="4485999" y="1021125"/>
                  <a:pt x="4416377" y="1083525"/>
                  <a:pt x="4260993" y="1124745"/>
                </a:cubicBezTo>
                <a:cubicBezTo>
                  <a:pt x="4022644" y="1201354"/>
                  <a:pt x="3649608" y="1181549"/>
                  <a:pt x="3437566" y="1146990"/>
                </a:cubicBezTo>
                <a:cubicBezTo>
                  <a:pt x="3329176" y="1200841"/>
                  <a:pt x="3107101" y="1345497"/>
                  <a:pt x="2849129" y="1342990"/>
                </a:cubicBezTo>
                <a:cubicBezTo>
                  <a:pt x="2476564" y="1379007"/>
                  <a:pt x="2172135" y="1313545"/>
                  <a:pt x="1983929" y="1223353"/>
                </a:cubicBezTo>
                <a:cubicBezTo>
                  <a:pt x="1573568" y="1316372"/>
                  <a:pt x="965978" y="1290068"/>
                  <a:pt x="698709" y="1105149"/>
                </a:cubicBezTo>
                <a:cubicBezTo>
                  <a:pt x="435176" y="1127783"/>
                  <a:pt x="203805" y="1049827"/>
                  <a:pt x="133626" y="973610"/>
                </a:cubicBezTo>
                <a:cubicBezTo>
                  <a:pt x="81169" y="913510"/>
                  <a:pt x="143346" y="851106"/>
                  <a:pt x="254371" y="796055"/>
                </a:cubicBezTo>
                <a:cubicBezTo>
                  <a:pt x="79438" y="764111"/>
                  <a:pt x="-23179" y="683729"/>
                  <a:pt x="-602" y="613888"/>
                </a:cubicBezTo>
                <a:cubicBezTo>
                  <a:pt x="-8546" y="493776"/>
                  <a:pt x="196743" y="456653"/>
                  <a:pt x="465043" y="451973"/>
                </a:cubicBezTo>
                <a:cubicBezTo>
                  <a:pt x="466498" y="450673"/>
                  <a:pt x="468332" y="448825"/>
                  <a:pt x="469497" y="447705"/>
                </a:cubicBezTo>
                <a:close/>
              </a:path>
              <a:path w="5200591" h="1345919" fill="none" stroke="0" extrusionOk="0">
                <a:moveTo>
                  <a:pt x="564962" y="815558"/>
                </a:moveTo>
                <a:cubicBezTo>
                  <a:pt x="455454" y="816634"/>
                  <a:pt x="346962" y="831730"/>
                  <a:pt x="260029" y="790727"/>
                </a:cubicBezTo>
                <a:moveTo>
                  <a:pt x="834020" y="1087296"/>
                </a:moveTo>
                <a:cubicBezTo>
                  <a:pt x="786464" y="1086263"/>
                  <a:pt x="748059" y="1089452"/>
                  <a:pt x="700635" y="1099167"/>
                </a:cubicBezTo>
                <a:moveTo>
                  <a:pt x="1983688" y="1217869"/>
                </a:moveTo>
                <a:cubicBezTo>
                  <a:pt x="1957710" y="1200979"/>
                  <a:pt x="1922940" y="1189537"/>
                  <a:pt x="1903271" y="1163659"/>
                </a:cubicBezTo>
                <a:moveTo>
                  <a:pt x="3470311" y="1082685"/>
                </a:moveTo>
                <a:cubicBezTo>
                  <a:pt x="3468304" y="1106349"/>
                  <a:pt x="3455413" y="1126736"/>
                  <a:pt x="3438168" y="1142161"/>
                </a:cubicBezTo>
                <a:moveTo>
                  <a:pt x="4108587" y="715144"/>
                </a:moveTo>
                <a:cubicBezTo>
                  <a:pt x="4351304" y="749791"/>
                  <a:pt x="4510714" y="861999"/>
                  <a:pt x="4499955" y="937469"/>
                </a:cubicBezTo>
                <a:moveTo>
                  <a:pt x="5031812" y="478362"/>
                </a:moveTo>
                <a:cubicBezTo>
                  <a:pt x="4977388" y="512503"/>
                  <a:pt x="4922509" y="548490"/>
                  <a:pt x="4857496" y="561734"/>
                </a:cubicBezTo>
                <a:moveTo>
                  <a:pt x="4613598" y="169049"/>
                </a:moveTo>
                <a:cubicBezTo>
                  <a:pt x="4618609" y="180693"/>
                  <a:pt x="4624768" y="196324"/>
                  <a:pt x="4622747" y="208430"/>
                </a:cubicBezTo>
                <a:moveTo>
                  <a:pt x="3500527" y="123126"/>
                </a:moveTo>
                <a:cubicBezTo>
                  <a:pt x="3518190" y="107699"/>
                  <a:pt x="3553758" y="84631"/>
                  <a:pt x="3589852" y="72903"/>
                </a:cubicBezTo>
                <a:moveTo>
                  <a:pt x="2665423" y="147054"/>
                </a:moveTo>
                <a:cubicBezTo>
                  <a:pt x="2673592" y="131777"/>
                  <a:pt x="2691981" y="117665"/>
                  <a:pt x="2708641" y="103747"/>
                </a:cubicBezTo>
                <a:moveTo>
                  <a:pt x="1685376" y="161759"/>
                </a:moveTo>
                <a:cubicBezTo>
                  <a:pt x="1748698" y="172009"/>
                  <a:pt x="1804536" y="194600"/>
                  <a:pt x="1841875" y="203757"/>
                </a:cubicBezTo>
                <a:moveTo>
                  <a:pt x="496824" y="491914"/>
                </a:moveTo>
                <a:cubicBezTo>
                  <a:pt x="484908" y="475123"/>
                  <a:pt x="477197" y="460002"/>
                  <a:pt x="469497" y="447705"/>
                </a:cubicBezTo>
              </a:path>
            </a:pathLst>
          </a:custGeom>
          <a:ln w="19050">
            <a:extLst>
              <a:ext uri="{C807C97D-BFC1-408E-A445-0C87EB9F89A2}">
                <ask:lineSketchStyleProps xmlns="" xmlns:ask="http://schemas.microsoft.com/office/drawing/2018/sketchyshapes" sd="1050119024">
                  <a:custGeom>
                    <a:avLst/>
                    <a:gdLst>
                      <a:gd name="connsiteX0" fmla="*/ 433924 w 4806548"/>
                      <a:gd name="connsiteY0" fmla="*/ 399276 h 1200330"/>
                      <a:gd name="connsiteX1" fmla="*/ 625630 w 4806548"/>
                      <a:gd name="connsiteY1" fmla="*/ 191913 h 1200330"/>
                      <a:gd name="connsiteX2" fmla="*/ 1558233 w 4806548"/>
                      <a:gd name="connsiteY2" fmla="*/ 144539 h 1200330"/>
                      <a:gd name="connsiteX3" fmla="*/ 2498514 w 4806548"/>
                      <a:gd name="connsiteY3" fmla="*/ 95359 h 1200330"/>
                      <a:gd name="connsiteX4" fmla="*/ 2864902 w 4806548"/>
                      <a:gd name="connsiteY4" fmla="*/ 5557 h 1200330"/>
                      <a:gd name="connsiteX5" fmla="*/ 3319299 w 4806548"/>
                      <a:gd name="connsiteY5" fmla="*/ 68935 h 1200330"/>
                      <a:gd name="connsiteX6" fmla="*/ 3945708 w 4806548"/>
                      <a:gd name="connsiteY6" fmla="*/ 19171 h 1200330"/>
                      <a:gd name="connsiteX7" fmla="*/ 4263363 w 4806548"/>
                      <a:gd name="connsiteY7" fmla="*/ 154931 h 1200330"/>
                      <a:gd name="connsiteX8" fmla="*/ 4671030 w 4806548"/>
                      <a:gd name="connsiteY8" fmla="*/ 286689 h 1200330"/>
                      <a:gd name="connsiteX9" fmla="*/ 4652782 w 4806548"/>
                      <a:gd name="connsiteY9" fmla="*/ 429562 h 1200330"/>
                      <a:gd name="connsiteX10" fmla="*/ 4786075 w 4806548"/>
                      <a:gd name="connsiteY10" fmla="*/ 648011 h 1200330"/>
                      <a:gd name="connsiteX11" fmla="*/ 4161669 w 4806548"/>
                      <a:gd name="connsiteY11" fmla="*/ 839230 h 1200330"/>
                      <a:gd name="connsiteX12" fmla="*/ 3938142 w 4806548"/>
                      <a:gd name="connsiteY12" fmla="*/ 1003081 h 1200330"/>
                      <a:gd name="connsiteX13" fmla="*/ 3177105 w 4806548"/>
                      <a:gd name="connsiteY13" fmla="*/ 1022920 h 1200330"/>
                      <a:gd name="connsiteX14" fmla="*/ 2633253 w 4806548"/>
                      <a:gd name="connsiteY14" fmla="*/ 1197718 h 1200330"/>
                      <a:gd name="connsiteX15" fmla="*/ 1833609 w 4806548"/>
                      <a:gd name="connsiteY15" fmla="*/ 1091022 h 1200330"/>
                      <a:gd name="connsiteX16" fmla="*/ 645768 w 4806548"/>
                      <a:gd name="connsiteY16" fmla="*/ 985604 h 1200330"/>
                      <a:gd name="connsiteX17" fmla="*/ 123501 w 4806548"/>
                      <a:gd name="connsiteY17" fmla="*/ 868294 h 1200330"/>
                      <a:gd name="connsiteX18" fmla="*/ 235098 w 4806548"/>
                      <a:gd name="connsiteY18" fmla="*/ 709945 h 1200330"/>
                      <a:gd name="connsiteX19" fmla="*/ -557 w 4806548"/>
                      <a:gd name="connsiteY19" fmla="*/ 547483 h 1200330"/>
                      <a:gd name="connsiteX20" fmla="*/ 429807 w 4806548"/>
                      <a:gd name="connsiteY20" fmla="*/ 403083 h 1200330"/>
                      <a:gd name="connsiteX21" fmla="*/ 433924 w 4806548"/>
                      <a:gd name="connsiteY21" fmla="*/ 399276 h 1200330"/>
                      <a:gd name="connsiteX0" fmla="*/ 522155 w 4806548"/>
                      <a:gd name="connsiteY0" fmla="*/ 727338 h 1200330"/>
                      <a:gd name="connsiteX1" fmla="*/ 240327 w 4806548"/>
                      <a:gd name="connsiteY1" fmla="*/ 705193 h 1200330"/>
                      <a:gd name="connsiteX2" fmla="*/ 770827 w 4806548"/>
                      <a:gd name="connsiteY2" fmla="*/ 969683 h 1200330"/>
                      <a:gd name="connsiteX3" fmla="*/ 647548 w 4806548"/>
                      <a:gd name="connsiteY3" fmla="*/ 980269 h 1200330"/>
                      <a:gd name="connsiteX4" fmla="*/ 1833386 w 4806548"/>
                      <a:gd name="connsiteY4" fmla="*/ 1086131 h 1200330"/>
                      <a:gd name="connsiteX5" fmla="*/ 1759063 w 4806548"/>
                      <a:gd name="connsiteY5" fmla="*/ 1037785 h 1200330"/>
                      <a:gd name="connsiteX6" fmla="*/ 3207369 w 4806548"/>
                      <a:gd name="connsiteY6" fmla="*/ 965571 h 1200330"/>
                      <a:gd name="connsiteX7" fmla="*/ 3177662 w 4806548"/>
                      <a:gd name="connsiteY7" fmla="*/ 1018613 h 1200330"/>
                      <a:gd name="connsiteX8" fmla="*/ 3797284 w 4806548"/>
                      <a:gd name="connsiteY8" fmla="*/ 637786 h 1200330"/>
                      <a:gd name="connsiteX9" fmla="*/ 4158999 w 4806548"/>
                      <a:gd name="connsiteY9" fmla="*/ 836063 h 1200330"/>
                      <a:gd name="connsiteX10" fmla="*/ 4650557 w 4806548"/>
                      <a:gd name="connsiteY10" fmla="*/ 426617 h 1200330"/>
                      <a:gd name="connsiteX11" fmla="*/ 4489449 w 4806548"/>
                      <a:gd name="connsiteY11" fmla="*/ 500971 h 1200330"/>
                      <a:gd name="connsiteX12" fmla="*/ 4264031 w 4806548"/>
                      <a:gd name="connsiteY12" fmla="*/ 150763 h 1200330"/>
                      <a:gd name="connsiteX13" fmla="*/ 4272487 w 4806548"/>
                      <a:gd name="connsiteY13" fmla="*/ 185884 h 1200330"/>
                      <a:gd name="connsiteX14" fmla="*/ 3235296 w 4806548"/>
                      <a:gd name="connsiteY14" fmla="*/ 109807 h 1200330"/>
                      <a:gd name="connsiteX15" fmla="*/ 3317853 w 4806548"/>
                      <a:gd name="connsiteY15" fmla="*/ 65017 h 1200330"/>
                      <a:gd name="connsiteX16" fmla="*/ 2463467 w 4806548"/>
                      <a:gd name="connsiteY16" fmla="*/ 131147 h 1200330"/>
                      <a:gd name="connsiteX17" fmla="*/ 2503410 w 4806548"/>
                      <a:gd name="connsiteY17" fmla="*/ 92525 h 1200330"/>
                      <a:gd name="connsiteX18" fmla="*/ 1557677 w 4806548"/>
                      <a:gd name="connsiteY18" fmla="*/ 144261 h 1200330"/>
                      <a:gd name="connsiteX19" fmla="*/ 1702319 w 4806548"/>
                      <a:gd name="connsiteY19" fmla="*/ 181716 h 1200330"/>
                      <a:gd name="connsiteX20" fmla="*/ 459181 w 4806548"/>
                      <a:gd name="connsiteY20" fmla="*/ 438703 h 1200330"/>
                      <a:gd name="connsiteX21" fmla="*/ 433924 w 4806548"/>
                      <a:gd name="connsiteY21" fmla="*/ 399276 h 1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6548" h="1200330" fill="none" extrusionOk="0">
                        <a:moveTo>
                          <a:pt x="433924" y="399276"/>
                        </a:moveTo>
                        <a:cubicBezTo>
                          <a:pt x="390983" y="341272"/>
                          <a:pt x="482144" y="256832"/>
                          <a:pt x="625630" y="191913"/>
                        </a:cubicBezTo>
                        <a:cubicBezTo>
                          <a:pt x="818592" y="64689"/>
                          <a:pt x="1253334" y="100911"/>
                          <a:pt x="1558233" y="144539"/>
                        </a:cubicBezTo>
                        <a:cubicBezTo>
                          <a:pt x="1740509" y="39879"/>
                          <a:pt x="2213552" y="7585"/>
                          <a:pt x="2498514" y="95359"/>
                        </a:cubicBezTo>
                        <a:cubicBezTo>
                          <a:pt x="2569505" y="72884"/>
                          <a:pt x="2727671" y="-5065"/>
                          <a:pt x="2864902" y="5557"/>
                        </a:cubicBezTo>
                        <a:cubicBezTo>
                          <a:pt x="3041921" y="-4787"/>
                          <a:pt x="3207593" y="24390"/>
                          <a:pt x="3319299" y="68935"/>
                        </a:cubicBezTo>
                        <a:cubicBezTo>
                          <a:pt x="3456180" y="28601"/>
                          <a:pt x="3765537" y="891"/>
                          <a:pt x="3945708" y="19171"/>
                        </a:cubicBezTo>
                        <a:cubicBezTo>
                          <a:pt x="4110128" y="56184"/>
                          <a:pt x="4224485" y="93252"/>
                          <a:pt x="4263363" y="154931"/>
                        </a:cubicBezTo>
                        <a:cubicBezTo>
                          <a:pt x="4476538" y="173473"/>
                          <a:pt x="4604325" y="211005"/>
                          <a:pt x="4671030" y="286689"/>
                        </a:cubicBezTo>
                        <a:cubicBezTo>
                          <a:pt x="4714564" y="330139"/>
                          <a:pt x="4718615" y="378624"/>
                          <a:pt x="4652782" y="429562"/>
                        </a:cubicBezTo>
                        <a:cubicBezTo>
                          <a:pt x="4776971" y="488198"/>
                          <a:pt x="4833285" y="562534"/>
                          <a:pt x="4786075" y="648011"/>
                        </a:cubicBezTo>
                        <a:cubicBezTo>
                          <a:pt x="4715476" y="760586"/>
                          <a:pt x="4403996" y="835705"/>
                          <a:pt x="4161669" y="839230"/>
                        </a:cubicBezTo>
                        <a:cubicBezTo>
                          <a:pt x="4136621" y="894928"/>
                          <a:pt x="4073013" y="959971"/>
                          <a:pt x="3938142" y="1003081"/>
                        </a:cubicBezTo>
                        <a:cubicBezTo>
                          <a:pt x="3763491" y="1055066"/>
                          <a:pt x="3398787" y="1026433"/>
                          <a:pt x="3177105" y="1022920"/>
                        </a:cubicBezTo>
                        <a:cubicBezTo>
                          <a:pt x="3104941" y="1058184"/>
                          <a:pt x="2898538" y="1205032"/>
                          <a:pt x="2633253" y="1197718"/>
                        </a:cubicBezTo>
                        <a:cubicBezTo>
                          <a:pt x="2348218" y="1231529"/>
                          <a:pt x="2017599" y="1177493"/>
                          <a:pt x="1833609" y="1091022"/>
                        </a:cubicBezTo>
                        <a:cubicBezTo>
                          <a:pt x="1431015" y="1161726"/>
                          <a:pt x="910270" y="1090732"/>
                          <a:pt x="645768" y="985604"/>
                        </a:cubicBezTo>
                        <a:cubicBezTo>
                          <a:pt x="409294" y="970775"/>
                          <a:pt x="195990" y="949419"/>
                          <a:pt x="123501" y="868294"/>
                        </a:cubicBezTo>
                        <a:cubicBezTo>
                          <a:pt x="82044" y="810183"/>
                          <a:pt x="131659" y="743040"/>
                          <a:pt x="235098" y="709945"/>
                        </a:cubicBezTo>
                        <a:cubicBezTo>
                          <a:pt x="74558" y="690211"/>
                          <a:pt x="-18346" y="616301"/>
                          <a:pt x="-557" y="547483"/>
                        </a:cubicBezTo>
                        <a:cubicBezTo>
                          <a:pt x="18072" y="480672"/>
                          <a:pt x="192104" y="379248"/>
                          <a:pt x="429807" y="403083"/>
                        </a:cubicBezTo>
                        <a:cubicBezTo>
                          <a:pt x="430814" y="402102"/>
                          <a:pt x="432652" y="400946"/>
                          <a:pt x="433924" y="399276"/>
                        </a:cubicBezTo>
                        <a:close/>
                      </a:path>
                      <a:path w="4806548" h="1200330" fill="none" extrusionOk="0">
                        <a:moveTo>
                          <a:pt x="522155" y="727338"/>
                        </a:moveTo>
                        <a:cubicBezTo>
                          <a:pt x="422439" y="745544"/>
                          <a:pt x="310772" y="732940"/>
                          <a:pt x="240327" y="705193"/>
                        </a:cubicBezTo>
                        <a:moveTo>
                          <a:pt x="770827" y="969683"/>
                        </a:moveTo>
                        <a:cubicBezTo>
                          <a:pt x="728328" y="976406"/>
                          <a:pt x="690393" y="981048"/>
                          <a:pt x="647548" y="980269"/>
                        </a:cubicBezTo>
                        <a:moveTo>
                          <a:pt x="1833386" y="1086131"/>
                        </a:moveTo>
                        <a:cubicBezTo>
                          <a:pt x="1803529" y="1069866"/>
                          <a:pt x="1782229" y="1051786"/>
                          <a:pt x="1759063" y="1037785"/>
                        </a:cubicBezTo>
                        <a:moveTo>
                          <a:pt x="3207369" y="965571"/>
                        </a:moveTo>
                        <a:cubicBezTo>
                          <a:pt x="3204899" y="982267"/>
                          <a:pt x="3192407" y="998422"/>
                          <a:pt x="3177662" y="1018613"/>
                        </a:cubicBezTo>
                        <a:moveTo>
                          <a:pt x="3797284" y="637786"/>
                        </a:moveTo>
                        <a:cubicBezTo>
                          <a:pt x="4020173" y="667588"/>
                          <a:pt x="4164015" y="769024"/>
                          <a:pt x="4158999" y="836063"/>
                        </a:cubicBezTo>
                        <a:moveTo>
                          <a:pt x="4650557" y="426617"/>
                        </a:moveTo>
                        <a:cubicBezTo>
                          <a:pt x="4610458" y="447705"/>
                          <a:pt x="4558104" y="475096"/>
                          <a:pt x="4489449" y="500971"/>
                        </a:cubicBezTo>
                        <a:moveTo>
                          <a:pt x="4264031" y="150763"/>
                        </a:moveTo>
                        <a:cubicBezTo>
                          <a:pt x="4269761" y="161425"/>
                          <a:pt x="4272002" y="172927"/>
                          <a:pt x="4272487" y="185884"/>
                        </a:cubicBezTo>
                        <a:moveTo>
                          <a:pt x="3235296" y="109807"/>
                        </a:moveTo>
                        <a:cubicBezTo>
                          <a:pt x="3260838" y="88699"/>
                          <a:pt x="3277122" y="76155"/>
                          <a:pt x="3317853" y="65017"/>
                        </a:cubicBezTo>
                        <a:moveTo>
                          <a:pt x="2463467" y="131147"/>
                        </a:moveTo>
                        <a:cubicBezTo>
                          <a:pt x="2473318" y="117539"/>
                          <a:pt x="2484505" y="105038"/>
                          <a:pt x="2503410" y="92525"/>
                        </a:cubicBezTo>
                        <a:moveTo>
                          <a:pt x="1557677" y="144261"/>
                        </a:moveTo>
                        <a:cubicBezTo>
                          <a:pt x="1614208" y="149539"/>
                          <a:pt x="1659730" y="166286"/>
                          <a:pt x="1702319" y="181716"/>
                        </a:cubicBezTo>
                        <a:moveTo>
                          <a:pt x="459181" y="438703"/>
                        </a:moveTo>
                        <a:cubicBezTo>
                          <a:pt x="449094" y="428359"/>
                          <a:pt x="437864" y="414152"/>
                          <a:pt x="433924" y="399276"/>
                        </a:cubicBezTo>
                      </a:path>
                      <a:path w="4806548" h="1200330" stroke="0" extrusionOk="0">
                        <a:moveTo>
                          <a:pt x="433924" y="399276"/>
                        </a:moveTo>
                        <a:cubicBezTo>
                          <a:pt x="402227" y="339320"/>
                          <a:pt x="487506" y="230586"/>
                          <a:pt x="625630" y="191913"/>
                        </a:cubicBezTo>
                        <a:cubicBezTo>
                          <a:pt x="894916" y="124915"/>
                          <a:pt x="1309761" y="38577"/>
                          <a:pt x="1558233" y="144539"/>
                        </a:cubicBezTo>
                        <a:cubicBezTo>
                          <a:pt x="1791917" y="70961"/>
                          <a:pt x="2168375" y="2125"/>
                          <a:pt x="2498514" y="95359"/>
                        </a:cubicBezTo>
                        <a:cubicBezTo>
                          <a:pt x="2596138" y="67517"/>
                          <a:pt x="2716263" y="-13101"/>
                          <a:pt x="2864902" y="5557"/>
                        </a:cubicBezTo>
                        <a:cubicBezTo>
                          <a:pt x="3046947" y="-23391"/>
                          <a:pt x="3221586" y="42766"/>
                          <a:pt x="3319299" y="68935"/>
                        </a:cubicBezTo>
                        <a:cubicBezTo>
                          <a:pt x="3478936" y="24819"/>
                          <a:pt x="3697055" y="-50824"/>
                          <a:pt x="3945708" y="19171"/>
                        </a:cubicBezTo>
                        <a:cubicBezTo>
                          <a:pt x="4106331" y="51131"/>
                          <a:pt x="4215113" y="95535"/>
                          <a:pt x="4263363" y="154931"/>
                        </a:cubicBezTo>
                        <a:cubicBezTo>
                          <a:pt x="4452169" y="190017"/>
                          <a:pt x="4620183" y="224928"/>
                          <a:pt x="4671030" y="286689"/>
                        </a:cubicBezTo>
                        <a:cubicBezTo>
                          <a:pt x="4707379" y="331617"/>
                          <a:pt x="4712547" y="395000"/>
                          <a:pt x="4652782" y="429562"/>
                        </a:cubicBezTo>
                        <a:cubicBezTo>
                          <a:pt x="4794983" y="483851"/>
                          <a:pt x="4832270" y="556241"/>
                          <a:pt x="4786075" y="648011"/>
                        </a:cubicBezTo>
                        <a:cubicBezTo>
                          <a:pt x="4767845" y="775737"/>
                          <a:pt x="4460229" y="812079"/>
                          <a:pt x="4161669" y="839230"/>
                        </a:cubicBezTo>
                        <a:cubicBezTo>
                          <a:pt x="4154572" y="905724"/>
                          <a:pt x="4082945" y="968223"/>
                          <a:pt x="3938142" y="1003081"/>
                        </a:cubicBezTo>
                        <a:cubicBezTo>
                          <a:pt x="3690657" y="1095874"/>
                          <a:pt x="3384605" y="1058517"/>
                          <a:pt x="3177105" y="1022920"/>
                        </a:cubicBezTo>
                        <a:cubicBezTo>
                          <a:pt x="3075220" y="1066503"/>
                          <a:pt x="2872948" y="1199341"/>
                          <a:pt x="2633253" y="1197718"/>
                        </a:cubicBezTo>
                        <a:cubicBezTo>
                          <a:pt x="2314169" y="1225255"/>
                          <a:pt x="2006334" y="1158204"/>
                          <a:pt x="1833609" y="1091022"/>
                        </a:cubicBezTo>
                        <a:cubicBezTo>
                          <a:pt x="1427563" y="1175271"/>
                          <a:pt x="904511" y="1187328"/>
                          <a:pt x="645768" y="985604"/>
                        </a:cubicBezTo>
                        <a:cubicBezTo>
                          <a:pt x="408120" y="998241"/>
                          <a:pt x="187176" y="927583"/>
                          <a:pt x="123501" y="868294"/>
                        </a:cubicBezTo>
                        <a:cubicBezTo>
                          <a:pt x="72834" y="824069"/>
                          <a:pt x="127348" y="756834"/>
                          <a:pt x="235098" y="709945"/>
                        </a:cubicBezTo>
                        <a:cubicBezTo>
                          <a:pt x="77694" y="686277"/>
                          <a:pt x="-15009" y="600626"/>
                          <a:pt x="-557" y="547483"/>
                        </a:cubicBezTo>
                        <a:cubicBezTo>
                          <a:pt x="-6671" y="440381"/>
                          <a:pt x="171948" y="405497"/>
                          <a:pt x="429807" y="403083"/>
                        </a:cubicBezTo>
                        <a:cubicBezTo>
                          <a:pt x="431163" y="402075"/>
                          <a:pt x="432874" y="400235"/>
                          <a:pt x="433924" y="399276"/>
                        </a:cubicBezTo>
                        <a:close/>
                      </a:path>
                      <a:path w="4806548" h="1200330" fill="none" stroke="0" extrusionOk="0">
                        <a:moveTo>
                          <a:pt x="522155" y="727338"/>
                        </a:moveTo>
                        <a:cubicBezTo>
                          <a:pt x="419063" y="727110"/>
                          <a:pt x="320534" y="743059"/>
                          <a:pt x="240327" y="705193"/>
                        </a:cubicBezTo>
                        <a:moveTo>
                          <a:pt x="770827" y="969683"/>
                        </a:moveTo>
                        <a:cubicBezTo>
                          <a:pt x="727638" y="969649"/>
                          <a:pt x="691803" y="969366"/>
                          <a:pt x="647548" y="980269"/>
                        </a:cubicBezTo>
                        <a:moveTo>
                          <a:pt x="1833386" y="1086131"/>
                        </a:moveTo>
                        <a:cubicBezTo>
                          <a:pt x="1805311" y="1070993"/>
                          <a:pt x="1778135" y="1057356"/>
                          <a:pt x="1759063" y="1037785"/>
                        </a:cubicBezTo>
                        <a:moveTo>
                          <a:pt x="3207369" y="965571"/>
                        </a:moveTo>
                        <a:cubicBezTo>
                          <a:pt x="3204766" y="985813"/>
                          <a:pt x="3193336" y="1003332"/>
                          <a:pt x="3177662" y="1018613"/>
                        </a:cubicBezTo>
                        <a:moveTo>
                          <a:pt x="3797284" y="637786"/>
                        </a:moveTo>
                        <a:cubicBezTo>
                          <a:pt x="4021742" y="667868"/>
                          <a:pt x="4167829" y="766910"/>
                          <a:pt x="4158999" y="836063"/>
                        </a:cubicBezTo>
                        <a:moveTo>
                          <a:pt x="4650557" y="426617"/>
                        </a:moveTo>
                        <a:cubicBezTo>
                          <a:pt x="4602334" y="456860"/>
                          <a:pt x="4550313" y="488772"/>
                          <a:pt x="4489449" y="500971"/>
                        </a:cubicBezTo>
                        <a:moveTo>
                          <a:pt x="4264031" y="150763"/>
                        </a:moveTo>
                        <a:cubicBezTo>
                          <a:pt x="4268506" y="160973"/>
                          <a:pt x="4274772" y="175449"/>
                          <a:pt x="4272487" y="185884"/>
                        </a:cubicBezTo>
                        <a:moveTo>
                          <a:pt x="3235296" y="109807"/>
                        </a:moveTo>
                        <a:cubicBezTo>
                          <a:pt x="3253108" y="95339"/>
                          <a:pt x="3284777" y="73450"/>
                          <a:pt x="3317853" y="65017"/>
                        </a:cubicBezTo>
                        <a:moveTo>
                          <a:pt x="2463467" y="131147"/>
                        </a:moveTo>
                        <a:cubicBezTo>
                          <a:pt x="2470239" y="117331"/>
                          <a:pt x="2488231" y="104956"/>
                          <a:pt x="2503410" y="92525"/>
                        </a:cubicBezTo>
                        <a:moveTo>
                          <a:pt x="1557677" y="144261"/>
                        </a:moveTo>
                        <a:cubicBezTo>
                          <a:pt x="1615919" y="153419"/>
                          <a:pt x="1662689" y="170132"/>
                          <a:pt x="1702319" y="181716"/>
                        </a:cubicBezTo>
                        <a:moveTo>
                          <a:pt x="459181" y="438703"/>
                        </a:moveTo>
                        <a:cubicBezTo>
                          <a:pt x="447961" y="424651"/>
                          <a:pt x="440769" y="410536"/>
                          <a:pt x="433924" y="399276"/>
                        </a:cubicBezTo>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a:t>Trường</a:t>
            </a:r>
            <a:r>
              <a:rPr lang="en-US" sz="4800" dirty="0"/>
              <a:t> </a:t>
            </a:r>
            <a:r>
              <a:rPr lang="en-US" sz="4800" dirty="0" err="1"/>
              <a:t>Tiểu</a:t>
            </a:r>
            <a:r>
              <a:rPr lang="en-US" sz="4800" dirty="0"/>
              <a:t> </a:t>
            </a:r>
            <a:r>
              <a:rPr lang="en-US" sz="4800" err="1"/>
              <a:t>học</a:t>
            </a:r>
            <a:r>
              <a:rPr lang="en-US" sz="4800"/>
              <a:t> Gia Quất</a:t>
            </a:r>
            <a:endParaRPr lang="en-US" sz="4800" dirty="0"/>
          </a:p>
        </p:txBody>
      </p:sp>
      <p:pic>
        <p:nvPicPr>
          <p:cNvPr id="18" name="Picture 12" descr="SPARKLES">
            <a:extLst>
              <a:ext uri="{FF2B5EF4-FFF2-40B4-BE49-F238E27FC236}">
                <a16:creationId xmlns:a16="http://schemas.microsoft.com/office/drawing/2014/main" id="{ADC6B312-98C3-4B6C-912F-9B1E3E2098C5}"/>
              </a:ext>
            </a:extLst>
          </p:cNvPr>
          <p:cNvPicPr>
            <a:picLocks noChangeAspect="1" noChangeArrowheads="1" noCrop="1"/>
          </p:cNvPicPr>
          <p:nvPr/>
        </p:nvPicPr>
        <p:blipFill>
          <a:blip r:embed="rId7"/>
          <a:srcRect/>
          <a:stretch>
            <a:fillRect/>
          </a:stretch>
        </p:blipFill>
        <p:spPr bwMode="auto">
          <a:xfrm rot="5680089">
            <a:off x="9692296" y="1939151"/>
            <a:ext cx="914400" cy="1150937"/>
          </a:xfrm>
          <a:prstGeom prst="rect">
            <a:avLst/>
          </a:prstGeom>
          <a:noFill/>
        </p:spPr>
      </p:pic>
      <p:pic>
        <p:nvPicPr>
          <p:cNvPr id="19" name="Picture 18" descr="SPARKLES">
            <a:extLst>
              <a:ext uri="{FF2B5EF4-FFF2-40B4-BE49-F238E27FC236}">
                <a16:creationId xmlns:a16="http://schemas.microsoft.com/office/drawing/2014/main" id="{BC884616-97E3-43F7-8582-EC06743AE520}"/>
              </a:ext>
            </a:extLst>
          </p:cNvPr>
          <p:cNvPicPr>
            <a:picLocks noChangeAspect="1" noChangeArrowheads="1" noCrop="1"/>
          </p:cNvPicPr>
          <p:nvPr/>
        </p:nvPicPr>
        <p:blipFill>
          <a:blip r:embed="rId7"/>
          <a:srcRect/>
          <a:stretch>
            <a:fillRect/>
          </a:stretch>
        </p:blipFill>
        <p:spPr bwMode="auto">
          <a:xfrm rot="4932318">
            <a:off x="1395654" y="2972692"/>
            <a:ext cx="914400" cy="1150937"/>
          </a:xfrm>
          <a:prstGeom prst="rect">
            <a:avLst/>
          </a:prstGeom>
          <a:noFill/>
        </p:spPr>
      </p:pic>
      <p:pic>
        <p:nvPicPr>
          <p:cNvPr id="21" name="Picture 12" descr="SPARKLES">
            <a:extLst>
              <a:ext uri="{FF2B5EF4-FFF2-40B4-BE49-F238E27FC236}">
                <a16:creationId xmlns:a16="http://schemas.microsoft.com/office/drawing/2014/main" id="{F2BD85C1-F73B-4B9D-996B-3104505D0F6E}"/>
              </a:ext>
            </a:extLst>
          </p:cNvPr>
          <p:cNvPicPr>
            <a:picLocks noChangeAspect="1" noChangeArrowheads="1" noCrop="1"/>
          </p:cNvPicPr>
          <p:nvPr/>
        </p:nvPicPr>
        <p:blipFill>
          <a:blip r:embed="rId7"/>
          <a:srcRect/>
          <a:stretch>
            <a:fillRect/>
          </a:stretch>
        </p:blipFill>
        <p:spPr bwMode="auto">
          <a:xfrm rot="5680089">
            <a:off x="8947887" y="3628881"/>
            <a:ext cx="914400" cy="115093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500"/>
                                        <p:tgtEl>
                                          <p:spTgt spid="57349"/>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57350"/>
                                        </p:tgtEl>
                                        <p:attrNameLst>
                                          <p:attrName>style.visibility</p:attrName>
                                        </p:attrNameLst>
                                      </p:cBhvr>
                                      <p:to>
                                        <p:strVal val="visible"/>
                                      </p:to>
                                    </p:set>
                                    <p:animEffect transition="in" filter="checkerboard(across)">
                                      <p:cBhvr>
                                        <p:cTn id="10" dur="500"/>
                                        <p:tgtEl>
                                          <p:spTgt spid="57350"/>
                                        </p:tgtEl>
                                      </p:cBhvr>
                                    </p:animEffect>
                                  </p:childTnLst>
                                </p:cTn>
                              </p:par>
                              <p:par>
                                <p:cTn id="11" presetID="1" presetClass="mediacall" presetSubtype="0" fill="hold" nodeType="withEffect">
                                  <p:stCondLst>
                                    <p:cond delay="0"/>
                                  </p:stCondLst>
                                  <p:childTnLst>
                                    <p:cmd type="call" cmd="playFrom(0.0)">
                                      <p:cBhvr>
                                        <p:cTn id="12" dur="205568"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0858" fill="hold"/>
                                        <p:tgtEl>
                                          <p:spTgt spid="23"/>
                                        </p:tgtEl>
                                      </p:cBhvr>
                                    </p:cmd>
                                  </p:childTnLst>
                                </p:cTn>
                              </p:par>
                            </p:childTnLst>
                          </p:cTn>
                        </p:par>
                      </p:childTnLst>
                    </p:cTn>
                  </p:par>
                </p:childTnLst>
              </p:cTn>
              <p:nextCondLst>
                <p:cond evt="onClick" delay="0">
                  <p:tgtEl>
                    <p:spTgt spid="2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bldLst>
      <p:bldP spid="57349" grpId="0" autoUpdateAnimBg="0"/>
      <p:bldP spid="57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46917" y="1859596"/>
            <a:ext cx="8161729" cy="1938992"/>
          </a:xfrm>
          <a:prstGeom prst="rect">
            <a:avLst/>
          </a:prstGeom>
          <a:noFill/>
        </p:spPr>
        <p:txBody>
          <a:bodyPr wrap="square">
            <a:spAutoFit/>
          </a:bodyPr>
          <a:lstStyle/>
          <a:p>
            <a:pPr algn="ctr"/>
            <a:r>
              <a:rPr lang="en-US" sz="6000" b="1" dirty="0" err="1">
                <a:ln w="12700">
                  <a:solidFill>
                    <a:schemeClr val="bg1"/>
                  </a:solidFill>
                </a:ln>
                <a:solidFill>
                  <a:srgbClr val="E71B70"/>
                </a:solidFill>
                <a:latin typeface="UTM Kabel KT" panose="02040603050506020204" pitchFamily="18" charset="0"/>
              </a:rPr>
              <a:t>Ôn</a:t>
            </a:r>
            <a:r>
              <a:rPr lang="en-US" sz="6000" b="1" dirty="0">
                <a:ln w="12700">
                  <a:solidFill>
                    <a:schemeClr val="bg1"/>
                  </a:solidFill>
                </a:ln>
                <a:solidFill>
                  <a:srgbClr val="E71B70"/>
                </a:solidFill>
                <a:latin typeface="UTM Kabel KT" panose="02040603050506020204" pitchFamily="18" charset="0"/>
              </a:rPr>
              <a:t> </a:t>
            </a:r>
            <a:r>
              <a:rPr lang="en-US" sz="6000" b="1" dirty="0" err="1">
                <a:ln w="12700">
                  <a:solidFill>
                    <a:schemeClr val="bg1"/>
                  </a:solidFill>
                </a:ln>
                <a:solidFill>
                  <a:srgbClr val="E71B70"/>
                </a:solidFill>
                <a:latin typeface="UTM Kabel KT" panose="02040603050506020204" pitchFamily="18" charset="0"/>
              </a:rPr>
              <a:t>tập</a:t>
            </a:r>
            <a:r>
              <a:rPr lang="en-US" sz="6000" b="1" dirty="0">
                <a:ln w="12700">
                  <a:solidFill>
                    <a:schemeClr val="bg1"/>
                  </a:solidFill>
                </a:ln>
                <a:solidFill>
                  <a:srgbClr val="E71B70"/>
                </a:solidFill>
                <a:latin typeface="UTM Kabel KT" panose="02040603050506020204" pitchFamily="18" charset="0"/>
              </a:rPr>
              <a:t> </a:t>
            </a:r>
            <a:r>
              <a:rPr lang="en-US" sz="6000" b="1" dirty="0" err="1">
                <a:ln w="12700">
                  <a:solidFill>
                    <a:schemeClr val="bg1"/>
                  </a:solidFill>
                </a:ln>
                <a:solidFill>
                  <a:srgbClr val="E71B70"/>
                </a:solidFill>
                <a:latin typeface="UTM Kabel KT" panose="02040603050506020204" pitchFamily="18" charset="0"/>
              </a:rPr>
              <a:t>về</a:t>
            </a:r>
            <a:r>
              <a:rPr lang="en-US" sz="6000" b="1" dirty="0">
                <a:ln w="12700">
                  <a:solidFill>
                    <a:schemeClr val="bg1"/>
                  </a:solidFill>
                </a:ln>
                <a:solidFill>
                  <a:srgbClr val="E71B70"/>
                </a:solidFill>
                <a:latin typeface="UTM Kabel KT" panose="02040603050506020204" pitchFamily="18" charset="0"/>
              </a:rPr>
              <a:t> </a:t>
            </a:r>
            <a:r>
              <a:rPr lang="en-US" sz="6000" b="1" err="1">
                <a:ln w="12700">
                  <a:solidFill>
                    <a:schemeClr val="bg1"/>
                  </a:solidFill>
                </a:ln>
                <a:solidFill>
                  <a:srgbClr val="E71B70"/>
                </a:solidFill>
                <a:latin typeface="UTM Kabel KT" panose="02040603050506020204" pitchFamily="18" charset="0"/>
              </a:rPr>
              <a:t>hình</a:t>
            </a:r>
            <a:r>
              <a:rPr lang="en-US" sz="6000" b="1">
                <a:ln w="12700">
                  <a:solidFill>
                    <a:schemeClr val="bg1"/>
                  </a:solidFill>
                </a:ln>
                <a:solidFill>
                  <a:srgbClr val="E71B70"/>
                </a:solidFill>
                <a:latin typeface="UTM Kabel KT" panose="02040603050506020204" pitchFamily="18" charset="0"/>
              </a:rPr>
              <a:t> học</a:t>
            </a:r>
            <a:endParaRPr lang="en-US" sz="6000" b="1" dirty="0">
              <a:ln w="12700">
                <a:solidFill>
                  <a:schemeClr val="bg1"/>
                </a:solidFill>
              </a:ln>
              <a:solidFill>
                <a:srgbClr val="E71B70"/>
              </a:solidFill>
              <a:latin typeface="UTM Kabel KT" panose="02040603050506020204" pitchFamily="18" charset="0"/>
            </a:endParaRPr>
          </a:p>
          <a:p>
            <a:pPr algn="ctr"/>
            <a:r>
              <a:rPr lang="en-US" sz="6000" b="1">
                <a:ln w="12700">
                  <a:solidFill>
                    <a:schemeClr val="bg1"/>
                  </a:solidFill>
                </a:ln>
                <a:solidFill>
                  <a:srgbClr val="E71B70"/>
                </a:solidFill>
                <a:latin typeface="UTM Kabel KT" panose="02040603050506020204" pitchFamily="18" charset="0"/>
              </a:rPr>
              <a:t>Ôn tập về giải toán</a:t>
            </a: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a:ln w="22225">
                  <a:solidFill>
                    <a:schemeClr val="accent2"/>
                  </a:solidFill>
                  <a:prstDash val="solid"/>
                </a:ln>
                <a:solidFill>
                  <a:schemeClr val="accent2">
                    <a:lumMod val="40000"/>
                    <a:lumOff val="60000"/>
                  </a:schemeClr>
                </a:solidFill>
              </a:rPr>
              <a:t>Toán</a:t>
            </a: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6032" y="1847088"/>
            <a:ext cx="11774859" cy="48097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p:cNvSpPr/>
          <p:nvPr/>
        </p:nvSpPr>
        <p:spPr>
          <a:xfrm>
            <a:off x="4133088" y="-26126"/>
            <a:ext cx="4258492" cy="15936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12079" y="395745"/>
            <a:ext cx="3017520" cy="707886"/>
          </a:xfrm>
          <a:prstGeom prst="rect">
            <a:avLst/>
          </a:prstGeom>
          <a:noFill/>
        </p:spPr>
        <p:txBody>
          <a:bodyPr wrap="square" rtlCol="0">
            <a:spAutoFit/>
          </a:bodyPr>
          <a:lstStyle/>
          <a:p>
            <a:r>
              <a:rPr lang="en-US" sz="4000" dirty="0">
                <a:solidFill>
                  <a:schemeClr val="bg1"/>
                </a:solidFill>
              </a:rPr>
              <a:t>MỤC TIÊU</a:t>
            </a:r>
          </a:p>
        </p:txBody>
      </p:sp>
      <p:sp>
        <p:nvSpPr>
          <p:cNvPr id="6" name="TextBox 5"/>
          <p:cNvSpPr txBox="1"/>
          <p:nvPr/>
        </p:nvSpPr>
        <p:spPr>
          <a:xfrm>
            <a:off x="613955" y="2246809"/>
            <a:ext cx="11416936" cy="1200329"/>
          </a:xfrm>
          <a:prstGeom prst="rect">
            <a:avLst/>
          </a:prstGeom>
          <a:noFill/>
        </p:spPr>
        <p:txBody>
          <a:bodyPr wrap="square" rtlCol="0">
            <a:spAutoFit/>
          </a:bodyPr>
          <a:lstStyle/>
          <a:p>
            <a:r>
              <a:rPr lang="en-US" sz="3600" dirty="0">
                <a:solidFill>
                  <a:srgbClr val="FF0000"/>
                </a:solidFill>
              </a:rPr>
              <a:t>- </a:t>
            </a:r>
            <a:r>
              <a:rPr lang="en-US" sz="3600" dirty="0" err="1">
                <a:solidFill>
                  <a:srgbClr val="FF0000"/>
                </a:solidFill>
              </a:rPr>
              <a:t>Ôn</a:t>
            </a:r>
            <a:r>
              <a:rPr lang="en-US" sz="3600" dirty="0">
                <a:solidFill>
                  <a:srgbClr val="FF0000"/>
                </a:solidFill>
              </a:rPr>
              <a:t> </a:t>
            </a:r>
            <a:r>
              <a:rPr lang="en-US" sz="3600" dirty="0" err="1">
                <a:solidFill>
                  <a:srgbClr val="FF0000"/>
                </a:solidFill>
              </a:rPr>
              <a:t>tập</a:t>
            </a:r>
            <a:r>
              <a:rPr lang="en-US" sz="3600" dirty="0">
                <a:solidFill>
                  <a:srgbClr val="FF0000"/>
                </a:solidFill>
              </a:rPr>
              <a:t>, </a:t>
            </a:r>
            <a:r>
              <a:rPr lang="en-US" sz="3600" dirty="0" err="1">
                <a:solidFill>
                  <a:srgbClr val="FF0000"/>
                </a:solidFill>
              </a:rPr>
              <a:t>củng</a:t>
            </a:r>
            <a:r>
              <a:rPr lang="en-US" sz="3600" dirty="0">
                <a:solidFill>
                  <a:srgbClr val="FF0000"/>
                </a:solidFill>
              </a:rPr>
              <a:t> </a:t>
            </a:r>
            <a:r>
              <a:rPr lang="en-US" sz="3600" dirty="0" err="1">
                <a:solidFill>
                  <a:srgbClr val="FF0000"/>
                </a:solidFill>
              </a:rPr>
              <a:t>cố</a:t>
            </a:r>
            <a:r>
              <a:rPr lang="en-US" sz="3600" dirty="0">
                <a:solidFill>
                  <a:srgbClr val="FF0000"/>
                </a:solidFill>
              </a:rPr>
              <a:t> </a:t>
            </a:r>
            <a:r>
              <a:rPr lang="en-US" sz="3600" dirty="0" err="1">
                <a:solidFill>
                  <a:srgbClr val="FF0000"/>
                </a:solidFill>
              </a:rPr>
              <a:t>về</a:t>
            </a:r>
            <a:r>
              <a:rPr lang="en-US" sz="3600" dirty="0">
                <a:solidFill>
                  <a:srgbClr val="FF0000"/>
                </a:solidFill>
              </a:rPr>
              <a:t> </a:t>
            </a:r>
            <a:r>
              <a:rPr lang="en-US" sz="3600" dirty="0" err="1">
                <a:solidFill>
                  <a:srgbClr val="FF0000"/>
                </a:solidFill>
              </a:rPr>
              <a:t>đường</a:t>
            </a:r>
            <a:r>
              <a:rPr lang="en-US" sz="3600" dirty="0">
                <a:solidFill>
                  <a:srgbClr val="FF0000"/>
                </a:solidFill>
              </a:rPr>
              <a:t> </a:t>
            </a:r>
            <a:r>
              <a:rPr lang="en-US" sz="3600" dirty="0" err="1">
                <a:solidFill>
                  <a:srgbClr val="FF0000"/>
                </a:solidFill>
              </a:rPr>
              <a:t>gấp</a:t>
            </a:r>
            <a:r>
              <a:rPr lang="en-US" sz="3600" dirty="0">
                <a:solidFill>
                  <a:srgbClr val="FF0000"/>
                </a:solidFill>
              </a:rPr>
              <a:t> </a:t>
            </a:r>
            <a:r>
              <a:rPr lang="en-US" sz="3600" dirty="0" err="1">
                <a:solidFill>
                  <a:srgbClr val="FF0000"/>
                </a:solidFill>
              </a:rPr>
              <a:t>khúc</a:t>
            </a:r>
            <a:r>
              <a:rPr lang="en-US" sz="3600" dirty="0">
                <a:solidFill>
                  <a:srgbClr val="FF0000"/>
                </a:solidFill>
              </a:rPr>
              <a:t> </a:t>
            </a:r>
            <a:r>
              <a:rPr lang="en-US" sz="3600" dirty="0" err="1">
                <a:solidFill>
                  <a:srgbClr val="FF0000"/>
                </a:solidFill>
              </a:rPr>
              <a:t>và</a:t>
            </a:r>
            <a:r>
              <a:rPr lang="en-US" sz="3600" dirty="0">
                <a:solidFill>
                  <a:srgbClr val="FF0000"/>
                </a:solidFill>
              </a:rPr>
              <a:t> </a:t>
            </a:r>
            <a:r>
              <a:rPr lang="en-US" sz="3600" dirty="0" err="1">
                <a:solidFill>
                  <a:srgbClr val="FF0000"/>
                </a:solidFill>
              </a:rPr>
              <a:t>tính</a:t>
            </a:r>
            <a:r>
              <a:rPr lang="en-US" sz="3600" dirty="0">
                <a:solidFill>
                  <a:srgbClr val="FF0000"/>
                </a:solidFill>
              </a:rPr>
              <a:t> </a:t>
            </a:r>
            <a:r>
              <a:rPr lang="en-US" sz="3600" dirty="0" err="1">
                <a:solidFill>
                  <a:srgbClr val="FF0000"/>
                </a:solidFill>
              </a:rPr>
              <a:t>độ</a:t>
            </a:r>
            <a:r>
              <a:rPr lang="en-US" sz="3600" dirty="0">
                <a:solidFill>
                  <a:srgbClr val="FF0000"/>
                </a:solidFill>
              </a:rPr>
              <a:t> </a:t>
            </a:r>
            <a:r>
              <a:rPr lang="en-US" sz="3600" dirty="0" err="1">
                <a:solidFill>
                  <a:srgbClr val="FF0000"/>
                </a:solidFill>
              </a:rPr>
              <a:t>dài</a:t>
            </a:r>
            <a:r>
              <a:rPr lang="en-US" sz="3600" dirty="0">
                <a:solidFill>
                  <a:srgbClr val="FF0000"/>
                </a:solidFill>
              </a:rPr>
              <a:t> </a:t>
            </a:r>
            <a:r>
              <a:rPr lang="en-US" sz="3600" dirty="0" err="1">
                <a:solidFill>
                  <a:srgbClr val="FF0000"/>
                </a:solidFill>
              </a:rPr>
              <a:t>đường</a:t>
            </a:r>
            <a:r>
              <a:rPr lang="en-US" sz="3600" dirty="0">
                <a:solidFill>
                  <a:srgbClr val="FF0000"/>
                </a:solidFill>
              </a:rPr>
              <a:t> </a:t>
            </a:r>
            <a:r>
              <a:rPr lang="en-US" sz="3600" dirty="0" err="1">
                <a:solidFill>
                  <a:srgbClr val="FF0000"/>
                </a:solidFill>
              </a:rPr>
              <a:t>gấp</a:t>
            </a:r>
            <a:r>
              <a:rPr lang="en-US" sz="3600" dirty="0">
                <a:solidFill>
                  <a:srgbClr val="FF0000"/>
                </a:solidFill>
              </a:rPr>
              <a:t> </a:t>
            </a:r>
            <a:r>
              <a:rPr lang="en-US" sz="3600" dirty="0" err="1">
                <a:solidFill>
                  <a:srgbClr val="FF0000"/>
                </a:solidFill>
              </a:rPr>
              <a:t>khúc</a:t>
            </a:r>
            <a:r>
              <a:rPr lang="en-US" sz="3600" dirty="0">
                <a:solidFill>
                  <a:srgbClr val="FF0000"/>
                </a:solidFill>
              </a:rPr>
              <a:t>, </a:t>
            </a:r>
            <a:r>
              <a:rPr lang="en-US" sz="3600" dirty="0" err="1">
                <a:solidFill>
                  <a:srgbClr val="FF0000"/>
                </a:solidFill>
              </a:rPr>
              <a:t>về</a:t>
            </a:r>
            <a:r>
              <a:rPr lang="en-US" sz="3600" dirty="0">
                <a:solidFill>
                  <a:srgbClr val="FF0000"/>
                </a:solidFill>
              </a:rPr>
              <a:t> </a:t>
            </a:r>
            <a:r>
              <a:rPr lang="en-US" sz="3600" dirty="0" err="1">
                <a:solidFill>
                  <a:srgbClr val="FF0000"/>
                </a:solidFill>
              </a:rPr>
              <a:t>tính</a:t>
            </a:r>
            <a:r>
              <a:rPr lang="en-US" sz="3600" dirty="0">
                <a:solidFill>
                  <a:srgbClr val="FF0000"/>
                </a:solidFill>
              </a:rPr>
              <a:t> </a:t>
            </a:r>
            <a:r>
              <a:rPr lang="en-US" sz="3600" dirty="0" err="1">
                <a:solidFill>
                  <a:srgbClr val="FF0000"/>
                </a:solidFill>
              </a:rPr>
              <a:t>chu</a:t>
            </a:r>
            <a:r>
              <a:rPr lang="en-US" sz="3600" dirty="0">
                <a:solidFill>
                  <a:srgbClr val="FF0000"/>
                </a:solidFill>
              </a:rPr>
              <a:t> vi </a:t>
            </a:r>
            <a:r>
              <a:rPr lang="en-US" sz="3600" dirty="0" err="1">
                <a:solidFill>
                  <a:srgbClr val="FF0000"/>
                </a:solidFill>
              </a:rPr>
              <a:t>hình</a:t>
            </a:r>
            <a:r>
              <a:rPr lang="en-US" sz="3600" dirty="0">
                <a:solidFill>
                  <a:srgbClr val="FF0000"/>
                </a:solidFill>
              </a:rPr>
              <a:t> tam </a:t>
            </a:r>
            <a:r>
              <a:rPr lang="en-US" sz="3600" dirty="0" err="1">
                <a:solidFill>
                  <a:srgbClr val="FF0000"/>
                </a:solidFill>
              </a:rPr>
              <a:t>giác</a:t>
            </a:r>
            <a:r>
              <a:rPr lang="en-US" sz="3600" dirty="0">
                <a:solidFill>
                  <a:srgbClr val="FF0000"/>
                </a:solidFill>
              </a:rPr>
              <a:t>, </a:t>
            </a:r>
            <a:r>
              <a:rPr lang="en-US" sz="3600" dirty="0" err="1">
                <a:solidFill>
                  <a:srgbClr val="FF0000"/>
                </a:solidFill>
              </a:rPr>
              <a:t>hình</a:t>
            </a:r>
            <a:r>
              <a:rPr lang="en-US" sz="3600" dirty="0">
                <a:solidFill>
                  <a:srgbClr val="FF0000"/>
                </a:solidFill>
              </a:rPr>
              <a:t> </a:t>
            </a:r>
            <a:r>
              <a:rPr lang="en-US" sz="3600" dirty="0" err="1">
                <a:solidFill>
                  <a:srgbClr val="FF0000"/>
                </a:solidFill>
              </a:rPr>
              <a:t>tứ</a:t>
            </a:r>
            <a:r>
              <a:rPr lang="en-US" sz="3600" dirty="0">
                <a:solidFill>
                  <a:srgbClr val="FF0000"/>
                </a:solidFill>
              </a:rPr>
              <a:t> </a:t>
            </a:r>
            <a:r>
              <a:rPr lang="en-US" sz="3600" dirty="0" err="1">
                <a:solidFill>
                  <a:srgbClr val="FF0000"/>
                </a:solidFill>
              </a:rPr>
              <a:t>giác</a:t>
            </a:r>
            <a:r>
              <a:rPr lang="en-US" sz="3600" dirty="0">
                <a:solidFill>
                  <a:srgbClr val="FF0000"/>
                </a:solidFill>
              </a:rPr>
              <a:t>.</a:t>
            </a:r>
          </a:p>
        </p:txBody>
      </p:sp>
      <p:sp>
        <p:nvSpPr>
          <p:cNvPr id="7" name="TextBox 6"/>
          <p:cNvSpPr txBox="1"/>
          <p:nvPr/>
        </p:nvSpPr>
        <p:spPr>
          <a:xfrm>
            <a:off x="613955" y="3447138"/>
            <a:ext cx="11416936" cy="1200329"/>
          </a:xfrm>
          <a:prstGeom prst="rect">
            <a:avLst/>
          </a:prstGeom>
          <a:noFill/>
        </p:spPr>
        <p:txBody>
          <a:bodyPr wrap="square" rtlCol="0">
            <a:spAutoFit/>
          </a:bodyPr>
          <a:lstStyle/>
          <a:p>
            <a:r>
              <a:rPr lang="en-US" sz="3600" dirty="0">
                <a:solidFill>
                  <a:srgbClr val="FF0000"/>
                </a:solidFill>
              </a:rPr>
              <a:t>- </a:t>
            </a:r>
            <a:r>
              <a:rPr lang="en-US" sz="3600" dirty="0" err="1">
                <a:solidFill>
                  <a:srgbClr val="FF0000"/>
                </a:solidFill>
              </a:rPr>
              <a:t>Củng</a:t>
            </a:r>
            <a:r>
              <a:rPr lang="en-US" sz="3600" dirty="0">
                <a:solidFill>
                  <a:srgbClr val="FF0000"/>
                </a:solidFill>
              </a:rPr>
              <a:t> </a:t>
            </a:r>
            <a:r>
              <a:rPr lang="en-US" sz="3600" dirty="0" err="1">
                <a:solidFill>
                  <a:srgbClr val="FF0000"/>
                </a:solidFill>
              </a:rPr>
              <a:t>cố</a:t>
            </a:r>
            <a:r>
              <a:rPr lang="en-US" sz="3600" dirty="0">
                <a:solidFill>
                  <a:srgbClr val="FF0000"/>
                </a:solidFill>
              </a:rPr>
              <a:t> </a:t>
            </a:r>
            <a:r>
              <a:rPr lang="en-US" sz="3600" dirty="0" err="1">
                <a:solidFill>
                  <a:srgbClr val="FF0000"/>
                </a:solidFill>
              </a:rPr>
              <a:t>nhận</a:t>
            </a:r>
            <a:r>
              <a:rPr lang="en-US" sz="3600" dirty="0">
                <a:solidFill>
                  <a:srgbClr val="FF0000"/>
                </a:solidFill>
              </a:rPr>
              <a:t> </a:t>
            </a:r>
            <a:r>
              <a:rPr lang="en-US" sz="3600" dirty="0" err="1">
                <a:solidFill>
                  <a:srgbClr val="FF0000"/>
                </a:solidFill>
              </a:rPr>
              <a:t>dạng</a:t>
            </a:r>
            <a:r>
              <a:rPr lang="en-US" sz="3600" dirty="0">
                <a:solidFill>
                  <a:srgbClr val="FF0000"/>
                </a:solidFill>
              </a:rPr>
              <a:t> </a:t>
            </a:r>
            <a:r>
              <a:rPr lang="en-US" sz="3600" dirty="0" err="1">
                <a:solidFill>
                  <a:srgbClr val="FF0000"/>
                </a:solidFill>
              </a:rPr>
              <a:t>hình</a:t>
            </a:r>
            <a:r>
              <a:rPr lang="en-US" sz="3600" dirty="0">
                <a:solidFill>
                  <a:srgbClr val="FF0000"/>
                </a:solidFill>
              </a:rPr>
              <a:t> </a:t>
            </a:r>
            <a:r>
              <a:rPr lang="en-US" sz="3600" dirty="0" err="1">
                <a:solidFill>
                  <a:srgbClr val="FF0000"/>
                </a:solidFill>
              </a:rPr>
              <a:t>vuông</a:t>
            </a:r>
            <a:r>
              <a:rPr lang="en-US" sz="3600" dirty="0">
                <a:solidFill>
                  <a:srgbClr val="FF0000"/>
                </a:solidFill>
              </a:rPr>
              <a:t>, </a:t>
            </a:r>
            <a:r>
              <a:rPr lang="en-US" sz="3600" dirty="0" err="1">
                <a:solidFill>
                  <a:srgbClr val="FF0000"/>
                </a:solidFill>
              </a:rPr>
              <a:t>hình</a:t>
            </a:r>
            <a:r>
              <a:rPr lang="en-US" sz="3600" dirty="0">
                <a:solidFill>
                  <a:srgbClr val="FF0000"/>
                </a:solidFill>
              </a:rPr>
              <a:t> </a:t>
            </a:r>
            <a:r>
              <a:rPr lang="en-US" sz="3600" dirty="0" err="1">
                <a:solidFill>
                  <a:srgbClr val="FF0000"/>
                </a:solidFill>
              </a:rPr>
              <a:t>tứ</a:t>
            </a:r>
            <a:r>
              <a:rPr lang="en-US" sz="3600" dirty="0">
                <a:solidFill>
                  <a:srgbClr val="FF0000"/>
                </a:solidFill>
              </a:rPr>
              <a:t> </a:t>
            </a:r>
            <a:r>
              <a:rPr lang="en-US" sz="3600" dirty="0" err="1">
                <a:solidFill>
                  <a:srgbClr val="FF0000"/>
                </a:solidFill>
              </a:rPr>
              <a:t>giác</a:t>
            </a:r>
            <a:r>
              <a:rPr lang="en-US" sz="3600" dirty="0">
                <a:solidFill>
                  <a:srgbClr val="FF0000"/>
                </a:solidFill>
              </a:rPr>
              <a:t>, </a:t>
            </a:r>
            <a:r>
              <a:rPr lang="en-US" sz="3600" dirty="0" err="1">
                <a:solidFill>
                  <a:srgbClr val="FF0000"/>
                </a:solidFill>
              </a:rPr>
              <a:t>hình</a:t>
            </a:r>
            <a:r>
              <a:rPr lang="en-US" sz="3600" dirty="0">
                <a:solidFill>
                  <a:srgbClr val="FF0000"/>
                </a:solidFill>
              </a:rPr>
              <a:t> tam </a:t>
            </a:r>
            <a:r>
              <a:rPr lang="en-US" sz="3600" dirty="0" err="1">
                <a:solidFill>
                  <a:srgbClr val="FF0000"/>
                </a:solidFill>
              </a:rPr>
              <a:t>giác</a:t>
            </a:r>
            <a:r>
              <a:rPr lang="en-US" sz="3600" dirty="0">
                <a:solidFill>
                  <a:srgbClr val="FF0000"/>
                </a:solidFill>
              </a:rPr>
              <a:t> qua </a:t>
            </a:r>
            <a:r>
              <a:rPr lang="en-US" sz="3600" dirty="0" err="1">
                <a:solidFill>
                  <a:srgbClr val="FF0000"/>
                </a:solidFill>
              </a:rPr>
              <a:t>bài</a:t>
            </a:r>
            <a:r>
              <a:rPr lang="en-US" sz="3600" dirty="0">
                <a:solidFill>
                  <a:srgbClr val="FF0000"/>
                </a:solidFill>
              </a:rPr>
              <a:t> “</a:t>
            </a:r>
            <a:r>
              <a:rPr lang="en-US" sz="3600" dirty="0" err="1">
                <a:solidFill>
                  <a:srgbClr val="FF0000"/>
                </a:solidFill>
              </a:rPr>
              <a:t>đếm</a:t>
            </a:r>
            <a:r>
              <a:rPr lang="en-US" sz="3600" dirty="0">
                <a:solidFill>
                  <a:srgbClr val="FF0000"/>
                </a:solidFill>
              </a:rPr>
              <a:t> </a:t>
            </a:r>
            <a:r>
              <a:rPr lang="en-US" sz="3600" dirty="0" err="1">
                <a:solidFill>
                  <a:srgbClr val="FF0000"/>
                </a:solidFill>
              </a:rPr>
              <a:t>hình</a:t>
            </a:r>
            <a:r>
              <a:rPr lang="en-US" sz="3600" dirty="0">
                <a:solidFill>
                  <a:srgbClr val="FF0000"/>
                </a:solidFill>
              </a:rPr>
              <a:t>” </a:t>
            </a:r>
            <a:r>
              <a:rPr lang="en-US" sz="3600" dirty="0" err="1">
                <a:solidFill>
                  <a:srgbClr val="FF0000"/>
                </a:solidFill>
              </a:rPr>
              <a:t>và</a:t>
            </a:r>
            <a:r>
              <a:rPr lang="en-US" sz="3600" dirty="0">
                <a:solidFill>
                  <a:srgbClr val="FF0000"/>
                </a:solidFill>
              </a:rPr>
              <a:t> “</a:t>
            </a:r>
            <a:r>
              <a:rPr lang="en-US" sz="3600" dirty="0" err="1">
                <a:solidFill>
                  <a:srgbClr val="FF0000"/>
                </a:solidFill>
              </a:rPr>
              <a:t>vẽ</a:t>
            </a:r>
            <a:r>
              <a:rPr lang="en-US" sz="3600" dirty="0">
                <a:solidFill>
                  <a:srgbClr val="FF0000"/>
                </a:solidFill>
              </a:rPr>
              <a:t> </a:t>
            </a:r>
            <a:r>
              <a:rPr lang="en-US" sz="3600" dirty="0" err="1">
                <a:solidFill>
                  <a:srgbClr val="FF0000"/>
                </a:solidFill>
              </a:rPr>
              <a:t>hình</a:t>
            </a:r>
            <a:r>
              <a:rPr lang="en-US" sz="3600" dirty="0">
                <a:solidFill>
                  <a:srgbClr val="FF0000"/>
                </a:solidFill>
              </a:rPr>
              <a:t>”,..</a:t>
            </a:r>
          </a:p>
        </p:txBody>
      </p:sp>
      <p:sp>
        <p:nvSpPr>
          <p:cNvPr id="8" name="TextBox 7"/>
          <p:cNvSpPr txBox="1"/>
          <p:nvPr/>
        </p:nvSpPr>
        <p:spPr>
          <a:xfrm>
            <a:off x="613955" y="4736004"/>
            <a:ext cx="11022874" cy="646331"/>
          </a:xfrm>
          <a:prstGeom prst="rect">
            <a:avLst/>
          </a:prstGeom>
          <a:noFill/>
        </p:spPr>
        <p:txBody>
          <a:bodyPr wrap="square" rtlCol="0">
            <a:spAutoFit/>
          </a:bodyPr>
          <a:lstStyle/>
          <a:p>
            <a:r>
              <a:rPr lang="en-US" sz="3600" dirty="0">
                <a:solidFill>
                  <a:srgbClr val="FF0000"/>
                </a:solidFill>
              </a:rPr>
              <a:t>- </a:t>
            </a:r>
            <a:r>
              <a:rPr lang="en-US" sz="3600" dirty="0" err="1">
                <a:solidFill>
                  <a:srgbClr val="FF0000"/>
                </a:solidFill>
              </a:rPr>
              <a:t>Củng</a:t>
            </a:r>
            <a:r>
              <a:rPr lang="en-US" sz="3600" dirty="0">
                <a:solidFill>
                  <a:srgbClr val="FF0000"/>
                </a:solidFill>
              </a:rPr>
              <a:t> </a:t>
            </a:r>
            <a:r>
              <a:rPr lang="en-US" sz="3600" dirty="0" err="1">
                <a:solidFill>
                  <a:srgbClr val="FF0000"/>
                </a:solidFill>
              </a:rPr>
              <a:t>cố</a:t>
            </a:r>
            <a:r>
              <a:rPr lang="en-US" sz="3600" dirty="0">
                <a:solidFill>
                  <a:srgbClr val="FF0000"/>
                </a:solidFill>
              </a:rPr>
              <a:t> </a:t>
            </a:r>
            <a:r>
              <a:rPr lang="en-US" sz="3600" dirty="0" err="1">
                <a:solidFill>
                  <a:srgbClr val="FF0000"/>
                </a:solidFill>
              </a:rPr>
              <a:t>cách</a:t>
            </a:r>
            <a:r>
              <a:rPr lang="en-US" sz="3600" dirty="0">
                <a:solidFill>
                  <a:srgbClr val="FF0000"/>
                </a:solidFill>
              </a:rPr>
              <a:t> </a:t>
            </a:r>
            <a:r>
              <a:rPr lang="en-US" sz="3600" dirty="0" err="1">
                <a:solidFill>
                  <a:srgbClr val="FF0000"/>
                </a:solidFill>
              </a:rPr>
              <a:t>giải</a:t>
            </a:r>
            <a:r>
              <a:rPr lang="en-US" sz="3600" dirty="0">
                <a:solidFill>
                  <a:srgbClr val="FF0000"/>
                </a:solidFill>
              </a:rPr>
              <a:t> </a:t>
            </a:r>
            <a:r>
              <a:rPr lang="en-US" sz="3600" dirty="0" err="1">
                <a:solidFill>
                  <a:srgbClr val="FF0000"/>
                </a:solidFill>
              </a:rPr>
              <a:t>bài</a:t>
            </a:r>
            <a:r>
              <a:rPr lang="en-US" sz="3600" dirty="0">
                <a:solidFill>
                  <a:srgbClr val="FF0000"/>
                </a:solidFill>
              </a:rPr>
              <a:t> </a:t>
            </a:r>
            <a:r>
              <a:rPr lang="en-US" sz="3600" dirty="0" err="1">
                <a:solidFill>
                  <a:srgbClr val="FF0000"/>
                </a:solidFill>
              </a:rPr>
              <a:t>toán</a:t>
            </a:r>
            <a:r>
              <a:rPr lang="en-US" sz="3600" dirty="0">
                <a:solidFill>
                  <a:srgbClr val="FF0000"/>
                </a:solidFill>
              </a:rPr>
              <a:t> </a:t>
            </a:r>
            <a:r>
              <a:rPr lang="en-US" sz="3600" dirty="0" err="1">
                <a:solidFill>
                  <a:srgbClr val="FF0000"/>
                </a:solidFill>
              </a:rPr>
              <a:t>về</a:t>
            </a:r>
            <a:r>
              <a:rPr lang="en-US" sz="3600" dirty="0">
                <a:solidFill>
                  <a:srgbClr val="FF0000"/>
                </a:solidFill>
              </a:rPr>
              <a:t> “ </a:t>
            </a:r>
            <a:r>
              <a:rPr lang="en-US" sz="3600" dirty="0" err="1">
                <a:solidFill>
                  <a:srgbClr val="FF0000"/>
                </a:solidFill>
              </a:rPr>
              <a:t>nhiều</a:t>
            </a:r>
            <a:r>
              <a:rPr lang="en-US" sz="3600" dirty="0">
                <a:solidFill>
                  <a:srgbClr val="FF0000"/>
                </a:solidFill>
              </a:rPr>
              <a:t> </a:t>
            </a:r>
            <a:r>
              <a:rPr lang="en-US" sz="3600" dirty="0" err="1">
                <a:solidFill>
                  <a:srgbClr val="FF0000"/>
                </a:solidFill>
              </a:rPr>
              <a:t>hơn</a:t>
            </a:r>
            <a:r>
              <a:rPr lang="en-US" sz="3600" dirty="0">
                <a:solidFill>
                  <a:srgbClr val="FF0000"/>
                </a:solidFill>
              </a:rPr>
              <a:t>, </a:t>
            </a:r>
            <a:r>
              <a:rPr lang="en-US" sz="3600" dirty="0" err="1">
                <a:solidFill>
                  <a:srgbClr val="FF0000"/>
                </a:solidFill>
              </a:rPr>
              <a:t>ít</a:t>
            </a:r>
            <a:r>
              <a:rPr lang="en-US" sz="3600" dirty="0">
                <a:solidFill>
                  <a:srgbClr val="FF0000"/>
                </a:solidFill>
              </a:rPr>
              <a:t> </a:t>
            </a:r>
            <a:r>
              <a:rPr lang="en-US" sz="3600" dirty="0" err="1">
                <a:solidFill>
                  <a:srgbClr val="FF0000"/>
                </a:solidFill>
              </a:rPr>
              <a:t>hơn</a:t>
            </a:r>
            <a:r>
              <a:rPr lang="en-US" sz="3600" dirty="0">
                <a:solidFill>
                  <a:srgbClr val="FF0000"/>
                </a:solidFill>
              </a:rPr>
              <a:t>”</a:t>
            </a:r>
          </a:p>
        </p:txBody>
      </p:sp>
    </p:spTree>
    <p:extLst>
      <p:ext uri="{BB962C8B-B14F-4D97-AF65-F5344CB8AC3E}">
        <p14:creationId xmlns:p14="http://schemas.microsoft.com/office/powerpoint/2010/main" val="372153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145073" y="1257529"/>
            <a:ext cx="10677039" cy="5350488"/>
          </a:xfrm>
          <a:prstGeom prst="roundRect">
            <a:avLst/>
          </a:prstGeom>
          <a:blipFill>
            <a:blip r:embed="rId4"/>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sz="1305"/>
          </a:p>
        </p:txBody>
      </p:sp>
      <p:grpSp>
        <p:nvGrpSpPr>
          <p:cNvPr id="16" name="Nhóm 62"/>
          <p:cNvGrpSpPr/>
          <p:nvPr/>
        </p:nvGrpSpPr>
        <p:grpSpPr>
          <a:xfrm>
            <a:off x="11123612" y="4051301"/>
            <a:ext cx="965215" cy="2807461"/>
            <a:chOff x="11123612" y="4051301"/>
            <a:chExt cx="965215" cy="2807461"/>
          </a:xfrm>
        </p:grpSpPr>
        <p:sp>
          <p:nvSpPr>
            <p:cNvPr id="18" name="Hình tự do 44"/>
            <p:cNvSpPr/>
            <p:nvPr userDrawn="1"/>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9" name="Dòng 45"/>
            <p:cNvSpPr>
              <a:spLocks noChangeShapeType="1"/>
            </p:cNvSpPr>
            <p:nvPr userDrawn="1"/>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0" name="Hình tự do 46"/>
            <p:cNvSpPr/>
            <p:nvPr userDrawn="1"/>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1" name="Hình tự do 47"/>
            <p:cNvSpPr/>
            <p:nvPr userDrawn="1"/>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48"/>
            <p:cNvSpPr/>
            <p:nvPr userDrawn="1"/>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3" name="Hình tự do 49"/>
            <p:cNvSpPr/>
            <p:nvPr userDrawn="1"/>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4" name="Hình tự do 10"/>
            <p:cNvSpPr/>
            <p:nvPr userDrawn="1"/>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5" name="Hình tự do 16"/>
            <p:cNvSpPr/>
            <p:nvPr userDrawn="1"/>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6" name="Hình tự do 18"/>
            <p:cNvSpPr/>
            <p:nvPr userDrawn="1"/>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7" name="Rounded Rectangle 26"/>
          <p:cNvSpPr/>
          <p:nvPr/>
        </p:nvSpPr>
        <p:spPr>
          <a:xfrm>
            <a:off x="1585066" y="109321"/>
            <a:ext cx="9427491" cy="8243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05"/>
          </a:p>
        </p:txBody>
      </p:sp>
      <p:pic>
        <p:nvPicPr>
          <p:cNvPr id="28" name="图片 71695" descr="2"/>
          <p:cNvPicPr>
            <a:picLocks noChangeAspect="1"/>
          </p:cNvPicPr>
          <p:nvPr/>
        </p:nvPicPr>
        <p:blipFill>
          <a:blip r:embed="rId5"/>
          <a:stretch>
            <a:fillRect/>
          </a:stretch>
        </p:blipFill>
        <p:spPr>
          <a:xfrm>
            <a:off x="1130548" y="793235"/>
            <a:ext cx="2279086" cy="1314858"/>
          </a:xfrm>
          <a:prstGeom prst="rect">
            <a:avLst/>
          </a:prstGeom>
          <a:noFill/>
          <a:ln w="9525">
            <a:noFill/>
          </a:ln>
        </p:spPr>
      </p:pic>
      <p:sp>
        <p:nvSpPr>
          <p:cNvPr id="29" name="Rectangle 2"/>
          <p:cNvSpPr txBox="1">
            <a:spLocks noChangeArrowheads="1"/>
          </p:cNvSpPr>
          <p:nvPr/>
        </p:nvSpPr>
        <p:spPr bwMode="auto">
          <a:xfrm>
            <a:off x="2969132" y="81598"/>
            <a:ext cx="7439809" cy="872036"/>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r>
              <a:rPr lang="en-US" sz="4000" dirty="0">
                <a:ln w="22225">
                  <a:solidFill>
                    <a:schemeClr val="accent2"/>
                  </a:solidFill>
                  <a:prstDash val="solid"/>
                </a:ln>
                <a:solidFill>
                  <a:schemeClr val="accent2">
                    <a:lumMod val="60000"/>
                    <a:lumOff val="40000"/>
                  </a:schemeClr>
                </a:solidFill>
                <a:latin typeface="Cambria" panose="02040503050406030204" pitchFamily="18" charset="0"/>
              </a:rPr>
              <a:t> THỰC HÀNH LUYỆN TẬP</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09700" y="1440564"/>
            <a:ext cx="3090338" cy="4984417"/>
          </a:xfrm>
          <a:prstGeom prst="rect">
            <a:avLst/>
          </a:prstGeom>
        </p:spPr>
      </p:pic>
      <p:grpSp>
        <p:nvGrpSpPr>
          <p:cNvPr id="30" name="Group 29"/>
          <p:cNvGrpSpPr/>
          <p:nvPr/>
        </p:nvGrpSpPr>
        <p:grpSpPr>
          <a:xfrm>
            <a:off x="6144183" y="1450666"/>
            <a:ext cx="3240172" cy="1567604"/>
            <a:chOff x="13448522" y="3554221"/>
            <a:chExt cx="2530683" cy="681518"/>
          </a:xfrm>
        </p:grpSpPr>
        <p:sp>
          <p:nvSpPr>
            <p:cNvPr id="31" name="AutoShape 16"/>
            <p:cNvSpPr>
              <a:spLocks noChangeArrowheads="1"/>
            </p:cNvSpPr>
            <p:nvPr/>
          </p:nvSpPr>
          <p:spPr bwMode="ltGray">
            <a:xfrm>
              <a:off x="13456329" y="3578966"/>
              <a:ext cx="2355850" cy="656773"/>
            </a:xfrm>
            <a:prstGeom prst="wedgeEllipseCallout">
              <a:avLst>
                <a:gd name="adj1" fmla="val -64904"/>
                <a:gd name="adj2" fmla="val 47565"/>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600">
                <a:latin typeface="Cambria" panose="02040503050406030204" pitchFamily="18" charset="0"/>
              </a:endParaRPr>
            </a:p>
          </p:txBody>
        </p:sp>
        <p:sp>
          <p:nvSpPr>
            <p:cNvPr id="32" name="Rectangle 18"/>
            <p:cNvSpPr>
              <a:spLocks noChangeArrowheads="1"/>
            </p:cNvSpPr>
            <p:nvPr/>
          </p:nvSpPr>
          <p:spPr bwMode="black">
            <a:xfrm>
              <a:off x="13448522" y="3554221"/>
              <a:ext cx="2530683" cy="658550"/>
            </a:xfrm>
            <a:prstGeom prst="wedgeEllipseCallout">
              <a:avLst/>
            </a:prstGeom>
            <a:noFill/>
            <a:ln w="9525" algn="ctr">
              <a:noFill/>
              <a:miter lim="800000"/>
            </a:ln>
            <a:effectLst/>
          </p:spPr>
          <p:txBody>
            <a:bodyPr wrap="none">
              <a:spAutoFit/>
            </a:bodyPr>
            <a:lstStyle/>
            <a:p>
              <a:pPr algn="ctr"/>
              <a:r>
                <a:rPr lang="en-US" sz="3200" b="1" dirty="0">
                  <a:solidFill>
                    <a:sysClr val="windowText" lastClr="000000"/>
                  </a:solidFill>
                  <a:latin typeface="Cambria" panose="02040503050406030204" pitchFamily="18" charset="0"/>
                </a:rPr>
                <a:t>Xin </a:t>
              </a:r>
              <a:r>
                <a:rPr lang="en-US" sz="3200" b="1" dirty="0" err="1">
                  <a:solidFill>
                    <a:sysClr val="windowText" lastClr="000000"/>
                  </a:solidFill>
                  <a:latin typeface="Cambria" panose="02040503050406030204" pitchFamily="18" charset="0"/>
                </a:rPr>
                <a:t>chào</a:t>
              </a:r>
              <a:r>
                <a:rPr lang="en-US" sz="3200" b="1" dirty="0">
                  <a:solidFill>
                    <a:sysClr val="windowText" lastClr="000000"/>
                  </a:solidFill>
                  <a:latin typeface="Cambria" panose="02040503050406030204" pitchFamily="18" charset="0"/>
                </a:rPr>
                <a:t>!</a:t>
              </a:r>
            </a:p>
            <a:p>
              <a:pPr algn="ctr"/>
              <a:r>
                <a:rPr lang="en-US" sz="3200" b="1" dirty="0" err="1">
                  <a:solidFill>
                    <a:sysClr val="windowText" lastClr="000000"/>
                  </a:solidFill>
                  <a:latin typeface="Cambria" panose="02040503050406030204" pitchFamily="18" charset="0"/>
                </a:rPr>
                <a:t>Tôi</a:t>
              </a:r>
              <a:r>
                <a:rPr lang="en-US" sz="3200" b="1" dirty="0">
                  <a:solidFill>
                    <a:sysClr val="windowText" lastClr="000000"/>
                  </a:solidFill>
                  <a:latin typeface="Cambria" panose="02040503050406030204" pitchFamily="18" charset="0"/>
                </a:rPr>
                <a:t> </a:t>
              </a:r>
              <a:r>
                <a:rPr lang="en-US" sz="3200" b="1" dirty="0" err="1">
                  <a:solidFill>
                    <a:sysClr val="windowText" lastClr="000000"/>
                  </a:solidFill>
                  <a:latin typeface="Cambria" panose="02040503050406030204" pitchFamily="18" charset="0"/>
                </a:rPr>
                <a:t>là</a:t>
              </a:r>
              <a:r>
                <a:rPr lang="en-US" sz="3200" b="1" dirty="0">
                  <a:solidFill>
                    <a:sysClr val="windowText" lastClr="000000"/>
                  </a:solidFill>
                  <a:latin typeface="Cambria" panose="02040503050406030204" pitchFamily="18" charset="0"/>
                </a:rPr>
                <a:t> Hugo</a:t>
              </a:r>
            </a:p>
          </p:txBody>
        </p:sp>
      </p:grpSp>
      <p:grpSp>
        <p:nvGrpSpPr>
          <p:cNvPr id="33" name="Group 32"/>
          <p:cNvGrpSpPr/>
          <p:nvPr/>
        </p:nvGrpSpPr>
        <p:grpSpPr>
          <a:xfrm>
            <a:off x="5102232" y="3201305"/>
            <a:ext cx="6596204" cy="2114529"/>
            <a:chOff x="11647879" y="3554221"/>
            <a:chExt cx="6335641" cy="681518"/>
          </a:xfrm>
        </p:grpSpPr>
        <p:sp>
          <p:nvSpPr>
            <p:cNvPr id="34" name="AutoShape 16"/>
            <p:cNvSpPr>
              <a:spLocks noChangeArrowheads="1"/>
            </p:cNvSpPr>
            <p:nvPr/>
          </p:nvSpPr>
          <p:spPr bwMode="ltGray">
            <a:xfrm>
              <a:off x="12490991" y="3599606"/>
              <a:ext cx="4671485" cy="636133"/>
            </a:xfrm>
            <a:prstGeom prst="wedgeEllipseCallout">
              <a:avLst>
                <a:gd name="adj1" fmla="val -60817"/>
                <a:gd name="adj2" fmla="val -30321"/>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5" name="Rectangle 18"/>
            <p:cNvSpPr>
              <a:spLocks noChangeArrowheads="1"/>
            </p:cNvSpPr>
            <p:nvPr/>
          </p:nvSpPr>
          <p:spPr bwMode="black">
            <a:xfrm>
              <a:off x="11647879" y="3554221"/>
              <a:ext cx="6335641" cy="627705"/>
            </a:xfrm>
            <a:prstGeom prst="wedgeEllipseCallout">
              <a:avLst/>
            </a:prstGeom>
            <a:noFill/>
            <a:ln w="9525" algn="ctr">
              <a:noFill/>
              <a:miter lim="800000"/>
            </a:ln>
            <a:effectLst/>
          </p:spPr>
          <p:txBody>
            <a:bodyPr wrap="none">
              <a:spAutoFit/>
            </a:bodyPr>
            <a:lstStyle/>
            <a:p>
              <a:pPr algn="ctr"/>
              <a:r>
                <a:rPr lang="en-US" sz="2800" b="1" dirty="0" err="1">
                  <a:solidFill>
                    <a:sysClr val="windowText" lastClr="000000"/>
                  </a:solidFill>
                  <a:latin typeface="Cambria" panose="02040503050406030204" pitchFamily="18" charset="0"/>
                </a:rPr>
                <a:t>Hãy</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giúp</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tôi</a:t>
              </a:r>
              <a:r>
                <a:rPr lang="en-US" sz="2800" b="1" dirty="0">
                  <a:solidFill>
                    <a:sysClr val="windowText" lastClr="000000"/>
                  </a:solidFill>
                  <a:latin typeface="Cambria" panose="02040503050406030204" pitchFamily="18" charset="0"/>
                </a:rPr>
                <a:t> </a:t>
              </a:r>
            </a:p>
            <a:p>
              <a:pPr algn="ctr"/>
              <a:r>
                <a:rPr lang="en-US" sz="2800" b="1" dirty="0" err="1">
                  <a:solidFill>
                    <a:sysClr val="windowText" lastClr="000000"/>
                  </a:solidFill>
                  <a:latin typeface="Cambria" panose="02040503050406030204" pitchFamily="18" charset="0"/>
                </a:rPr>
                <a:t>giải</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cứu</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gia</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đình</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mình</a:t>
              </a:r>
              <a:r>
                <a:rPr lang="en-US" sz="2800" b="1" dirty="0">
                  <a:solidFill>
                    <a:sysClr val="windowText" lastClr="000000"/>
                  </a:solidFill>
                  <a:latin typeface="Cambria" panose="02040503050406030204" pitchFamily="18" charset="0"/>
                </a:rPr>
                <a:t> </a:t>
              </a:r>
            </a:p>
            <a:p>
              <a:pPr algn="ctr"/>
              <a:r>
                <a:rPr lang="en-US" sz="2800" b="1" dirty="0" err="1">
                  <a:solidFill>
                    <a:sysClr val="windowText" lastClr="000000"/>
                  </a:solidFill>
                  <a:latin typeface="Cambria" panose="02040503050406030204" pitchFamily="18" charset="0"/>
                </a:rPr>
                <a:t>khỏi</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mụ</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phù</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thủy</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Sina</a:t>
              </a:r>
              <a:r>
                <a:rPr lang="en-US" sz="2800" b="1" dirty="0">
                  <a:solidFill>
                    <a:sysClr val="windowText" lastClr="000000"/>
                  </a:solidFill>
                  <a:latin typeface="Cambria" panose="02040503050406030204" pitchFamily="18" charset="0"/>
                </a:rPr>
                <a:t> </a:t>
              </a:r>
              <a:r>
                <a:rPr lang="en-US" sz="2800" b="1" dirty="0" err="1">
                  <a:solidFill>
                    <a:sysClr val="windowText" lastClr="000000"/>
                  </a:solidFill>
                  <a:latin typeface="Cambria" panose="02040503050406030204" pitchFamily="18" charset="0"/>
                </a:rPr>
                <a:t>nhé</a:t>
              </a:r>
              <a:r>
                <a:rPr lang="en-US" sz="2800" b="1" dirty="0">
                  <a:solidFill>
                    <a:sysClr val="windowText" lastClr="000000"/>
                  </a:solidFill>
                  <a:latin typeface="Cambria" panose="02040503050406030204" pitchFamily="18" charset="0"/>
                </a:rPr>
                <a:t>!</a:t>
              </a:r>
            </a:p>
          </p:txBody>
        </p:sp>
      </p:grpSp>
      <p:grpSp>
        <p:nvGrpSpPr>
          <p:cNvPr id="36" name="Nhóm 61"/>
          <p:cNvGrpSpPr/>
          <p:nvPr/>
        </p:nvGrpSpPr>
        <p:grpSpPr>
          <a:xfrm>
            <a:off x="31198" y="1383265"/>
            <a:ext cx="1198563" cy="5487987"/>
            <a:chOff x="44450" y="1370013"/>
            <a:chExt cx="1198563" cy="5487987"/>
          </a:xfrm>
        </p:grpSpPr>
        <p:sp>
          <p:nvSpPr>
            <p:cNvPr id="37" name="Hình tự do 5"/>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8" name="Dòng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9" name="Hình tự do 7"/>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0" name="Hình tự do 8"/>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41" name="Hình tự do 12"/>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42" name="Hình tự do 13"/>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14"/>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4" name="Hình tự do 15"/>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Dòng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6" name="Hình tự do 17"/>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18"/>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19"/>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9" name="Hình tự do 20"/>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21"/>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22"/>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52" name="Hình tự do 23"/>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3" name="Hình tự do 24"/>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26"/>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lstStyle/>
            <a:p>
              <a:endParaRPr lang="vi-VN"/>
            </a:p>
          </p:txBody>
        </p:sp>
        <p:grpSp>
          <p:nvGrpSpPr>
            <p:cNvPr id="56" name="Nhóm 27"/>
            <p:cNvGrpSpPr/>
            <p:nvPr userDrawn="1"/>
          </p:nvGrpSpPr>
          <p:grpSpPr>
            <a:xfrm rot="21049918">
              <a:off x="516851" y="3319634"/>
              <a:ext cx="682233" cy="504823"/>
              <a:chOff x="452438" y="3540125"/>
              <a:chExt cx="750888" cy="555625"/>
            </a:xfrm>
          </p:grpSpPr>
          <p:sp>
            <p:nvSpPr>
              <p:cNvPr id="79" name="Hình tự do 28"/>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29"/>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57" name="Hình bầu dục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8" name="Hình tự do 31"/>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9" name="Hình tự do 32"/>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0" name="Hình tự do 33"/>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1" name="Hình tự do 38"/>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vi-VN"/>
            </a:p>
          </p:txBody>
        </p:sp>
        <p:sp>
          <p:nvSpPr>
            <p:cNvPr id="62" name="Hình tự do 39"/>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3" name="Hình tự do 40"/>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4" name="Hình bầu dục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lstStyle/>
            <a:p>
              <a:endParaRPr lang="vi-VN"/>
            </a:p>
          </p:txBody>
        </p:sp>
        <p:sp>
          <p:nvSpPr>
            <p:cNvPr id="65" name="Hình tự do 18"/>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nvGrpSpPr>
            <p:cNvPr id="66" name="Nhóm 48"/>
            <p:cNvGrpSpPr/>
            <p:nvPr userDrawn="1"/>
          </p:nvGrpSpPr>
          <p:grpSpPr>
            <a:xfrm>
              <a:off x="603252" y="4833897"/>
              <a:ext cx="607348" cy="609642"/>
              <a:chOff x="2051052" y="5522596"/>
              <a:chExt cx="892175" cy="895542"/>
            </a:xfrm>
          </p:grpSpPr>
          <p:sp>
            <p:nvSpPr>
              <p:cNvPr id="73" name="Hình tự do 5"/>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4" name="Dòng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5" name="Hình tự do 32"/>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Hình tự do 33"/>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32"/>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78" name="Hình bầu dục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7" name="Nhóm 55"/>
            <p:cNvGrpSpPr/>
            <p:nvPr userDrawn="1"/>
          </p:nvGrpSpPr>
          <p:grpSpPr>
            <a:xfrm rot="19876682">
              <a:off x="80098" y="1916305"/>
              <a:ext cx="878030" cy="874332"/>
              <a:chOff x="4277517" y="3752400"/>
              <a:chExt cx="1154448" cy="1149586"/>
            </a:xfrm>
          </p:grpSpPr>
          <p:sp>
            <p:nvSpPr>
              <p:cNvPr id="68" name="Hình tự do 56"/>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69" name="Hình tự do 35"/>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70" name="Hình tự do 41"/>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71" name="Hình tự do 41"/>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72" name="Hình tự do 42"/>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pic>
        <p:nvPicPr>
          <p:cNvPr id="5" name="HUG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91920" y="6437634"/>
            <a:ext cx="433618" cy="43361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86" fill="hold"/>
                                        <p:tgtEl>
                                          <p:spTgt spid="5"/>
                                        </p:tgtEl>
                                      </p:cBhvr>
                                    </p:cmd>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par>
                                <p:cTn id="23" presetID="6" presetClass="entr" presetSubtype="16" fill="hold" nodeType="withEffect">
                                  <p:stCondLst>
                                    <p:cond delay="200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1000"/>
                                        <p:tgtEl>
                                          <p:spTgt spid="30"/>
                                        </p:tgtEl>
                                      </p:cBhvr>
                                    </p:animEffect>
                                  </p:childTnLst>
                                </p:cTn>
                              </p:par>
                              <p:par>
                                <p:cTn id="26" presetID="6" presetClass="entr" presetSubtype="16" fill="hold" nodeType="withEffect">
                                  <p:stCondLst>
                                    <p:cond delay="7000"/>
                                  </p:stCondLst>
                                  <p:childTnLst>
                                    <p:set>
                                      <p:cBhvr>
                                        <p:cTn id="27" dur="1" fill="hold">
                                          <p:stCondLst>
                                            <p:cond delay="0"/>
                                          </p:stCondLst>
                                        </p:cTn>
                                        <p:tgtEl>
                                          <p:spTgt spid="33"/>
                                        </p:tgtEl>
                                        <p:attrNameLst>
                                          <p:attrName>style.visibility</p:attrName>
                                        </p:attrNameLst>
                                      </p:cBhvr>
                                      <p:to>
                                        <p:strVal val="visible"/>
                                      </p:to>
                                    </p:set>
                                    <p:animEffect transition="in" filter="circle(in)">
                                      <p:cBhvr>
                                        <p:cTn id="2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b="8311"/>
          <a:stretch>
            <a:fillRect/>
          </a:stretch>
        </p:blipFill>
        <p:spPr>
          <a:xfrm>
            <a:off x="1833844" y="116786"/>
            <a:ext cx="10252139" cy="6640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1127" y="2766096"/>
            <a:ext cx="996970" cy="1901617"/>
          </a:xfrm>
          <a:prstGeom prst="rect">
            <a:avLst/>
          </a:prstGeom>
        </p:spPr>
      </p:pic>
      <p:grpSp>
        <p:nvGrpSpPr>
          <p:cNvPr id="32" name="Group 31"/>
          <p:cNvGrpSpPr/>
          <p:nvPr/>
        </p:nvGrpSpPr>
        <p:grpSpPr>
          <a:xfrm>
            <a:off x="2544872" y="949784"/>
            <a:ext cx="2173428" cy="1341655"/>
            <a:chOff x="13274487" y="3493789"/>
            <a:chExt cx="2719535" cy="827127"/>
          </a:xfrm>
        </p:grpSpPr>
        <p:sp>
          <p:nvSpPr>
            <p:cNvPr id="33" name="AutoShape 16"/>
            <p:cNvSpPr>
              <a:spLocks noChangeArrowheads="1"/>
            </p:cNvSpPr>
            <p:nvPr/>
          </p:nvSpPr>
          <p:spPr bwMode="ltGray">
            <a:xfrm>
              <a:off x="13456328" y="3578966"/>
              <a:ext cx="2105904" cy="631782"/>
            </a:xfrm>
            <a:prstGeom prst="wedgeEllipseCallout">
              <a:avLst>
                <a:gd name="adj1" fmla="val 48388"/>
                <a:gd name="adj2" fmla="val 62438"/>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4" name="Rectangle 18"/>
            <p:cNvSpPr>
              <a:spLocks noChangeArrowheads="1"/>
            </p:cNvSpPr>
            <p:nvPr/>
          </p:nvSpPr>
          <p:spPr bwMode="black">
            <a:xfrm>
              <a:off x="13274487" y="3493789"/>
              <a:ext cx="2719535" cy="827127"/>
            </a:xfrm>
            <a:prstGeom prst="wedgeEllipseCallout">
              <a:avLst/>
            </a:prstGeom>
            <a:noFill/>
            <a:ln w="9525" algn="ctr">
              <a:noFill/>
              <a:miter lim="800000"/>
            </a:ln>
            <a:effectLst/>
          </p:spPr>
          <p:txBody>
            <a:bodyPr wrap="none">
              <a:spAutoFit/>
            </a:bodyPr>
            <a:lstStyle/>
            <a:p>
              <a:pPr algn="ctr"/>
              <a:r>
                <a:rPr lang="en-US" sz="2800" dirty="0" err="1">
                  <a:solidFill>
                    <a:sysClr val="windowText" lastClr="000000"/>
                  </a:solidFill>
                  <a:latin typeface="Cambria" panose="02040503050406030204" pitchFamily="18" charset="0"/>
                </a:rPr>
                <a:t>Mê</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cung</a:t>
              </a:r>
              <a:r>
                <a:rPr lang="en-US" sz="2800" dirty="0">
                  <a:solidFill>
                    <a:sysClr val="windowText" lastClr="000000"/>
                  </a:solidFill>
                  <a:latin typeface="Cambria" panose="02040503050406030204" pitchFamily="18" charset="0"/>
                </a:rPr>
                <a:t> </a:t>
              </a:r>
            </a:p>
            <a:p>
              <a:pPr algn="ctr"/>
              <a:r>
                <a:rPr lang="en-US" sz="2800" dirty="0" err="1">
                  <a:solidFill>
                    <a:sysClr val="windowText" lastClr="000000"/>
                  </a:solidFill>
                  <a:latin typeface="Cambria" panose="02040503050406030204" pitchFamily="18" charset="0"/>
                </a:rPr>
                <a:t>đá</a:t>
              </a:r>
              <a:endParaRPr lang="en-US" sz="2800" dirty="0">
                <a:solidFill>
                  <a:sysClr val="windowText" lastClr="000000"/>
                </a:solidFill>
                <a:latin typeface="Cambria" panose="02040503050406030204" pitchFamily="18" charset="0"/>
              </a:endParaRPr>
            </a:p>
          </p:txBody>
        </p:sp>
      </p:grpSp>
      <p:grpSp>
        <p:nvGrpSpPr>
          <p:cNvPr id="35" name="Group 34"/>
          <p:cNvGrpSpPr/>
          <p:nvPr/>
        </p:nvGrpSpPr>
        <p:grpSpPr>
          <a:xfrm>
            <a:off x="4838552" y="3939766"/>
            <a:ext cx="2304167" cy="1341656"/>
            <a:chOff x="13192699" y="3493789"/>
            <a:chExt cx="2883122" cy="827128"/>
          </a:xfrm>
        </p:grpSpPr>
        <p:sp>
          <p:nvSpPr>
            <p:cNvPr id="36" name="AutoShape 16"/>
            <p:cNvSpPr>
              <a:spLocks noChangeArrowheads="1"/>
            </p:cNvSpPr>
            <p:nvPr/>
          </p:nvSpPr>
          <p:spPr bwMode="ltGray">
            <a:xfrm>
              <a:off x="13472908" y="3570797"/>
              <a:ext cx="2105904" cy="631782"/>
            </a:xfrm>
            <a:prstGeom prst="wedgeEllipseCallout">
              <a:avLst>
                <a:gd name="adj1" fmla="val 30278"/>
                <a:gd name="adj2" fmla="val -81103"/>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7" name="Rectangle 18"/>
            <p:cNvSpPr>
              <a:spLocks noChangeArrowheads="1"/>
            </p:cNvSpPr>
            <p:nvPr/>
          </p:nvSpPr>
          <p:spPr bwMode="black">
            <a:xfrm>
              <a:off x="13192699" y="3493789"/>
              <a:ext cx="2883122" cy="827128"/>
            </a:xfrm>
            <a:prstGeom prst="wedgeEllipseCallout">
              <a:avLst/>
            </a:prstGeom>
            <a:noFill/>
            <a:ln w="9525" algn="ctr">
              <a:noFill/>
              <a:miter lim="800000"/>
            </a:ln>
            <a:effectLst/>
          </p:spPr>
          <p:txBody>
            <a:bodyPr wrap="none">
              <a:spAutoFit/>
            </a:bodyPr>
            <a:lstStyle/>
            <a:p>
              <a:pPr algn="ctr"/>
              <a:r>
                <a:rPr lang="en-US" sz="2800" dirty="0" err="1">
                  <a:solidFill>
                    <a:sysClr val="windowText" lastClr="000000"/>
                  </a:solidFill>
                  <a:latin typeface="Cambria" panose="02040503050406030204" pitchFamily="18" charset="0"/>
                </a:rPr>
                <a:t>Khu</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rừng</a:t>
              </a:r>
              <a:endParaRPr lang="en-US" sz="2800" dirty="0">
                <a:solidFill>
                  <a:sysClr val="windowText" lastClr="000000"/>
                </a:solidFill>
                <a:latin typeface="Cambria" panose="02040503050406030204" pitchFamily="18" charset="0"/>
              </a:endParaRPr>
            </a:p>
            <a:p>
              <a:pPr algn="ct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kì</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bí</a:t>
              </a:r>
              <a:endParaRPr lang="en-US" sz="2800" dirty="0">
                <a:solidFill>
                  <a:sysClr val="windowText" lastClr="000000"/>
                </a:solidFill>
                <a:latin typeface="Cambria" panose="02040503050406030204" pitchFamily="18" charset="0"/>
              </a:endParaRPr>
            </a:p>
          </p:txBody>
        </p:sp>
      </p:grpSp>
      <p:grpSp>
        <p:nvGrpSpPr>
          <p:cNvPr id="38" name="Group 37"/>
          <p:cNvGrpSpPr/>
          <p:nvPr/>
        </p:nvGrpSpPr>
        <p:grpSpPr>
          <a:xfrm>
            <a:off x="9302882" y="2792593"/>
            <a:ext cx="2173500" cy="1341656"/>
            <a:chOff x="13158118" y="3510129"/>
            <a:chExt cx="2719625" cy="827129"/>
          </a:xfrm>
        </p:grpSpPr>
        <p:sp>
          <p:nvSpPr>
            <p:cNvPr id="39" name="AutoShape 16"/>
            <p:cNvSpPr>
              <a:spLocks noChangeArrowheads="1"/>
            </p:cNvSpPr>
            <p:nvPr/>
          </p:nvSpPr>
          <p:spPr bwMode="ltGray">
            <a:xfrm>
              <a:off x="13456328" y="3562626"/>
              <a:ext cx="2089776" cy="715396"/>
            </a:xfrm>
            <a:prstGeom prst="wedgeEllipseCallout">
              <a:avLst>
                <a:gd name="adj1" fmla="val -81534"/>
                <a:gd name="adj2" fmla="val 366"/>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40" name="Rectangle 18"/>
            <p:cNvSpPr>
              <a:spLocks noChangeArrowheads="1"/>
            </p:cNvSpPr>
            <p:nvPr/>
          </p:nvSpPr>
          <p:spPr bwMode="black">
            <a:xfrm>
              <a:off x="13158118" y="3510129"/>
              <a:ext cx="2719625" cy="827129"/>
            </a:xfrm>
            <a:prstGeom prst="wedgeEllipseCallout">
              <a:avLst/>
            </a:prstGeom>
            <a:noFill/>
            <a:ln w="9525" algn="ctr">
              <a:noFill/>
              <a:miter lim="800000"/>
            </a:ln>
            <a:effectLst/>
          </p:spPr>
          <p:txBody>
            <a:bodyPr wrap="square">
              <a:spAutoFit/>
            </a:bodyPr>
            <a:lstStyle/>
            <a:p>
              <a:pPr algn="ctr"/>
              <a:r>
                <a:rPr lang="en-US" sz="2800" dirty="0" err="1">
                  <a:solidFill>
                    <a:sysClr val="windowText" lastClr="000000"/>
                  </a:solidFill>
                  <a:latin typeface="Cambria" panose="02040503050406030204" pitchFamily="18" charset="0"/>
                </a:rPr>
                <a:t>Đầm</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lầy</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cá</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sấu</a:t>
              </a:r>
              <a:endParaRPr lang="en-US" sz="2800" dirty="0">
                <a:solidFill>
                  <a:sysClr val="windowText" lastClr="000000"/>
                </a:solidFill>
                <a:latin typeface="Cambria" panose="02040503050406030204" pitchFamily="18" charset="0"/>
              </a:endParaRPr>
            </a:p>
          </p:txBody>
        </p:sp>
      </p:grpSp>
      <p:sp>
        <p:nvSpPr>
          <p:cNvPr id="8" name="Freeform 7"/>
          <p:cNvSpPr/>
          <p:nvPr/>
        </p:nvSpPr>
        <p:spPr>
          <a:xfrm>
            <a:off x="4081670" y="2968487"/>
            <a:ext cx="1113182" cy="1537252"/>
          </a:xfrm>
          <a:custGeom>
            <a:avLst/>
            <a:gdLst>
              <a:gd name="connsiteX0" fmla="*/ 0 w 1113182"/>
              <a:gd name="connsiteY0" fmla="*/ 1537252 h 1537252"/>
              <a:gd name="connsiteX1" fmla="*/ 66260 w 1113182"/>
              <a:gd name="connsiteY1" fmla="*/ 1510748 h 1537252"/>
              <a:gd name="connsiteX2" fmla="*/ 79513 w 1113182"/>
              <a:gd name="connsiteY2" fmla="*/ 1470991 h 1537252"/>
              <a:gd name="connsiteX3" fmla="*/ 119269 w 1113182"/>
              <a:gd name="connsiteY3" fmla="*/ 1457739 h 1537252"/>
              <a:gd name="connsiteX4" fmla="*/ 172278 w 1113182"/>
              <a:gd name="connsiteY4" fmla="*/ 1431235 h 1537252"/>
              <a:gd name="connsiteX5" fmla="*/ 278295 w 1113182"/>
              <a:gd name="connsiteY5" fmla="*/ 1391478 h 1537252"/>
              <a:gd name="connsiteX6" fmla="*/ 304800 w 1113182"/>
              <a:gd name="connsiteY6" fmla="*/ 1364974 h 1537252"/>
              <a:gd name="connsiteX7" fmla="*/ 344556 w 1113182"/>
              <a:gd name="connsiteY7" fmla="*/ 1351722 h 1537252"/>
              <a:gd name="connsiteX8" fmla="*/ 410817 w 1113182"/>
              <a:gd name="connsiteY8" fmla="*/ 1311965 h 1537252"/>
              <a:gd name="connsiteX9" fmla="*/ 450573 w 1113182"/>
              <a:gd name="connsiteY9" fmla="*/ 1285461 h 1537252"/>
              <a:gd name="connsiteX10" fmla="*/ 477078 w 1113182"/>
              <a:gd name="connsiteY10" fmla="*/ 1258956 h 1537252"/>
              <a:gd name="connsiteX11" fmla="*/ 516834 w 1113182"/>
              <a:gd name="connsiteY11" fmla="*/ 1245704 h 1537252"/>
              <a:gd name="connsiteX12" fmla="*/ 609600 w 1113182"/>
              <a:gd name="connsiteY12" fmla="*/ 1219200 h 1537252"/>
              <a:gd name="connsiteX13" fmla="*/ 649356 w 1113182"/>
              <a:gd name="connsiteY13" fmla="*/ 1192696 h 1537252"/>
              <a:gd name="connsiteX14" fmla="*/ 689113 w 1113182"/>
              <a:gd name="connsiteY14" fmla="*/ 1179443 h 1537252"/>
              <a:gd name="connsiteX15" fmla="*/ 742121 w 1113182"/>
              <a:gd name="connsiteY15" fmla="*/ 1152939 h 1537252"/>
              <a:gd name="connsiteX16" fmla="*/ 768626 w 1113182"/>
              <a:gd name="connsiteY16" fmla="*/ 1113183 h 1537252"/>
              <a:gd name="connsiteX17" fmla="*/ 795130 w 1113182"/>
              <a:gd name="connsiteY17" fmla="*/ 1086678 h 1537252"/>
              <a:gd name="connsiteX18" fmla="*/ 834887 w 1113182"/>
              <a:gd name="connsiteY18" fmla="*/ 1007165 h 1537252"/>
              <a:gd name="connsiteX19" fmla="*/ 861391 w 1113182"/>
              <a:gd name="connsiteY19" fmla="*/ 940904 h 1537252"/>
              <a:gd name="connsiteX20" fmla="*/ 887895 w 1113182"/>
              <a:gd name="connsiteY20" fmla="*/ 795130 h 1537252"/>
              <a:gd name="connsiteX21" fmla="*/ 940904 w 1113182"/>
              <a:gd name="connsiteY21" fmla="*/ 702365 h 1537252"/>
              <a:gd name="connsiteX22" fmla="*/ 967408 w 1113182"/>
              <a:gd name="connsiteY22" fmla="*/ 649356 h 1537252"/>
              <a:gd name="connsiteX23" fmla="*/ 980660 w 1113182"/>
              <a:gd name="connsiteY23" fmla="*/ 609600 h 1537252"/>
              <a:gd name="connsiteX24" fmla="*/ 1020417 w 1113182"/>
              <a:gd name="connsiteY24" fmla="*/ 583096 h 1537252"/>
              <a:gd name="connsiteX25" fmla="*/ 1033669 w 1113182"/>
              <a:gd name="connsiteY25" fmla="*/ 450574 h 1537252"/>
              <a:gd name="connsiteX26" fmla="*/ 1060173 w 1113182"/>
              <a:gd name="connsiteY26" fmla="*/ 318052 h 1537252"/>
              <a:gd name="connsiteX27" fmla="*/ 1046921 w 1113182"/>
              <a:gd name="connsiteY27" fmla="*/ 159026 h 1537252"/>
              <a:gd name="connsiteX28" fmla="*/ 1073426 w 1113182"/>
              <a:gd name="connsiteY28" fmla="*/ 26504 h 1537252"/>
              <a:gd name="connsiteX29" fmla="*/ 1113182 w 1113182"/>
              <a:gd name="connsiteY29" fmla="*/ 0 h 153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182" h="1537252">
                <a:moveTo>
                  <a:pt x="0" y="1537252"/>
                </a:moveTo>
                <a:cubicBezTo>
                  <a:pt x="22087" y="1528417"/>
                  <a:pt x="47986" y="1525977"/>
                  <a:pt x="66260" y="1510748"/>
                </a:cubicBezTo>
                <a:cubicBezTo>
                  <a:pt x="76991" y="1501805"/>
                  <a:pt x="69635" y="1480869"/>
                  <a:pt x="79513" y="1470991"/>
                </a:cubicBezTo>
                <a:cubicBezTo>
                  <a:pt x="89390" y="1461114"/>
                  <a:pt x="106430" y="1463242"/>
                  <a:pt x="119269" y="1457739"/>
                </a:cubicBezTo>
                <a:cubicBezTo>
                  <a:pt x="137427" y="1449957"/>
                  <a:pt x="154608" y="1440070"/>
                  <a:pt x="172278" y="1431235"/>
                </a:cubicBezTo>
                <a:cubicBezTo>
                  <a:pt x="232015" y="1371496"/>
                  <a:pt x="155848" y="1437395"/>
                  <a:pt x="278295" y="1391478"/>
                </a:cubicBezTo>
                <a:cubicBezTo>
                  <a:pt x="289994" y="1387091"/>
                  <a:pt x="294086" y="1371402"/>
                  <a:pt x="304800" y="1364974"/>
                </a:cubicBezTo>
                <a:cubicBezTo>
                  <a:pt x="316778" y="1357787"/>
                  <a:pt x="331304" y="1356139"/>
                  <a:pt x="344556" y="1351722"/>
                </a:cubicBezTo>
                <a:cubicBezTo>
                  <a:pt x="396323" y="1299953"/>
                  <a:pt x="342005" y="1346371"/>
                  <a:pt x="410817" y="1311965"/>
                </a:cubicBezTo>
                <a:cubicBezTo>
                  <a:pt x="425063" y="1304842"/>
                  <a:pt x="438136" y="1295410"/>
                  <a:pt x="450573" y="1285461"/>
                </a:cubicBezTo>
                <a:cubicBezTo>
                  <a:pt x="460330" y="1277656"/>
                  <a:pt x="466364" y="1265384"/>
                  <a:pt x="477078" y="1258956"/>
                </a:cubicBezTo>
                <a:cubicBezTo>
                  <a:pt x="489056" y="1251769"/>
                  <a:pt x="503403" y="1249541"/>
                  <a:pt x="516834" y="1245704"/>
                </a:cubicBezTo>
                <a:cubicBezTo>
                  <a:pt x="633324" y="1212422"/>
                  <a:pt x="514270" y="1250976"/>
                  <a:pt x="609600" y="1219200"/>
                </a:cubicBezTo>
                <a:cubicBezTo>
                  <a:pt x="622852" y="1210365"/>
                  <a:pt x="635111" y="1199819"/>
                  <a:pt x="649356" y="1192696"/>
                </a:cubicBezTo>
                <a:cubicBezTo>
                  <a:pt x="661850" y="1186449"/>
                  <a:pt x="676273" y="1184946"/>
                  <a:pt x="689113" y="1179443"/>
                </a:cubicBezTo>
                <a:cubicBezTo>
                  <a:pt x="707271" y="1171661"/>
                  <a:pt x="724452" y="1161774"/>
                  <a:pt x="742121" y="1152939"/>
                </a:cubicBezTo>
                <a:cubicBezTo>
                  <a:pt x="750956" y="1139687"/>
                  <a:pt x="758676" y="1125620"/>
                  <a:pt x="768626" y="1113183"/>
                </a:cubicBezTo>
                <a:cubicBezTo>
                  <a:pt x="776431" y="1103427"/>
                  <a:pt x="789542" y="1097853"/>
                  <a:pt x="795130" y="1086678"/>
                </a:cubicBezTo>
                <a:cubicBezTo>
                  <a:pt x="843976" y="988985"/>
                  <a:pt x="773164" y="1068888"/>
                  <a:pt x="834887" y="1007165"/>
                </a:cubicBezTo>
                <a:cubicBezTo>
                  <a:pt x="843722" y="985078"/>
                  <a:pt x="855132" y="963854"/>
                  <a:pt x="861391" y="940904"/>
                </a:cubicBezTo>
                <a:cubicBezTo>
                  <a:pt x="871401" y="904199"/>
                  <a:pt x="875195" y="833229"/>
                  <a:pt x="887895" y="795130"/>
                </a:cubicBezTo>
                <a:cubicBezTo>
                  <a:pt x="903912" y="747080"/>
                  <a:pt x="917641" y="743076"/>
                  <a:pt x="940904" y="702365"/>
                </a:cubicBezTo>
                <a:cubicBezTo>
                  <a:pt x="950705" y="685213"/>
                  <a:pt x="959626" y="667514"/>
                  <a:pt x="967408" y="649356"/>
                </a:cubicBezTo>
                <a:cubicBezTo>
                  <a:pt x="972911" y="636517"/>
                  <a:pt x="971934" y="620508"/>
                  <a:pt x="980660" y="609600"/>
                </a:cubicBezTo>
                <a:cubicBezTo>
                  <a:pt x="990610" y="597163"/>
                  <a:pt x="1007165" y="591931"/>
                  <a:pt x="1020417" y="583096"/>
                </a:cubicBezTo>
                <a:cubicBezTo>
                  <a:pt x="1024834" y="538922"/>
                  <a:pt x="1027084" y="494477"/>
                  <a:pt x="1033669" y="450574"/>
                </a:cubicBezTo>
                <a:cubicBezTo>
                  <a:pt x="1040351" y="406024"/>
                  <a:pt x="1060173" y="318052"/>
                  <a:pt x="1060173" y="318052"/>
                </a:cubicBezTo>
                <a:cubicBezTo>
                  <a:pt x="1055756" y="265043"/>
                  <a:pt x="1044506" y="212164"/>
                  <a:pt x="1046921" y="159026"/>
                </a:cubicBezTo>
                <a:cubicBezTo>
                  <a:pt x="1048967" y="114024"/>
                  <a:pt x="1035943" y="51493"/>
                  <a:pt x="1073426" y="26504"/>
                </a:cubicBezTo>
                <a:lnTo>
                  <a:pt x="1113182" y="0"/>
                </a:ln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Nhóm 61"/>
          <p:cNvGrpSpPr/>
          <p:nvPr/>
        </p:nvGrpSpPr>
        <p:grpSpPr>
          <a:xfrm>
            <a:off x="31198" y="1383265"/>
            <a:ext cx="1198563" cy="5487987"/>
            <a:chOff x="44450" y="1370013"/>
            <a:chExt cx="1198563" cy="5487987"/>
          </a:xfrm>
        </p:grpSpPr>
        <p:sp>
          <p:nvSpPr>
            <p:cNvPr id="42" name="Hình tự do 5"/>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3" name="Dòng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Hình tự do 7"/>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5" name="Hình tự do 8"/>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46" name="Hình tự do 12"/>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47" name="Hình tự do 13"/>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14"/>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9" name="Hình tự do 15"/>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0" name="Dòng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1" name="Hình tự do 17"/>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52" name="Hình tự do 18"/>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3" name="Hình tự do 19"/>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4" name="Hình tự do 20"/>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5" name="Hình tự do 21"/>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6" name="Hình tự do 22"/>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57" name="Hình tự do 23"/>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8" name="Hình tự do 24"/>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9" name="Dòng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0" name="Hình tự do 26"/>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lstStyle/>
            <a:p>
              <a:endParaRPr lang="vi-VN"/>
            </a:p>
          </p:txBody>
        </p:sp>
        <p:grpSp>
          <p:nvGrpSpPr>
            <p:cNvPr id="61" name="Nhóm 27"/>
            <p:cNvGrpSpPr/>
            <p:nvPr userDrawn="1"/>
          </p:nvGrpSpPr>
          <p:grpSpPr>
            <a:xfrm rot="21049918">
              <a:off x="516851" y="3319634"/>
              <a:ext cx="682233" cy="504823"/>
              <a:chOff x="452438" y="3540125"/>
              <a:chExt cx="750888" cy="555625"/>
            </a:xfrm>
          </p:grpSpPr>
          <p:sp>
            <p:nvSpPr>
              <p:cNvPr id="84" name="Hình tự do 28"/>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5" name="Hình tự do 29"/>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62" name="Hình bầu dục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3" name="Hình tự do 31"/>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4" name="Hình tự do 32"/>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5" name="Hình tự do 33"/>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6" name="Hình tự do 38"/>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vi-VN"/>
            </a:p>
          </p:txBody>
        </p:sp>
        <p:sp>
          <p:nvSpPr>
            <p:cNvPr id="67" name="Hình tự do 39"/>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8" name="Hình tự do 40"/>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9" name="Hình bầu dục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lstStyle/>
            <a:p>
              <a:endParaRPr lang="vi-VN"/>
            </a:p>
          </p:txBody>
        </p:sp>
        <p:sp>
          <p:nvSpPr>
            <p:cNvPr id="70" name="Hình tự do 18"/>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nvGrpSpPr>
            <p:cNvPr id="71" name="Nhóm 48"/>
            <p:cNvGrpSpPr/>
            <p:nvPr userDrawn="1"/>
          </p:nvGrpSpPr>
          <p:grpSpPr>
            <a:xfrm>
              <a:off x="603252" y="4833897"/>
              <a:ext cx="607348" cy="609642"/>
              <a:chOff x="2051052" y="5522596"/>
              <a:chExt cx="892175" cy="895542"/>
            </a:xfrm>
          </p:grpSpPr>
          <p:sp>
            <p:nvSpPr>
              <p:cNvPr id="78" name="Hình tự do 5"/>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9" name="Dòng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0" name="Hình tự do 32"/>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1" name="Hình tự do 33"/>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2" name="Hình tự do 32"/>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83" name="Hình bầu dục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2" name="Nhóm 55"/>
            <p:cNvGrpSpPr/>
            <p:nvPr userDrawn="1"/>
          </p:nvGrpSpPr>
          <p:grpSpPr>
            <a:xfrm rot="19876682">
              <a:off x="80098" y="1916305"/>
              <a:ext cx="878030" cy="874332"/>
              <a:chOff x="4277517" y="3752400"/>
              <a:chExt cx="1154448" cy="1149586"/>
            </a:xfrm>
          </p:grpSpPr>
          <p:sp>
            <p:nvSpPr>
              <p:cNvPr id="73" name="Hình tự do 56"/>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74" name="Hình tự do 35"/>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75" name="Hình tự do 41"/>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76" name="Hình tự do 41"/>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77" name="Hình tự do 42"/>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9555" y="2576548"/>
            <a:ext cx="2299136" cy="3708285"/>
          </a:xfrm>
          <a:prstGeom prst="rect">
            <a:avLst/>
          </a:prstGeom>
        </p:spPr>
      </p:pic>
      <p:pic>
        <p:nvPicPr>
          <p:cNvPr id="3" name="Tieng-Ngua-chay">
            <a:hlinkClick r:id="" action="ppaction://media"/>
          </p:cNvPr>
          <p:cNvPicPr>
            <a:picLocks noChangeAspect="1"/>
          </p:cNvPicPr>
          <p:nvPr>
            <a:audioFile r:link="rId1"/>
            <p:extLst>
              <p:ext uri="{DAA4B4D4-6D71-4841-9C94-3DE7FCFB9230}">
                <p14:media xmlns:p14="http://schemas.microsoft.com/office/powerpoint/2010/main" r:embed="rId2">
                  <p14:trim end="6377.916504"/>
                </p14:media>
              </p:ext>
            </p:extLst>
          </p:nvPr>
        </p:nvPicPr>
        <p:blipFill>
          <a:blip r:embed="rId13"/>
          <a:stretch>
            <a:fillRect/>
          </a:stretch>
        </p:blipFill>
        <p:spPr>
          <a:xfrm>
            <a:off x="-199180" y="1403704"/>
            <a:ext cx="413780" cy="413780"/>
          </a:xfrm>
          <a:prstGeom prst="rect">
            <a:avLst/>
          </a:prstGeom>
        </p:spPr>
      </p:pic>
      <p:pic>
        <p:nvPicPr>
          <p:cNvPr id="86" name="Picture 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0849" y="2708977"/>
            <a:ext cx="996970" cy="1901617"/>
          </a:xfrm>
          <a:prstGeom prst="rect">
            <a:avLst/>
          </a:prstGeom>
        </p:spPr>
      </p:pic>
      <p:pic>
        <p:nvPicPr>
          <p:cNvPr id="5" name="HUGO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1767240" y="6452213"/>
            <a:ext cx="331995" cy="331995"/>
          </a:xfrm>
          <a:prstGeom prst="rect">
            <a:avLst/>
          </a:prstGeom>
        </p:spPr>
      </p:pic>
      <p:pic>
        <p:nvPicPr>
          <p:cNvPr id="7" name="PHU THUY">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2075" y="92075"/>
            <a:ext cx="609600" cy="609600"/>
          </a:xfrm>
          <a:prstGeom prst="rect">
            <a:avLst/>
          </a:prstGeom>
        </p:spPr>
      </p:pic>
      <p:pic>
        <p:nvPicPr>
          <p:cNvPr id="1026" name="Picture 2" descr="Tải Game Hugo Cho Java | giai tri g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85896" y="1727261"/>
            <a:ext cx="1297539" cy="969247"/>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86"/>
          <p:cNvSpPr/>
          <p:nvPr/>
        </p:nvSpPr>
        <p:spPr>
          <a:xfrm>
            <a:off x="56342" y="6378120"/>
            <a:ext cx="1018993" cy="479880"/>
          </a:xfrm>
          <a:prstGeom prst="roundRect">
            <a:avLst/>
          </a:prstGeom>
          <a:solidFill>
            <a:schemeClr val="bg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dirty="0">
              <a:solidFill>
                <a:srgbClr val="FF0000"/>
              </a:solidFill>
            </a:endParaRPr>
          </a:p>
        </p:txBody>
      </p:sp>
      <p:sp>
        <p:nvSpPr>
          <p:cNvPr id="88" name="Rounded Rectangle 87"/>
          <p:cNvSpPr/>
          <p:nvPr/>
        </p:nvSpPr>
        <p:spPr>
          <a:xfrm>
            <a:off x="0" y="0"/>
            <a:ext cx="1412703" cy="1197253"/>
          </a:xfrm>
          <a:prstGeom prst="round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906" fill="hold"/>
                                        <p:tgtEl>
                                          <p:spTgt spid="5"/>
                                        </p:tgtEl>
                                      </p:cBhvr>
                                    </p:cmd>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55" presetClass="entr" presetSubtype="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strVal val="#ppt_w*0.70"/>
                                          </p:val>
                                        </p:tav>
                                        <p:tav tm="100000">
                                          <p:val>
                                            <p:strVal val="#ppt_w"/>
                                          </p:val>
                                        </p:tav>
                                      </p:tavLst>
                                    </p:anim>
                                    <p:anim calcmode="lin" valueType="num">
                                      <p:cBhvr>
                                        <p:cTn id="12" dur="1000" fill="hold"/>
                                        <p:tgtEl>
                                          <p:spTgt spid="31"/>
                                        </p:tgtEl>
                                        <p:attrNameLst>
                                          <p:attrName>ppt_h</p:attrName>
                                        </p:attrNameLst>
                                      </p:cBhvr>
                                      <p:tavLst>
                                        <p:tav tm="0">
                                          <p:val>
                                            <p:strVal val="#ppt_h"/>
                                          </p:val>
                                        </p:tav>
                                        <p:tav tm="100000">
                                          <p:val>
                                            <p:strVal val="#ppt_h"/>
                                          </p:val>
                                        </p:tav>
                                      </p:tavLst>
                                    </p:anim>
                                    <p:animEffect transition="in" filter="fade">
                                      <p:cBhvr>
                                        <p:cTn id="13" dur="1000"/>
                                        <p:tgtEl>
                                          <p:spTgt spid="31"/>
                                        </p:tgtEl>
                                      </p:cBhvr>
                                    </p:animEffect>
                                  </p:childTnLst>
                                </p:cTn>
                              </p:par>
                              <p:par>
                                <p:cTn id="14" presetID="63" presetClass="path" presetSubtype="0" accel="50000" decel="50000" fill="hold" nodeType="withEffect">
                                  <p:stCondLst>
                                    <p:cond delay="5000"/>
                                  </p:stCondLst>
                                  <p:childTnLst>
                                    <p:animMotion origin="layout" path="M 6.25E-7 1.85185E-6 L 0.11158 -0.2338 " pathEditMode="relative" rAng="0" ptsTypes="AA">
                                      <p:cBhvr>
                                        <p:cTn id="15" dur="2000" fill="hold"/>
                                        <p:tgtEl>
                                          <p:spTgt spid="6"/>
                                        </p:tgtEl>
                                        <p:attrNameLst>
                                          <p:attrName>ppt_x</p:attrName>
                                          <p:attrName>ppt_y</p:attrName>
                                        </p:attrNameLst>
                                      </p:cBhvr>
                                      <p:rCtr x="5143" y="-11690"/>
                                    </p:animMotion>
                                  </p:childTnLst>
                                </p:cTn>
                              </p:par>
                              <p:par>
                                <p:cTn id="16" presetID="6" presetClass="entr" presetSubtype="16" fill="hold" nodeType="withEffect">
                                  <p:stCondLst>
                                    <p:cond delay="700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1000"/>
                                        <p:tgtEl>
                                          <p:spTgt spid="32"/>
                                        </p:tgtEl>
                                      </p:cBhvr>
                                    </p:animEffect>
                                  </p:childTnLst>
                                  <p:subTnLst>
                                    <p:audio>
                                      <p:cMediaNode>
                                        <p:cTn display="0" masterRel="sameClick">
                                          <p:stCondLst>
                                            <p:cond evt="begin" delay="0">
                                              <p:tn val="16"/>
                                            </p:cond>
                                          </p:stCondLst>
                                          <p:endCondLst>
                                            <p:cond evt="onStopAudio" delay="0">
                                              <p:tgtEl>
                                                <p:sldTgt/>
                                              </p:tgtEl>
                                            </p:cond>
                                          </p:endCondLst>
                                        </p:cTn>
                                        <p:tgtEl>
                                          <p:sndTgt r:embed="rId8" name="camera.wav"/>
                                        </p:tgtEl>
                                      </p:cMediaNode>
                                    </p:audio>
                                  </p:subTnLst>
                                </p:cTn>
                              </p:par>
                              <p:par>
                                <p:cTn id="19" presetID="63" presetClass="path" presetSubtype="0" accel="50000" decel="50000" fill="hold" nodeType="withEffect">
                                  <p:stCondLst>
                                    <p:cond delay="7250"/>
                                  </p:stCondLst>
                                  <p:childTnLst>
                                    <p:animMotion origin="layout" path="M 0.11159 -0.2338 L 0.2474 -0.32431 " pathEditMode="relative" rAng="0" ptsTypes="AA">
                                      <p:cBhvr>
                                        <p:cTn id="20" dur="2000" fill="hold"/>
                                        <p:tgtEl>
                                          <p:spTgt spid="6"/>
                                        </p:tgtEl>
                                        <p:attrNameLst>
                                          <p:attrName>ppt_x</p:attrName>
                                          <p:attrName>ppt_y</p:attrName>
                                        </p:attrNameLst>
                                      </p:cBhvr>
                                      <p:rCtr x="6784" y="-4537"/>
                                    </p:animMotion>
                                  </p:childTnLst>
                                </p:cTn>
                              </p:par>
                              <p:par>
                                <p:cTn id="21" presetID="6" presetClass="entr" presetSubtype="16" fill="hold" nodeType="withEffect">
                                  <p:stCondLst>
                                    <p:cond delay="8250"/>
                                  </p:stCondLst>
                                  <p:childTnLst>
                                    <p:set>
                                      <p:cBhvr>
                                        <p:cTn id="22" dur="1" fill="hold">
                                          <p:stCondLst>
                                            <p:cond delay="0"/>
                                          </p:stCondLst>
                                        </p:cTn>
                                        <p:tgtEl>
                                          <p:spTgt spid="35"/>
                                        </p:tgtEl>
                                        <p:attrNameLst>
                                          <p:attrName>style.visibility</p:attrName>
                                        </p:attrNameLst>
                                      </p:cBhvr>
                                      <p:to>
                                        <p:strVal val="visible"/>
                                      </p:to>
                                    </p:set>
                                    <p:animEffect transition="in" filter="circle(in)">
                                      <p:cBhvr>
                                        <p:cTn id="23" dur="1000"/>
                                        <p:tgtEl>
                                          <p:spTgt spid="35"/>
                                        </p:tgtEl>
                                      </p:cBhvr>
                                    </p:animEffect>
                                  </p:childTnLst>
                                  <p:subTnLst>
                                    <p:audio>
                                      <p:cMediaNode>
                                        <p:cTn display="0" masterRel="sameClick">
                                          <p:stCondLst>
                                            <p:cond evt="begin" delay="0">
                                              <p:tn val="21"/>
                                            </p:cond>
                                          </p:stCondLst>
                                          <p:endCondLst>
                                            <p:cond evt="onStopAudio" delay="0">
                                              <p:tgtEl>
                                                <p:sldTgt/>
                                              </p:tgtEl>
                                            </p:cond>
                                          </p:endCondLst>
                                        </p:cTn>
                                        <p:tgtEl>
                                          <p:sndTgt r:embed="rId8" name="camera.wav"/>
                                        </p:tgtEl>
                                      </p:cMediaNode>
                                    </p:audio>
                                  </p:subTnLst>
                                </p:cTn>
                              </p:par>
                              <p:par>
                                <p:cTn id="24" presetID="63" presetClass="path" presetSubtype="0" accel="50000" decel="50000" fill="hold" nodeType="withEffect">
                                  <p:stCondLst>
                                    <p:cond delay="8500"/>
                                  </p:stCondLst>
                                  <p:childTnLst>
                                    <p:animMotion origin="layout" path="M 0.2474 -0.32431 L 0.35273 -0.21042 " pathEditMode="relative" rAng="0" ptsTypes="AA">
                                      <p:cBhvr>
                                        <p:cTn id="25" dur="2000" fill="hold"/>
                                        <p:tgtEl>
                                          <p:spTgt spid="6"/>
                                        </p:tgtEl>
                                        <p:attrNameLst>
                                          <p:attrName>ppt_x</p:attrName>
                                          <p:attrName>ppt_y</p:attrName>
                                        </p:attrNameLst>
                                      </p:cBhvr>
                                      <p:rCtr x="5260" y="5694"/>
                                    </p:animMotion>
                                  </p:childTnLst>
                                </p:cTn>
                              </p:par>
                              <p:par>
                                <p:cTn id="26" presetID="6" presetClass="entr" presetSubtype="16" fill="hold" nodeType="withEffect">
                                  <p:stCondLst>
                                    <p:cond delay="10000"/>
                                  </p:stCondLst>
                                  <p:childTnLst>
                                    <p:set>
                                      <p:cBhvr>
                                        <p:cTn id="27" dur="1" fill="hold">
                                          <p:stCondLst>
                                            <p:cond delay="0"/>
                                          </p:stCondLst>
                                        </p:cTn>
                                        <p:tgtEl>
                                          <p:spTgt spid="38"/>
                                        </p:tgtEl>
                                        <p:attrNameLst>
                                          <p:attrName>style.visibility</p:attrName>
                                        </p:attrNameLst>
                                      </p:cBhvr>
                                      <p:to>
                                        <p:strVal val="visible"/>
                                      </p:to>
                                    </p:set>
                                    <p:animEffect transition="in" filter="circle(in)">
                                      <p:cBhvr>
                                        <p:cTn id="28" dur="1000"/>
                                        <p:tgtEl>
                                          <p:spTgt spid="38"/>
                                        </p:tgtEl>
                                      </p:cBhvr>
                                    </p:animEffect>
                                  </p:childTnLst>
                                  <p:subTnLst>
                                    <p:audio>
                                      <p:cMediaNode>
                                        <p:cTn display="0" masterRel="sameClick">
                                          <p:stCondLst>
                                            <p:cond evt="begin" delay="0">
                                              <p:tn val="26"/>
                                            </p:cond>
                                          </p:stCondLst>
                                          <p:endCondLst>
                                            <p:cond evt="onStopAudio" delay="0">
                                              <p:tgtEl>
                                                <p:sldTgt/>
                                              </p:tgtEl>
                                            </p:cond>
                                          </p:endCondLst>
                                        </p:cTn>
                                        <p:tgtEl>
                                          <p:sndTgt r:embed="rId8" name="camera.wav"/>
                                        </p:tgtEl>
                                      </p:cMediaNode>
                                    </p:audio>
                                  </p:subTnLst>
                                </p:cTn>
                              </p:par>
                              <p:par>
                                <p:cTn id="29" presetID="63" presetClass="path" presetSubtype="0" accel="50000" decel="50000" fill="hold" nodeType="withEffect">
                                  <p:stCondLst>
                                    <p:cond delay="10250"/>
                                  </p:stCondLst>
                                  <p:childTnLst>
                                    <p:animMotion origin="layout" path="M 0.35273 -0.21042 L 0.47669 -0.30255 " pathEditMode="relative" rAng="0" ptsTypes="AA">
                                      <p:cBhvr>
                                        <p:cTn id="30" dur="2000" fill="hold"/>
                                        <p:tgtEl>
                                          <p:spTgt spid="6"/>
                                        </p:tgtEl>
                                        <p:attrNameLst>
                                          <p:attrName>ppt_x</p:attrName>
                                          <p:attrName>ppt_y</p:attrName>
                                        </p:attrNameLst>
                                      </p:cBhvr>
                                      <p:rCtr x="6198" y="-4606"/>
                                    </p:animMotion>
                                  </p:childTnLst>
                                </p:cTn>
                              </p:par>
                            </p:childTnLst>
                          </p:cTn>
                        </p:par>
                        <p:par>
                          <p:cTn id="31" fill="hold">
                            <p:stCondLst>
                              <p:cond delay="20906"/>
                            </p:stCondLst>
                            <p:childTnLst>
                              <p:par>
                                <p:cTn id="32" presetID="10" presetClass="entr" presetSubtype="0"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par>
                                <p:cTn id="35" presetID="1" presetClass="mediacall" presetSubtype="0" fill="hold" nodeType="withEffect">
                                  <p:stCondLst>
                                    <p:cond delay="0"/>
                                  </p:stCondLst>
                                  <p:childTnLst>
                                    <p:cmd type="call" cmd="playFrom(0.0)">
                                      <p:cBhvr>
                                        <p:cTn id="36" dur="2642" fill="hold"/>
                                        <p:tgtEl>
                                          <p:spTgt spid="7"/>
                                        </p:tgtEl>
                                      </p:cBhvr>
                                    </p:cmd>
                                  </p:childTnLst>
                                </p:cTn>
                              </p:par>
                            </p:childTnLst>
                          </p:cTn>
                        </p:par>
                        <p:par>
                          <p:cTn id="37" fill="hold">
                            <p:stCondLst>
                              <p:cond delay="23548"/>
                            </p:stCondLst>
                            <p:childTnLst>
                              <p:par>
                                <p:cTn id="38" presetID="18" presetClass="entr" presetSubtype="3"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Right)">
                                      <p:cBhvr>
                                        <p:cTn id="40" dur="2000"/>
                                        <p:tgtEl>
                                          <p:spTgt spid="8"/>
                                        </p:tgtEl>
                                      </p:cBhvr>
                                    </p:animEffect>
                                  </p:childTnLst>
                                </p:cTn>
                              </p:par>
                              <p:par>
                                <p:cTn id="41" presetID="63" presetClass="path" presetSubtype="0" accel="50000" decel="50000" fill="hold" nodeType="withEffect">
                                  <p:stCondLst>
                                    <p:cond delay="0"/>
                                  </p:stCondLst>
                                  <p:childTnLst>
                                    <p:animMotion origin="layout" path="M 3.125E-6 -4.81481E-6 L 0.11315 -0.22546 " pathEditMode="relative" rAng="0" ptsTypes="AA">
                                      <p:cBhvr>
                                        <p:cTn id="42" dur="2000" fill="hold"/>
                                        <p:tgtEl>
                                          <p:spTgt spid="86"/>
                                        </p:tgtEl>
                                        <p:attrNameLst>
                                          <p:attrName>ppt_x</p:attrName>
                                          <p:attrName>ppt_y</p:attrName>
                                        </p:attrNameLst>
                                      </p:cBhvr>
                                      <p:rCtr x="5651" y="-11273"/>
                                    </p:animMotion>
                                  </p:childTnLst>
                                </p:cTn>
                              </p:par>
                              <p:par>
                                <p:cTn id="43" presetID="1" presetClass="mediacall" presetSubtype="0" fill="hold" nodeType="withEffect">
                                  <p:stCondLst>
                                    <p:cond delay="0"/>
                                  </p:stCondLst>
                                  <p:childTnLst>
                                    <p:cmd type="call" cmd="playFrom(0.0)">
                                      <p:cBhvr>
                                        <p:cTn id="44" dur="1934" fill="hold"/>
                                        <p:tgtEl>
                                          <p:spTgt spid="3"/>
                                        </p:tgtEl>
                                      </p:cBhvr>
                                    </p:cmd>
                                  </p:childTnLst>
                                </p:cTn>
                              </p:par>
                            </p:childTnLst>
                          </p:cTn>
                        </p:par>
                        <p:par>
                          <p:cTn id="45" fill="hold">
                            <p:stCondLst>
                              <p:cond delay="25548"/>
                            </p:stCondLst>
                            <p:childTnLst>
                              <p:par>
                                <p:cTn id="46" presetID="26" presetClass="emph" presetSubtype="0" repeatCount="3000" fill="hold" nodeType="afterEffect">
                                  <p:stCondLst>
                                    <p:cond delay="0"/>
                                  </p:stCondLst>
                                  <p:childTnLst>
                                    <p:animEffect transition="out" filter="fade">
                                      <p:cBhvr>
                                        <p:cTn id="47" dur="1000" tmFilter="0, 0; .2, .5; .8, .5; 1, 0"/>
                                        <p:tgtEl>
                                          <p:spTgt spid="32"/>
                                        </p:tgtEl>
                                      </p:cBhvr>
                                    </p:animEffect>
                                    <p:animScale>
                                      <p:cBhvr>
                                        <p:cTn id="48" dur="500" autoRev="1" fill="hold"/>
                                        <p:tgtEl>
                                          <p:spTgt spid="32"/>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9"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3"/>
                </p:tgtEl>
              </p:cMediaNode>
            </p:audio>
            <p:audio>
              <p:cMediaNode vol="80000">
                <p:cTn id="50" fill="hold" display="0">
                  <p:stCondLst>
                    <p:cond delay="indefinite"/>
                  </p:stCondLst>
                  <p:endCondLst>
                    <p:cond evt="onStopAudio" delay="0">
                      <p:tgtEl>
                        <p:sldTgt/>
                      </p:tgtEl>
                    </p:cond>
                  </p:endCondLst>
                </p:cTn>
                <p:tgtEl>
                  <p:spTgt spid="5"/>
                </p:tgtEl>
              </p:cMediaNode>
            </p:audio>
            <p:audio>
              <p:cMediaNode vol="80000">
                <p:cTn id="51" fill="hold" display="0">
                  <p:stCondLst>
                    <p:cond delay="indefinite"/>
                  </p:stCondLst>
                  <p:endCondLst>
                    <p:cond evt="onStopAudio" delay="0">
                      <p:tgtEl>
                        <p:sldTgt/>
                      </p:tgtEl>
                    </p:cond>
                  </p:endCondLst>
                </p:cTn>
                <p:tgtEl>
                  <p:spTgt spid="7"/>
                </p:tgtEl>
              </p:cMediaNode>
            </p:audio>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11602"/>
          </a:xfrm>
          <a:prstGeom prst="rect">
            <a:avLst/>
          </a:prstGeom>
        </p:spPr>
      </p:pic>
      <p:sp>
        <p:nvSpPr>
          <p:cNvPr id="27" name="Rectangle 2"/>
          <p:cNvSpPr>
            <a:spLocks noGrp="1" noChangeArrowheads="1"/>
          </p:cNvSpPr>
          <p:nvPr>
            <p:ph type="title"/>
          </p:nvPr>
        </p:nvSpPr>
        <p:spPr>
          <a:xfrm>
            <a:off x="906780" y="19772"/>
            <a:ext cx="10013768" cy="1477962"/>
          </a:xfrm>
        </p:spPr>
        <p:txBody>
          <a:bodyPr>
            <a:normAutofit/>
          </a:bodyPr>
          <a:lstStyle/>
          <a:p>
            <a:pPr algn="l" eaLnBrk="1" hangingPunct="1">
              <a:defRPr/>
            </a:pPr>
            <a:r>
              <a:rPr lang="en-US" sz="2800" b="1" dirty="0" err="1">
                <a:latin typeface="HP001" pitchFamily="34" charset="0"/>
              </a:rPr>
              <a:t>Bài</a:t>
            </a:r>
            <a:r>
              <a:rPr lang="en-US" sz="2800" b="1" dirty="0">
                <a:latin typeface="HP001" pitchFamily="34" charset="0"/>
              </a:rPr>
              <a:t> 1: </a:t>
            </a:r>
            <a:br>
              <a:rPr lang="en-US" sz="2800" b="1" dirty="0">
                <a:latin typeface="HP001" pitchFamily="34" charset="0"/>
              </a:rPr>
            </a:br>
            <a:r>
              <a:rPr lang="en-US" sz="2800" b="1" dirty="0">
                <a:latin typeface="HP001" pitchFamily="34" charset="0"/>
              </a:rPr>
              <a:t>a) </a:t>
            </a:r>
            <a:r>
              <a:rPr lang="en-US" sz="2800" b="1" dirty="0" err="1">
                <a:latin typeface="HP001" pitchFamily="34" charset="0"/>
              </a:rPr>
              <a:t>Tính</a:t>
            </a:r>
            <a:r>
              <a:rPr lang="en-US" sz="2800" b="1" dirty="0">
                <a:latin typeface="HP001" pitchFamily="34" charset="0"/>
              </a:rPr>
              <a:t>  </a:t>
            </a:r>
            <a:r>
              <a:rPr lang="en-US" sz="2800" b="1" dirty="0" err="1">
                <a:latin typeface="HP001" pitchFamily="34" charset="0"/>
              </a:rPr>
              <a:t>độ</a:t>
            </a:r>
            <a:r>
              <a:rPr lang="en-US" sz="2800" b="1" dirty="0">
                <a:latin typeface="HP001" pitchFamily="34" charset="0"/>
              </a:rPr>
              <a:t> </a:t>
            </a:r>
            <a:r>
              <a:rPr lang="en-US" sz="2800" b="1" dirty="0" err="1">
                <a:latin typeface="HP001" pitchFamily="34" charset="0"/>
              </a:rPr>
              <a:t>dài</a:t>
            </a:r>
            <a:r>
              <a:rPr lang="en-US" sz="2800" b="1" dirty="0">
                <a:latin typeface="HP001" pitchFamily="34" charset="0"/>
              </a:rPr>
              <a:t> </a:t>
            </a:r>
            <a:r>
              <a:rPr lang="en-US" sz="2800" b="1" dirty="0" err="1">
                <a:latin typeface="HP001" pitchFamily="34" charset="0"/>
              </a:rPr>
              <a:t>đường</a:t>
            </a:r>
            <a:r>
              <a:rPr lang="en-US" sz="2800" b="1" dirty="0">
                <a:latin typeface="HP001" pitchFamily="34" charset="0"/>
              </a:rPr>
              <a:t> </a:t>
            </a:r>
            <a:r>
              <a:rPr lang="en-US" sz="2800" b="1" dirty="0" err="1">
                <a:latin typeface="HP001" pitchFamily="34" charset="0"/>
              </a:rPr>
              <a:t>gấp</a:t>
            </a:r>
            <a:r>
              <a:rPr lang="en-US" sz="2800" b="1" dirty="0">
                <a:latin typeface="HP001" pitchFamily="34" charset="0"/>
              </a:rPr>
              <a:t> </a:t>
            </a:r>
            <a:r>
              <a:rPr lang="en-US" sz="2800" b="1" dirty="0" err="1">
                <a:latin typeface="HP001" pitchFamily="34" charset="0"/>
              </a:rPr>
              <a:t>khúc</a:t>
            </a:r>
            <a:r>
              <a:rPr lang="en-US" sz="2800" b="1" dirty="0">
                <a:latin typeface="HP001" pitchFamily="34" charset="0"/>
              </a:rPr>
              <a:t> </a:t>
            </a:r>
            <a:r>
              <a:rPr lang="en-US" sz="2800" dirty="0">
                <a:latin typeface="Arial" charset="0"/>
              </a:rPr>
              <a:t>ABCD</a:t>
            </a:r>
          </a:p>
        </p:txBody>
      </p:sp>
      <p:sp>
        <p:nvSpPr>
          <p:cNvPr id="28" name="Line 30"/>
          <p:cNvSpPr>
            <a:spLocks noChangeShapeType="1"/>
          </p:cNvSpPr>
          <p:nvPr/>
        </p:nvSpPr>
        <p:spPr bwMode="auto">
          <a:xfrm flipV="1">
            <a:off x="2238103" y="2063934"/>
            <a:ext cx="2362200" cy="990600"/>
          </a:xfrm>
          <a:prstGeom prst="line">
            <a:avLst/>
          </a:prstGeom>
          <a:noFill/>
          <a:ln w="381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p:cNvSpPr>
            <a:spLocks noChangeShapeType="1"/>
          </p:cNvSpPr>
          <p:nvPr/>
        </p:nvSpPr>
        <p:spPr bwMode="auto">
          <a:xfrm>
            <a:off x="4600303" y="2063934"/>
            <a:ext cx="914400" cy="457200"/>
          </a:xfrm>
          <a:prstGeom prst="line">
            <a:avLst/>
          </a:prstGeom>
          <a:noFill/>
          <a:ln w="381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2"/>
          <p:cNvSpPr>
            <a:spLocks noChangeShapeType="1"/>
          </p:cNvSpPr>
          <p:nvPr/>
        </p:nvSpPr>
        <p:spPr bwMode="auto">
          <a:xfrm flipV="1">
            <a:off x="5548041" y="1530534"/>
            <a:ext cx="2362200" cy="990600"/>
          </a:xfrm>
          <a:prstGeom prst="line">
            <a:avLst/>
          </a:prstGeom>
          <a:noFill/>
          <a:ln w="381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33"/>
          <p:cNvSpPr txBox="1">
            <a:spLocks noChangeArrowheads="1"/>
          </p:cNvSpPr>
          <p:nvPr/>
        </p:nvSpPr>
        <p:spPr bwMode="auto">
          <a:xfrm>
            <a:off x="1618978" y="2730684"/>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A</a:t>
            </a:r>
          </a:p>
        </p:txBody>
      </p:sp>
      <p:sp>
        <p:nvSpPr>
          <p:cNvPr id="32" name="Text Box 34"/>
          <p:cNvSpPr txBox="1">
            <a:spLocks noChangeArrowheads="1"/>
          </p:cNvSpPr>
          <p:nvPr/>
        </p:nvSpPr>
        <p:spPr bwMode="auto">
          <a:xfrm>
            <a:off x="4305575" y="1544821"/>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B</a:t>
            </a:r>
          </a:p>
        </p:txBody>
      </p:sp>
      <p:sp>
        <p:nvSpPr>
          <p:cNvPr id="33" name="Text Box 35"/>
          <p:cNvSpPr txBox="1">
            <a:spLocks noChangeArrowheads="1"/>
          </p:cNvSpPr>
          <p:nvPr/>
        </p:nvSpPr>
        <p:spPr bwMode="auto">
          <a:xfrm>
            <a:off x="5209903" y="2673534"/>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C</a:t>
            </a:r>
          </a:p>
        </p:txBody>
      </p:sp>
      <p:sp>
        <p:nvSpPr>
          <p:cNvPr id="34" name="Text Box 36"/>
          <p:cNvSpPr txBox="1">
            <a:spLocks noChangeArrowheads="1"/>
          </p:cNvSpPr>
          <p:nvPr/>
        </p:nvSpPr>
        <p:spPr bwMode="auto">
          <a:xfrm>
            <a:off x="7953103" y="1454334"/>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D</a:t>
            </a:r>
          </a:p>
        </p:txBody>
      </p:sp>
      <p:sp>
        <p:nvSpPr>
          <p:cNvPr id="35" name="Text Box 37"/>
          <p:cNvSpPr txBox="1">
            <a:spLocks noChangeArrowheads="1"/>
          </p:cNvSpPr>
          <p:nvPr/>
        </p:nvSpPr>
        <p:spPr bwMode="auto">
          <a:xfrm rot="20155876">
            <a:off x="2619103" y="1987734"/>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dirty="0"/>
              <a:t>34cm</a:t>
            </a:r>
          </a:p>
        </p:txBody>
      </p:sp>
      <p:sp>
        <p:nvSpPr>
          <p:cNvPr id="36" name="Text Box 38"/>
          <p:cNvSpPr txBox="1">
            <a:spLocks noChangeArrowheads="1"/>
          </p:cNvSpPr>
          <p:nvPr/>
        </p:nvSpPr>
        <p:spPr bwMode="auto">
          <a:xfrm rot="1852914">
            <a:off x="4524103" y="1797234"/>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dirty="0"/>
              <a:t>12cm</a:t>
            </a:r>
          </a:p>
        </p:txBody>
      </p:sp>
      <p:sp>
        <p:nvSpPr>
          <p:cNvPr id="37" name="Text Box 39"/>
          <p:cNvSpPr txBox="1">
            <a:spLocks noChangeArrowheads="1"/>
          </p:cNvSpPr>
          <p:nvPr/>
        </p:nvSpPr>
        <p:spPr bwMode="auto">
          <a:xfrm rot="20155876">
            <a:off x="6048103" y="1987734"/>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40 cm</a:t>
            </a:r>
          </a:p>
        </p:txBody>
      </p:sp>
      <p:sp>
        <p:nvSpPr>
          <p:cNvPr id="38" name="Rectangle 40"/>
          <p:cNvSpPr>
            <a:spLocks noChangeArrowheads="1"/>
          </p:cNvSpPr>
          <p:nvPr/>
        </p:nvSpPr>
        <p:spPr bwMode="auto">
          <a:xfrm>
            <a:off x="1018903" y="312420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90000"/>
              </a:lnSpc>
              <a:defRPr/>
            </a:pPr>
            <a:r>
              <a:rPr lang="en-US" sz="3200" b="1" dirty="0">
                <a:solidFill>
                  <a:schemeClr val="tx2"/>
                </a:solidFill>
                <a:effectLst>
                  <a:outerShdw blurRad="38100" dist="38100" dir="2700000" algn="tl">
                    <a:srgbClr val="C0C0C0"/>
                  </a:outerShdw>
                </a:effectLst>
                <a:latin typeface="HP001" pitchFamily="34" charset="0"/>
              </a:rPr>
              <a:t> b) </a:t>
            </a:r>
            <a:r>
              <a:rPr lang="en-US" sz="3200" b="1" dirty="0" err="1">
                <a:solidFill>
                  <a:schemeClr val="tx2"/>
                </a:solidFill>
                <a:effectLst>
                  <a:outerShdw blurRad="38100" dist="38100" dir="2700000" algn="tl">
                    <a:srgbClr val="C0C0C0"/>
                  </a:outerShdw>
                </a:effectLst>
                <a:latin typeface="HP001" pitchFamily="34" charset="0"/>
              </a:rPr>
              <a:t>Tính</a:t>
            </a:r>
            <a:r>
              <a:rPr lang="en-US" sz="3200" b="1" dirty="0">
                <a:solidFill>
                  <a:schemeClr val="tx2"/>
                </a:solidFill>
                <a:effectLst>
                  <a:outerShdw blurRad="38100" dist="38100" dir="2700000" algn="tl">
                    <a:srgbClr val="C0C0C0"/>
                  </a:outerShdw>
                </a:effectLst>
                <a:latin typeface="HP001" pitchFamily="34" charset="0"/>
              </a:rPr>
              <a:t> </a:t>
            </a:r>
            <a:r>
              <a:rPr lang="en-US" sz="3200" b="1" dirty="0" err="1">
                <a:solidFill>
                  <a:schemeClr val="tx2"/>
                </a:solidFill>
                <a:effectLst>
                  <a:outerShdw blurRad="38100" dist="38100" dir="2700000" algn="tl">
                    <a:srgbClr val="C0C0C0"/>
                  </a:outerShdw>
                </a:effectLst>
                <a:latin typeface="HP001" pitchFamily="34" charset="0"/>
              </a:rPr>
              <a:t>chu</a:t>
            </a:r>
            <a:r>
              <a:rPr lang="en-US" sz="3200" b="1" dirty="0">
                <a:solidFill>
                  <a:schemeClr val="tx2"/>
                </a:solidFill>
                <a:effectLst>
                  <a:outerShdw blurRad="38100" dist="38100" dir="2700000" algn="tl">
                    <a:srgbClr val="C0C0C0"/>
                  </a:outerShdw>
                </a:effectLst>
                <a:latin typeface="HP001" pitchFamily="34" charset="0"/>
              </a:rPr>
              <a:t> vi </a:t>
            </a:r>
            <a:r>
              <a:rPr lang="en-US" sz="3200" b="1" dirty="0" err="1">
                <a:solidFill>
                  <a:schemeClr val="tx2"/>
                </a:solidFill>
                <a:effectLst>
                  <a:outerShdw blurRad="38100" dist="38100" dir="2700000" algn="tl">
                    <a:srgbClr val="C0C0C0"/>
                  </a:outerShdw>
                </a:effectLst>
                <a:latin typeface="HP001" pitchFamily="34" charset="0"/>
              </a:rPr>
              <a:t>hình</a:t>
            </a:r>
            <a:r>
              <a:rPr lang="en-US" sz="3200" b="1" dirty="0">
                <a:solidFill>
                  <a:schemeClr val="tx2"/>
                </a:solidFill>
                <a:effectLst>
                  <a:outerShdw blurRad="38100" dist="38100" dir="2700000" algn="tl">
                    <a:srgbClr val="C0C0C0"/>
                  </a:outerShdw>
                </a:effectLst>
                <a:latin typeface="HP001" pitchFamily="34" charset="0"/>
              </a:rPr>
              <a:t> tam </a:t>
            </a:r>
            <a:r>
              <a:rPr lang="en-US" sz="3200" b="1" dirty="0" err="1">
                <a:solidFill>
                  <a:schemeClr val="tx2"/>
                </a:solidFill>
                <a:effectLst>
                  <a:outerShdw blurRad="38100" dist="38100" dir="2700000" algn="tl">
                    <a:srgbClr val="C0C0C0"/>
                  </a:outerShdw>
                </a:effectLst>
                <a:latin typeface="HP001" pitchFamily="34" charset="0"/>
              </a:rPr>
              <a:t>giác</a:t>
            </a:r>
            <a:r>
              <a:rPr lang="en-US" sz="3200" b="1" dirty="0">
                <a:solidFill>
                  <a:schemeClr val="tx2"/>
                </a:solidFill>
                <a:effectLst>
                  <a:outerShdw blurRad="38100" dist="38100" dir="2700000" algn="tl">
                    <a:srgbClr val="C0C0C0"/>
                  </a:outerShdw>
                </a:effectLst>
                <a:latin typeface="HP001" pitchFamily="34" charset="0"/>
              </a:rPr>
              <a:t> </a:t>
            </a:r>
            <a:r>
              <a:rPr lang="en-US" sz="3200" dirty="0">
                <a:solidFill>
                  <a:schemeClr val="tx2"/>
                </a:solidFill>
                <a:effectLst>
                  <a:outerShdw blurRad="38100" dist="38100" dir="2700000" algn="tl">
                    <a:srgbClr val="C0C0C0"/>
                  </a:outerShdw>
                </a:effectLst>
                <a:latin typeface="Arial" charset="0"/>
              </a:rPr>
              <a:t>MNP</a:t>
            </a:r>
          </a:p>
        </p:txBody>
      </p:sp>
      <p:sp>
        <p:nvSpPr>
          <p:cNvPr id="39" name="Line 41"/>
          <p:cNvSpPr>
            <a:spLocks noChangeShapeType="1"/>
          </p:cNvSpPr>
          <p:nvPr/>
        </p:nvSpPr>
        <p:spPr bwMode="auto">
          <a:xfrm flipV="1">
            <a:off x="2847703" y="4343400"/>
            <a:ext cx="2438400" cy="1295400"/>
          </a:xfrm>
          <a:prstGeom prst="line">
            <a:avLst/>
          </a:prstGeom>
          <a:noFill/>
          <a:ln w="381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2"/>
          <p:cNvSpPr>
            <a:spLocks noChangeShapeType="1"/>
          </p:cNvSpPr>
          <p:nvPr/>
        </p:nvSpPr>
        <p:spPr bwMode="auto">
          <a:xfrm>
            <a:off x="5286103" y="4343400"/>
            <a:ext cx="914400" cy="762000"/>
          </a:xfrm>
          <a:prstGeom prst="line">
            <a:avLst/>
          </a:prstGeom>
          <a:noFill/>
          <a:ln w="381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3"/>
          <p:cNvSpPr>
            <a:spLocks noChangeShapeType="1"/>
          </p:cNvSpPr>
          <p:nvPr/>
        </p:nvSpPr>
        <p:spPr bwMode="auto">
          <a:xfrm flipV="1">
            <a:off x="2847703" y="5105400"/>
            <a:ext cx="3352800" cy="533400"/>
          </a:xfrm>
          <a:prstGeom prst="line">
            <a:avLst/>
          </a:prstGeom>
          <a:noFill/>
          <a:ln w="38100">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44"/>
          <p:cNvSpPr txBox="1">
            <a:spLocks noChangeArrowheads="1"/>
          </p:cNvSpPr>
          <p:nvPr/>
        </p:nvSpPr>
        <p:spPr bwMode="auto">
          <a:xfrm>
            <a:off x="2219053" y="5367338"/>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M</a:t>
            </a:r>
          </a:p>
        </p:txBody>
      </p:sp>
      <p:sp>
        <p:nvSpPr>
          <p:cNvPr id="43" name="Text Box 45"/>
          <p:cNvSpPr txBox="1">
            <a:spLocks noChangeArrowheads="1"/>
          </p:cNvSpPr>
          <p:nvPr/>
        </p:nvSpPr>
        <p:spPr bwMode="auto">
          <a:xfrm>
            <a:off x="4976541" y="3800475"/>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N</a:t>
            </a:r>
          </a:p>
        </p:txBody>
      </p:sp>
      <p:sp>
        <p:nvSpPr>
          <p:cNvPr id="44" name="Text Box 46"/>
          <p:cNvSpPr txBox="1">
            <a:spLocks noChangeArrowheads="1"/>
          </p:cNvSpPr>
          <p:nvPr/>
        </p:nvSpPr>
        <p:spPr bwMode="auto">
          <a:xfrm>
            <a:off x="6157641" y="508635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P</a:t>
            </a:r>
          </a:p>
        </p:txBody>
      </p:sp>
      <p:sp>
        <p:nvSpPr>
          <p:cNvPr id="45" name="Text Box 47"/>
          <p:cNvSpPr txBox="1">
            <a:spLocks noChangeArrowheads="1"/>
          </p:cNvSpPr>
          <p:nvPr/>
        </p:nvSpPr>
        <p:spPr bwMode="auto">
          <a:xfrm rot="20155876">
            <a:off x="3076303" y="44958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34cm</a:t>
            </a:r>
          </a:p>
        </p:txBody>
      </p:sp>
      <p:sp>
        <p:nvSpPr>
          <p:cNvPr id="46" name="Text Box 48"/>
          <p:cNvSpPr txBox="1">
            <a:spLocks noChangeArrowheads="1"/>
          </p:cNvSpPr>
          <p:nvPr/>
        </p:nvSpPr>
        <p:spPr bwMode="auto">
          <a:xfrm rot="2272625">
            <a:off x="5305153" y="4505325"/>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12cm</a:t>
            </a:r>
          </a:p>
        </p:txBody>
      </p:sp>
      <p:sp>
        <p:nvSpPr>
          <p:cNvPr id="47" name="Text Box 49"/>
          <p:cNvSpPr txBox="1">
            <a:spLocks noChangeArrowheads="1"/>
          </p:cNvSpPr>
          <p:nvPr/>
        </p:nvSpPr>
        <p:spPr bwMode="auto">
          <a:xfrm rot="20891763">
            <a:off x="4028803" y="52959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a:t>40 cm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11602"/>
          </a:xfrm>
          <a:prstGeom prst="rect">
            <a:avLst/>
          </a:prstGeom>
        </p:spPr>
      </p:pic>
      <p:sp>
        <p:nvSpPr>
          <p:cNvPr id="5" name="Rectangle 2"/>
          <p:cNvSpPr>
            <a:spLocks noGrp="1" noChangeArrowheads="1"/>
          </p:cNvSpPr>
          <p:nvPr>
            <p:ph type="title"/>
          </p:nvPr>
        </p:nvSpPr>
        <p:spPr>
          <a:xfrm>
            <a:off x="1674223" y="777241"/>
            <a:ext cx="8382000" cy="2362200"/>
          </a:xfrm>
        </p:spPr>
        <p:txBody>
          <a:bodyPr>
            <a:normAutofit/>
          </a:bodyPr>
          <a:lstStyle/>
          <a:p>
            <a:pPr algn="l" eaLnBrk="1" hangingPunct="1">
              <a:defRPr/>
            </a:pPr>
            <a:r>
              <a:rPr lang="en-US" sz="4000" b="1" dirty="0">
                <a:solidFill>
                  <a:srgbClr val="000000"/>
                </a:solidFill>
                <a:latin typeface="+mn-lt"/>
              </a:rPr>
              <a:t>a, </a:t>
            </a:r>
            <a:r>
              <a:rPr lang="en-US" sz="4000" b="1" dirty="0" err="1">
                <a:solidFill>
                  <a:srgbClr val="000000"/>
                </a:solidFill>
                <a:latin typeface="+mn-lt"/>
              </a:rPr>
              <a:t>Độ</a:t>
            </a:r>
            <a:r>
              <a:rPr lang="en-US" sz="4000" b="1" dirty="0">
                <a:solidFill>
                  <a:srgbClr val="000000"/>
                </a:solidFill>
                <a:latin typeface="+mn-lt"/>
              </a:rPr>
              <a:t> </a:t>
            </a:r>
            <a:r>
              <a:rPr lang="en-US" sz="4000" b="1" dirty="0" err="1">
                <a:solidFill>
                  <a:srgbClr val="000000"/>
                </a:solidFill>
                <a:latin typeface="+mn-lt"/>
              </a:rPr>
              <a:t>dài</a:t>
            </a:r>
            <a:r>
              <a:rPr lang="en-US" sz="4000" b="1" dirty="0">
                <a:solidFill>
                  <a:srgbClr val="000000"/>
                </a:solidFill>
                <a:latin typeface="+mn-lt"/>
              </a:rPr>
              <a:t> </a:t>
            </a:r>
            <a:r>
              <a:rPr lang="en-US" sz="4000" b="1" dirty="0" err="1">
                <a:solidFill>
                  <a:srgbClr val="000000"/>
                </a:solidFill>
                <a:latin typeface="+mn-lt"/>
              </a:rPr>
              <a:t>đường</a:t>
            </a:r>
            <a:r>
              <a:rPr lang="en-US" sz="4000" b="1" dirty="0">
                <a:solidFill>
                  <a:srgbClr val="000000"/>
                </a:solidFill>
                <a:latin typeface="+mn-lt"/>
              </a:rPr>
              <a:t> </a:t>
            </a:r>
            <a:r>
              <a:rPr lang="en-US" sz="4000" b="1" dirty="0" err="1">
                <a:solidFill>
                  <a:srgbClr val="000000"/>
                </a:solidFill>
                <a:latin typeface="+mn-lt"/>
              </a:rPr>
              <a:t>gấp</a:t>
            </a:r>
            <a:r>
              <a:rPr lang="en-US" sz="4000" b="1" dirty="0">
                <a:solidFill>
                  <a:srgbClr val="000000"/>
                </a:solidFill>
                <a:latin typeface="+mn-lt"/>
              </a:rPr>
              <a:t> </a:t>
            </a:r>
            <a:r>
              <a:rPr lang="en-US" sz="4000" b="1" dirty="0" err="1">
                <a:solidFill>
                  <a:srgbClr val="000000"/>
                </a:solidFill>
                <a:latin typeface="+mn-lt"/>
              </a:rPr>
              <a:t>khúc</a:t>
            </a:r>
            <a:r>
              <a:rPr lang="en-US" sz="4000" b="1" dirty="0">
                <a:solidFill>
                  <a:srgbClr val="000000"/>
                </a:solidFill>
                <a:latin typeface="+mn-lt"/>
              </a:rPr>
              <a:t> </a:t>
            </a:r>
            <a:r>
              <a:rPr lang="en-US" sz="4000" dirty="0">
                <a:solidFill>
                  <a:srgbClr val="000000"/>
                </a:solidFill>
                <a:latin typeface="+mn-lt"/>
              </a:rPr>
              <a:t>ABCD</a:t>
            </a:r>
            <a:r>
              <a:rPr lang="en-US" sz="4000" b="1" dirty="0">
                <a:solidFill>
                  <a:srgbClr val="000000"/>
                </a:solidFill>
                <a:latin typeface="+mn-lt"/>
              </a:rPr>
              <a:t> </a:t>
            </a:r>
            <a:r>
              <a:rPr lang="en-US" sz="4000" b="1" dirty="0" err="1">
                <a:solidFill>
                  <a:srgbClr val="000000"/>
                </a:solidFill>
                <a:latin typeface="+mn-lt"/>
              </a:rPr>
              <a:t>là</a:t>
            </a:r>
            <a:r>
              <a:rPr lang="en-US" sz="4000" b="1" dirty="0">
                <a:solidFill>
                  <a:srgbClr val="000000"/>
                </a:solidFill>
                <a:latin typeface="+mn-lt"/>
              </a:rPr>
              <a:t>:</a:t>
            </a:r>
            <a:br>
              <a:rPr lang="en-US" sz="4000" b="1" dirty="0">
                <a:solidFill>
                  <a:srgbClr val="000000"/>
                </a:solidFill>
                <a:latin typeface="+mn-lt"/>
              </a:rPr>
            </a:br>
            <a:r>
              <a:rPr lang="en-US" sz="4000" b="1" dirty="0">
                <a:solidFill>
                  <a:srgbClr val="000000"/>
                </a:solidFill>
                <a:latin typeface="+mn-lt"/>
              </a:rPr>
              <a:t>    34 + 12 + 40 = 86 (cm)</a:t>
            </a:r>
            <a:br>
              <a:rPr lang="en-US" sz="4000" b="1" dirty="0">
                <a:solidFill>
                  <a:srgbClr val="000000"/>
                </a:solidFill>
                <a:latin typeface="+mn-lt"/>
              </a:rPr>
            </a:br>
            <a:r>
              <a:rPr lang="en-US" sz="4000" b="1" dirty="0">
                <a:solidFill>
                  <a:srgbClr val="000000"/>
                </a:solidFill>
                <a:latin typeface="+mn-lt"/>
              </a:rPr>
              <a:t>                    </a:t>
            </a:r>
            <a:r>
              <a:rPr lang="en-US" sz="4000" b="1" dirty="0" err="1">
                <a:solidFill>
                  <a:srgbClr val="000000"/>
                </a:solidFill>
                <a:latin typeface="+mn-lt"/>
              </a:rPr>
              <a:t>Đáp</a:t>
            </a:r>
            <a:r>
              <a:rPr lang="en-US" sz="4000" b="1" dirty="0">
                <a:solidFill>
                  <a:srgbClr val="000000"/>
                </a:solidFill>
                <a:latin typeface="+mn-lt"/>
              </a:rPr>
              <a:t> </a:t>
            </a:r>
            <a:r>
              <a:rPr lang="en-US" sz="4000" b="1" dirty="0" err="1">
                <a:solidFill>
                  <a:srgbClr val="000000"/>
                </a:solidFill>
                <a:latin typeface="+mn-lt"/>
              </a:rPr>
              <a:t>số</a:t>
            </a:r>
            <a:r>
              <a:rPr lang="en-US" sz="4000" b="1" dirty="0">
                <a:solidFill>
                  <a:srgbClr val="000000"/>
                </a:solidFill>
                <a:latin typeface="+mn-lt"/>
              </a:rPr>
              <a:t>: 86cm</a:t>
            </a:r>
          </a:p>
        </p:txBody>
      </p:sp>
      <p:sp>
        <p:nvSpPr>
          <p:cNvPr id="6" name="Rectangle 16"/>
          <p:cNvSpPr>
            <a:spLocks noChangeArrowheads="1"/>
          </p:cNvSpPr>
          <p:nvPr/>
        </p:nvSpPr>
        <p:spPr bwMode="auto">
          <a:xfrm>
            <a:off x="1674223" y="3252652"/>
            <a:ext cx="8382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90000"/>
              </a:lnSpc>
              <a:defRPr/>
            </a:pPr>
            <a:r>
              <a:rPr lang="en-US" sz="4000" b="1" dirty="0">
                <a:solidFill>
                  <a:srgbClr val="FF0000"/>
                </a:solidFill>
                <a:effectLst>
                  <a:outerShdw blurRad="38100" dist="38100" dir="2700000" algn="tl">
                    <a:srgbClr val="C0C0C0"/>
                  </a:outerShdw>
                </a:effectLst>
              </a:rPr>
              <a:t>b, Chu vi </a:t>
            </a:r>
            <a:r>
              <a:rPr lang="en-US" sz="4000" b="1" dirty="0" err="1">
                <a:solidFill>
                  <a:srgbClr val="FF0000"/>
                </a:solidFill>
                <a:effectLst>
                  <a:outerShdw blurRad="38100" dist="38100" dir="2700000" algn="tl">
                    <a:srgbClr val="C0C0C0"/>
                  </a:outerShdw>
                </a:effectLst>
              </a:rPr>
              <a:t>hình</a:t>
            </a:r>
            <a:r>
              <a:rPr lang="en-US" sz="4000" b="1" dirty="0">
                <a:solidFill>
                  <a:srgbClr val="FF0000"/>
                </a:solidFill>
                <a:effectLst>
                  <a:outerShdw blurRad="38100" dist="38100" dir="2700000" algn="tl">
                    <a:srgbClr val="C0C0C0"/>
                  </a:outerShdw>
                </a:effectLst>
              </a:rPr>
              <a:t> tam </a:t>
            </a:r>
            <a:r>
              <a:rPr lang="en-US" sz="4000" b="1" dirty="0" err="1">
                <a:solidFill>
                  <a:srgbClr val="FF0000"/>
                </a:solidFill>
                <a:effectLst>
                  <a:outerShdw blurRad="38100" dist="38100" dir="2700000" algn="tl">
                    <a:srgbClr val="C0C0C0"/>
                  </a:outerShdw>
                </a:effectLst>
              </a:rPr>
              <a:t>giác</a:t>
            </a:r>
            <a:r>
              <a:rPr lang="en-US" sz="4000" b="1" dirty="0">
                <a:solidFill>
                  <a:srgbClr val="FF0000"/>
                </a:solidFill>
                <a:effectLst>
                  <a:outerShdw blurRad="38100" dist="38100" dir="2700000" algn="tl">
                    <a:srgbClr val="C0C0C0"/>
                  </a:outerShdw>
                </a:effectLst>
              </a:rPr>
              <a:t> </a:t>
            </a:r>
            <a:r>
              <a:rPr lang="en-US" sz="4000" dirty="0">
                <a:solidFill>
                  <a:srgbClr val="FF0000"/>
                </a:solidFill>
                <a:effectLst>
                  <a:outerShdw blurRad="38100" dist="38100" dir="2700000" algn="tl">
                    <a:srgbClr val="C0C0C0"/>
                  </a:outerShdw>
                </a:effectLst>
              </a:rPr>
              <a:t>MNP</a:t>
            </a:r>
            <a:r>
              <a:rPr lang="en-US" sz="4000" b="1" dirty="0">
                <a:solidFill>
                  <a:srgbClr val="FF0000"/>
                </a:solidFill>
                <a:effectLst>
                  <a:outerShdw blurRad="38100" dist="38100" dir="2700000" algn="tl">
                    <a:srgbClr val="C0C0C0"/>
                  </a:outerShdw>
                </a:effectLst>
              </a:rPr>
              <a:t> </a:t>
            </a:r>
            <a:r>
              <a:rPr lang="en-US" sz="4000" b="1" dirty="0" err="1">
                <a:solidFill>
                  <a:srgbClr val="FF0000"/>
                </a:solidFill>
                <a:effectLst>
                  <a:outerShdw blurRad="38100" dist="38100" dir="2700000" algn="tl">
                    <a:srgbClr val="C0C0C0"/>
                  </a:outerShdw>
                </a:effectLst>
              </a:rPr>
              <a:t>là</a:t>
            </a:r>
            <a:r>
              <a:rPr lang="en-US" sz="4000" b="1" dirty="0">
                <a:solidFill>
                  <a:srgbClr val="FF0000"/>
                </a:solidFill>
                <a:effectLst>
                  <a:outerShdw blurRad="38100" dist="38100" dir="2700000" algn="tl">
                    <a:srgbClr val="C0C0C0"/>
                  </a:outerShdw>
                </a:effectLst>
              </a:rPr>
              <a:t>:</a:t>
            </a:r>
            <a:br>
              <a:rPr lang="en-US" sz="4000" b="1" dirty="0">
                <a:solidFill>
                  <a:srgbClr val="FF0000"/>
                </a:solidFill>
                <a:effectLst>
                  <a:outerShdw blurRad="38100" dist="38100" dir="2700000" algn="tl">
                    <a:srgbClr val="C0C0C0"/>
                  </a:outerShdw>
                </a:effectLst>
              </a:rPr>
            </a:br>
            <a:r>
              <a:rPr lang="en-US" sz="4000" b="1" dirty="0">
                <a:solidFill>
                  <a:srgbClr val="FF0000"/>
                </a:solidFill>
                <a:effectLst>
                  <a:outerShdw blurRad="38100" dist="38100" dir="2700000" algn="tl">
                    <a:srgbClr val="C0C0C0"/>
                  </a:outerShdw>
                </a:effectLst>
              </a:rPr>
              <a:t>   34 + 12 + 40 = 86 (cm)</a:t>
            </a:r>
            <a:br>
              <a:rPr lang="en-US" sz="4000" b="1" dirty="0">
                <a:solidFill>
                  <a:srgbClr val="FF0000"/>
                </a:solidFill>
                <a:effectLst>
                  <a:outerShdw blurRad="38100" dist="38100" dir="2700000" algn="tl">
                    <a:srgbClr val="C0C0C0"/>
                  </a:outerShdw>
                </a:effectLst>
              </a:rPr>
            </a:br>
            <a:r>
              <a:rPr lang="en-US" sz="4000" b="1" dirty="0">
                <a:solidFill>
                  <a:srgbClr val="FF0000"/>
                </a:solidFill>
                <a:effectLst>
                  <a:outerShdw blurRad="38100" dist="38100" dir="2700000" algn="tl">
                    <a:srgbClr val="C0C0C0"/>
                  </a:outerShdw>
                </a:effectLst>
              </a:rPr>
              <a:t>                    </a:t>
            </a:r>
            <a:r>
              <a:rPr lang="en-US" sz="4000" b="1" dirty="0" err="1">
                <a:solidFill>
                  <a:srgbClr val="FF0000"/>
                </a:solidFill>
                <a:effectLst>
                  <a:outerShdw blurRad="38100" dist="38100" dir="2700000" algn="tl">
                    <a:srgbClr val="C0C0C0"/>
                  </a:outerShdw>
                </a:effectLst>
              </a:rPr>
              <a:t>Đáp</a:t>
            </a:r>
            <a:r>
              <a:rPr lang="en-US" sz="4000" b="1" dirty="0">
                <a:solidFill>
                  <a:srgbClr val="FF0000"/>
                </a:solidFill>
                <a:effectLst>
                  <a:outerShdw blurRad="38100" dist="38100" dir="2700000" algn="tl">
                    <a:srgbClr val="C0C0C0"/>
                  </a:outerShdw>
                </a:effectLst>
              </a:rPr>
              <a:t> </a:t>
            </a:r>
            <a:r>
              <a:rPr lang="en-US" sz="4000" b="1" dirty="0" err="1">
                <a:solidFill>
                  <a:srgbClr val="FF0000"/>
                </a:solidFill>
                <a:effectLst>
                  <a:outerShdw blurRad="38100" dist="38100" dir="2700000" algn="tl">
                    <a:srgbClr val="C0C0C0"/>
                  </a:outerShdw>
                </a:effectLst>
              </a:rPr>
              <a:t>số</a:t>
            </a:r>
            <a:r>
              <a:rPr lang="en-US" sz="4000" b="1" dirty="0">
                <a:solidFill>
                  <a:srgbClr val="FF0000"/>
                </a:solidFill>
                <a:effectLst>
                  <a:outerShdw blurRad="38100" dist="38100" dir="2700000" algn="tl">
                    <a:srgbClr val="C0C0C0"/>
                  </a:outerShdw>
                </a:effectLst>
              </a:rPr>
              <a:t>: 86cm</a:t>
            </a:r>
          </a:p>
        </p:txBody>
      </p:sp>
      <p:sp>
        <p:nvSpPr>
          <p:cNvPr id="7" name="TextBox 6"/>
          <p:cNvSpPr txBox="1"/>
          <p:nvPr/>
        </p:nvSpPr>
        <p:spPr>
          <a:xfrm>
            <a:off x="1240971" y="777241"/>
            <a:ext cx="2155372" cy="769441"/>
          </a:xfrm>
          <a:prstGeom prst="rect">
            <a:avLst/>
          </a:prstGeom>
          <a:noFill/>
        </p:spPr>
        <p:txBody>
          <a:bodyPr wrap="square" rtlCol="0">
            <a:spAutoFit/>
          </a:bodyPr>
          <a:lstStyle/>
          <a:p>
            <a:r>
              <a:rPr lang="en-US" sz="4400" dirty="0" err="1"/>
              <a:t>Bài</a:t>
            </a:r>
            <a:r>
              <a:rPr lang="en-US" sz="4400" dirty="0"/>
              <a:t> 1: </a:t>
            </a:r>
          </a:p>
        </p:txBody>
      </p:sp>
    </p:spTree>
    <p:extLst>
      <p:ext uri="{BB962C8B-B14F-4D97-AF65-F5344CB8AC3E}">
        <p14:creationId xmlns:p14="http://schemas.microsoft.com/office/powerpoint/2010/main" val="40891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b="8311"/>
          <a:stretch>
            <a:fillRect/>
          </a:stretch>
        </p:blipFill>
        <p:spPr>
          <a:xfrm>
            <a:off x="1833844" y="116786"/>
            <a:ext cx="10252139" cy="6640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5161" y="1022628"/>
            <a:ext cx="996970" cy="1901617"/>
          </a:xfrm>
          <a:prstGeom prst="rect">
            <a:avLst/>
          </a:prstGeom>
        </p:spPr>
      </p:pic>
      <p:grpSp>
        <p:nvGrpSpPr>
          <p:cNvPr id="32" name="Group 31"/>
          <p:cNvGrpSpPr/>
          <p:nvPr/>
        </p:nvGrpSpPr>
        <p:grpSpPr>
          <a:xfrm>
            <a:off x="2544872" y="949784"/>
            <a:ext cx="2173428" cy="1341655"/>
            <a:chOff x="13274487" y="3493789"/>
            <a:chExt cx="2719535" cy="827127"/>
          </a:xfrm>
        </p:grpSpPr>
        <p:sp>
          <p:nvSpPr>
            <p:cNvPr id="33" name="AutoShape 16"/>
            <p:cNvSpPr>
              <a:spLocks noChangeArrowheads="1"/>
            </p:cNvSpPr>
            <p:nvPr/>
          </p:nvSpPr>
          <p:spPr bwMode="ltGray">
            <a:xfrm>
              <a:off x="13456328" y="3578966"/>
              <a:ext cx="2105904" cy="631782"/>
            </a:xfrm>
            <a:prstGeom prst="wedgeEllipseCallout">
              <a:avLst>
                <a:gd name="adj1" fmla="val 48388"/>
                <a:gd name="adj2" fmla="val 62438"/>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4" name="Rectangle 18"/>
            <p:cNvSpPr>
              <a:spLocks noChangeArrowheads="1"/>
            </p:cNvSpPr>
            <p:nvPr/>
          </p:nvSpPr>
          <p:spPr bwMode="black">
            <a:xfrm>
              <a:off x="13274487" y="3493789"/>
              <a:ext cx="2719535" cy="827127"/>
            </a:xfrm>
            <a:prstGeom prst="wedgeEllipseCallout">
              <a:avLst/>
            </a:prstGeom>
            <a:noFill/>
            <a:ln w="9525" algn="ctr">
              <a:noFill/>
              <a:miter lim="800000"/>
            </a:ln>
            <a:effectLst/>
          </p:spPr>
          <p:txBody>
            <a:bodyPr wrap="none">
              <a:spAutoFit/>
            </a:bodyPr>
            <a:lstStyle/>
            <a:p>
              <a:pPr algn="ctr"/>
              <a:r>
                <a:rPr lang="en-US" sz="2800" dirty="0" err="1">
                  <a:solidFill>
                    <a:sysClr val="windowText" lastClr="000000"/>
                  </a:solidFill>
                  <a:latin typeface="Cambria" panose="02040503050406030204" pitchFamily="18" charset="0"/>
                </a:rPr>
                <a:t>Mê</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cung</a:t>
              </a:r>
              <a:r>
                <a:rPr lang="en-US" sz="2800" dirty="0">
                  <a:solidFill>
                    <a:sysClr val="windowText" lastClr="000000"/>
                  </a:solidFill>
                  <a:latin typeface="Cambria" panose="02040503050406030204" pitchFamily="18" charset="0"/>
                </a:rPr>
                <a:t> </a:t>
              </a:r>
            </a:p>
            <a:p>
              <a:pPr algn="ctr"/>
              <a:r>
                <a:rPr lang="en-US" sz="2800" dirty="0" err="1">
                  <a:solidFill>
                    <a:sysClr val="windowText" lastClr="000000"/>
                  </a:solidFill>
                  <a:latin typeface="Cambria" panose="02040503050406030204" pitchFamily="18" charset="0"/>
                </a:rPr>
                <a:t>đá</a:t>
              </a:r>
              <a:endParaRPr lang="en-US" sz="2800" dirty="0">
                <a:solidFill>
                  <a:sysClr val="windowText" lastClr="000000"/>
                </a:solidFill>
                <a:latin typeface="Cambria" panose="02040503050406030204" pitchFamily="18" charset="0"/>
              </a:endParaRPr>
            </a:p>
          </p:txBody>
        </p:sp>
      </p:grpSp>
      <p:grpSp>
        <p:nvGrpSpPr>
          <p:cNvPr id="35" name="Group 34"/>
          <p:cNvGrpSpPr/>
          <p:nvPr/>
        </p:nvGrpSpPr>
        <p:grpSpPr>
          <a:xfrm>
            <a:off x="4838552" y="3939766"/>
            <a:ext cx="2304167" cy="1341656"/>
            <a:chOff x="13192699" y="3493789"/>
            <a:chExt cx="2883122" cy="827128"/>
          </a:xfrm>
        </p:grpSpPr>
        <p:sp>
          <p:nvSpPr>
            <p:cNvPr id="36" name="AutoShape 16"/>
            <p:cNvSpPr>
              <a:spLocks noChangeArrowheads="1"/>
            </p:cNvSpPr>
            <p:nvPr/>
          </p:nvSpPr>
          <p:spPr bwMode="ltGray">
            <a:xfrm>
              <a:off x="13472908" y="3570797"/>
              <a:ext cx="2105904" cy="631782"/>
            </a:xfrm>
            <a:prstGeom prst="wedgeEllipseCallout">
              <a:avLst>
                <a:gd name="adj1" fmla="val 30278"/>
                <a:gd name="adj2" fmla="val -81103"/>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37" name="Rectangle 18"/>
            <p:cNvSpPr>
              <a:spLocks noChangeArrowheads="1"/>
            </p:cNvSpPr>
            <p:nvPr/>
          </p:nvSpPr>
          <p:spPr bwMode="black">
            <a:xfrm>
              <a:off x="13192699" y="3493789"/>
              <a:ext cx="2883122" cy="827128"/>
            </a:xfrm>
            <a:prstGeom prst="wedgeEllipseCallout">
              <a:avLst/>
            </a:prstGeom>
            <a:noFill/>
            <a:ln w="9525" algn="ctr">
              <a:noFill/>
              <a:miter lim="800000"/>
            </a:ln>
            <a:effectLst/>
          </p:spPr>
          <p:txBody>
            <a:bodyPr wrap="none">
              <a:spAutoFit/>
            </a:bodyPr>
            <a:lstStyle/>
            <a:p>
              <a:pPr algn="ctr"/>
              <a:r>
                <a:rPr lang="en-US" sz="2800" dirty="0" err="1">
                  <a:solidFill>
                    <a:sysClr val="windowText" lastClr="000000"/>
                  </a:solidFill>
                  <a:latin typeface="Cambria" panose="02040503050406030204" pitchFamily="18" charset="0"/>
                </a:rPr>
                <a:t>Khu</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rừng</a:t>
              </a:r>
              <a:endParaRPr lang="en-US" sz="2800" dirty="0">
                <a:solidFill>
                  <a:sysClr val="windowText" lastClr="000000"/>
                </a:solidFill>
                <a:latin typeface="Cambria" panose="02040503050406030204" pitchFamily="18" charset="0"/>
              </a:endParaRPr>
            </a:p>
            <a:p>
              <a:pPr algn="ct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kì</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bí</a:t>
              </a:r>
              <a:endParaRPr lang="en-US" sz="2800" dirty="0">
                <a:solidFill>
                  <a:sysClr val="windowText" lastClr="000000"/>
                </a:solidFill>
                <a:latin typeface="Cambria" panose="02040503050406030204" pitchFamily="18" charset="0"/>
              </a:endParaRPr>
            </a:p>
          </p:txBody>
        </p:sp>
      </p:grpSp>
      <p:grpSp>
        <p:nvGrpSpPr>
          <p:cNvPr id="38" name="Group 37"/>
          <p:cNvGrpSpPr/>
          <p:nvPr/>
        </p:nvGrpSpPr>
        <p:grpSpPr>
          <a:xfrm>
            <a:off x="9302882" y="2792593"/>
            <a:ext cx="2173500" cy="1341656"/>
            <a:chOff x="13158118" y="3510129"/>
            <a:chExt cx="2719625" cy="827129"/>
          </a:xfrm>
        </p:grpSpPr>
        <p:sp>
          <p:nvSpPr>
            <p:cNvPr id="39" name="AutoShape 16"/>
            <p:cNvSpPr>
              <a:spLocks noChangeArrowheads="1"/>
            </p:cNvSpPr>
            <p:nvPr/>
          </p:nvSpPr>
          <p:spPr bwMode="ltGray">
            <a:xfrm>
              <a:off x="13456328" y="3562626"/>
              <a:ext cx="2089776" cy="715396"/>
            </a:xfrm>
            <a:prstGeom prst="wedgeEllipseCallout">
              <a:avLst>
                <a:gd name="adj1" fmla="val -81534"/>
                <a:gd name="adj2" fmla="val 366"/>
              </a:avLst>
            </a:prstGeom>
          </p:spPr>
          <p:style>
            <a:lnRef idx="2">
              <a:schemeClr val="accent2"/>
            </a:lnRef>
            <a:fillRef idx="1">
              <a:schemeClr val="lt1"/>
            </a:fillRef>
            <a:effectRef idx="0">
              <a:schemeClr val="accent2"/>
            </a:effectRef>
            <a:fontRef idx="minor">
              <a:schemeClr val="dk1"/>
            </a:fontRef>
          </p:style>
          <p:txBody>
            <a:bodyPr wrap="none" anchor="ctr"/>
            <a:lstStyle/>
            <a:p>
              <a:endParaRPr lang="en-US" sz="3200">
                <a:latin typeface="Cambria" panose="02040503050406030204" pitchFamily="18" charset="0"/>
              </a:endParaRPr>
            </a:p>
          </p:txBody>
        </p:sp>
        <p:sp>
          <p:nvSpPr>
            <p:cNvPr id="40" name="Rectangle 18"/>
            <p:cNvSpPr>
              <a:spLocks noChangeArrowheads="1"/>
            </p:cNvSpPr>
            <p:nvPr/>
          </p:nvSpPr>
          <p:spPr bwMode="black">
            <a:xfrm>
              <a:off x="13158118" y="3510129"/>
              <a:ext cx="2719625" cy="827129"/>
            </a:xfrm>
            <a:prstGeom prst="wedgeEllipseCallout">
              <a:avLst/>
            </a:prstGeom>
            <a:noFill/>
            <a:ln w="9525" algn="ctr">
              <a:noFill/>
              <a:miter lim="800000"/>
            </a:ln>
            <a:effectLst/>
          </p:spPr>
          <p:txBody>
            <a:bodyPr wrap="square">
              <a:spAutoFit/>
            </a:bodyPr>
            <a:lstStyle/>
            <a:p>
              <a:pPr algn="ctr"/>
              <a:r>
                <a:rPr lang="en-US" sz="2800" dirty="0" err="1">
                  <a:solidFill>
                    <a:sysClr val="windowText" lastClr="000000"/>
                  </a:solidFill>
                  <a:latin typeface="Cambria" panose="02040503050406030204" pitchFamily="18" charset="0"/>
                </a:rPr>
                <a:t>Đầm</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lầy</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cá</a:t>
              </a:r>
              <a:r>
                <a:rPr lang="en-US" sz="2800" dirty="0">
                  <a:solidFill>
                    <a:sysClr val="windowText" lastClr="000000"/>
                  </a:solidFill>
                  <a:latin typeface="Cambria" panose="02040503050406030204" pitchFamily="18" charset="0"/>
                </a:rPr>
                <a:t> </a:t>
              </a:r>
              <a:r>
                <a:rPr lang="en-US" sz="2800" dirty="0" err="1">
                  <a:solidFill>
                    <a:sysClr val="windowText" lastClr="000000"/>
                  </a:solidFill>
                  <a:latin typeface="Cambria" panose="02040503050406030204" pitchFamily="18" charset="0"/>
                </a:rPr>
                <a:t>sấu</a:t>
              </a:r>
              <a:endParaRPr lang="en-US" sz="2800" dirty="0">
                <a:solidFill>
                  <a:sysClr val="windowText" lastClr="000000"/>
                </a:solidFill>
                <a:latin typeface="Cambria" panose="02040503050406030204" pitchFamily="18" charset="0"/>
              </a:endParaRPr>
            </a:p>
          </p:txBody>
        </p:sp>
      </p:grpSp>
      <p:sp>
        <p:nvSpPr>
          <p:cNvPr id="8" name="Freeform 7"/>
          <p:cNvSpPr/>
          <p:nvPr/>
        </p:nvSpPr>
        <p:spPr>
          <a:xfrm>
            <a:off x="4081670" y="2968487"/>
            <a:ext cx="1113182" cy="1537252"/>
          </a:xfrm>
          <a:custGeom>
            <a:avLst/>
            <a:gdLst>
              <a:gd name="connsiteX0" fmla="*/ 0 w 1113182"/>
              <a:gd name="connsiteY0" fmla="*/ 1537252 h 1537252"/>
              <a:gd name="connsiteX1" fmla="*/ 66260 w 1113182"/>
              <a:gd name="connsiteY1" fmla="*/ 1510748 h 1537252"/>
              <a:gd name="connsiteX2" fmla="*/ 79513 w 1113182"/>
              <a:gd name="connsiteY2" fmla="*/ 1470991 h 1537252"/>
              <a:gd name="connsiteX3" fmla="*/ 119269 w 1113182"/>
              <a:gd name="connsiteY3" fmla="*/ 1457739 h 1537252"/>
              <a:gd name="connsiteX4" fmla="*/ 172278 w 1113182"/>
              <a:gd name="connsiteY4" fmla="*/ 1431235 h 1537252"/>
              <a:gd name="connsiteX5" fmla="*/ 278295 w 1113182"/>
              <a:gd name="connsiteY5" fmla="*/ 1391478 h 1537252"/>
              <a:gd name="connsiteX6" fmla="*/ 304800 w 1113182"/>
              <a:gd name="connsiteY6" fmla="*/ 1364974 h 1537252"/>
              <a:gd name="connsiteX7" fmla="*/ 344556 w 1113182"/>
              <a:gd name="connsiteY7" fmla="*/ 1351722 h 1537252"/>
              <a:gd name="connsiteX8" fmla="*/ 410817 w 1113182"/>
              <a:gd name="connsiteY8" fmla="*/ 1311965 h 1537252"/>
              <a:gd name="connsiteX9" fmla="*/ 450573 w 1113182"/>
              <a:gd name="connsiteY9" fmla="*/ 1285461 h 1537252"/>
              <a:gd name="connsiteX10" fmla="*/ 477078 w 1113182"/>
              <a:gd name="connsiteY10" fmla="*/ 1258956 h 1537252"/>
              <a:gd name="connsiteX11" fmla="*/ 516834 w 1113182"/>
              <a:gd name="connsiteY11" fmla="*/ 1245704 h 1537252"/>
              <a:gd name="connsiteX12" fmla="*/ 609600 w 1113182"/>
              <a:gd name="connsiteY12" fmla="*/ 1219200 h 1537252"/>
              <a:gd name="connsiteX13" fmla="*/ 649356 w 1113182"/>
              <a:gd name="connsiteY13" fmla="*/ 1192696 h 1537252"/>
              <a:gd name="connsiteX14" fmla="*/ 689113 w 1113182"/>
              <a:gd name="connsiteY14" fmla="*/ 1179443 h 1537252"/>
              <a:gd name="connsiteX15" fmla="*/ 742121 w 1113182"/>
              <a:gd name="connsiteY15" fmla="*/ 1152939 h 1537252"/>
              <a:gd name="connsiteX16" fmla="*/ 768626 w 1113182"/>
              <a:gd name="connsiteY16" fmla="*/ 1113183 h 1537252"/>
              <a:gd name="connsiteX17" fmla="*/ 795130 w 1113182"/>
              <a:gd name="connsiteY17" fmla="*/ 1086678 h 1537252"/>
              <a:gd name="connsiteX18" fmla="*/ 834887 w 1113182"/>
              <a:gd name="connsiteY18" fmla="*/ 1007165 h 1537252"/>
              <a:gd name="connsiteX19" fmla="*/ 861391 w 1113182"/>
              <a:gd name="connsiteY19" fmla="*/ 940904 h 1537252"/>
              <a:gd name="connsiteX20" fmla="*/ 887895 w 1113182"/>
              <a:gd name="connsiteY20" fmla="*/ 795130 h 1537252"/>
              <a:gd name="connsiteX21" fmla="*/ 940904 w 1113182"/>
              <a:gd name="connsiteY21" fmla="*/ 702365 h 1537252"/>
              <a:gd name="connsiteX22" fmla="*/ 967408 w 1113182"/>
              <a:gd name="connsiteY22" fmla="*/ 649356 h 1537252"/>
              <a:gd name="connsiteX23" fmla="*/ 980660 w 1113182"/>
              <a:gd name="connsiteY23" fmla="*/ 609600 h 1537252"/>
              <a:gd name="connsiteX24" fmla="*/ 1020417 w 1113182"/>
              <a:gd name="connsiteY24" fmla="*/ 583096 h 1537252"/>
              <a:gd name="connsiteX25" fmla="*/ 1033669 w 1113182"/>
              <a:gd name="connsiteY25" fmla="*/ 450574 h 1537252"/>
              <a:gd name="connsiteX26" fmla="*/ 1060173 w 1113182"/>
              <a:gd name="connsiteY26" fmla="*/ 318052 h 1537252"/>
              <a:gd name="connsiteX27" fmla="*/ 1046921 w 1113182"/>
              <a:gd name="connsiteY27" fmla="*/ 159026 h 1537252"/>
              <a:gd name="connsiteX28" fmla="*/ 1073426 w 1113182"/>
              <a:gd name="connsiteY28" fmla="*/ 26504 h 1537252"/>
              <a:gd name="connsiteX29" fmla="*/ 1113182 w 1113182"/>
              <a:gd name="connsiteY29" fmla="*/ 0 h 153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182" h="1537252">
                <a:moveTo>
                  <a:pt x="0" y="1537252"/>
                </a:moveTo>
                <a:cubicBezTo>
                  <a:pt x="22087" y="1528417"/>
                  <a:pt x="47986" y="1525977"/>
                  <a:pt x="66260" y="1510748"/>
                </a:cubicBezTo>
                <a:cubicBezTo>
                  <a:pt x="76991" y="1501805"/>
                  <a:pt x="69635" y="1480869"/>
                  <a:pt x="79513" y="1470991"/>
                </a:cubicBezTo>
                <a:cubicBezTo>
                  <a:pt x="89390" y="1461114"/>
                  <a:pt x="106430" y="1463242"/>
                  <a:pt x="119269" y="1457739"/>
                </a:cubicBezTo>
                <a:cubicBezTo>
                  <a:pt x="137427" y="1449957"/>
                  <a:pt x="154608" y="1440070"/>
                  <a:pt x="172278" y="1431235"/>
                </a:cubicBezTo>
                <a:cubicBezTo>
                  <a:pt x="232015" y="1371496"/>
                  <a:pt x="155848" y="1437395"/>
                  <a:pt x="278295" y="1391478"/>
                </a:cubicBezTo>
                <a:cubicBezTo>
                  <a:pt x="289994" y="1387091"/>
                  <a:pt x="294086" y="1371402"/>
                  <a:pt x="304800" y="1364974"/>
                </a:cubicBezTo>
                <a:cubicBezTo>
                  <a:pt x="316778" y="1357787"/>
                  <a:pt x="331304" y="1356139"/>
                  <a:pt x="344556" y="1351722"/>
                </a:cubicBezTo>
                <a:cubicBezTo>
                  <a:pt x="396323" y="1299953"/>
                  <a:pt x="342005" y="1346371"/>
                  <a:pt x="410817" y="1311965"/>
                </a:cubicBezTo>
                <a:cubicBezTo>
                  <a:pt x="425063" y="1304842"/>
                  <a:pt x="438136" y="1295410"/>
                  <a:pt x="450573" y="1285461"/>
                </a:cubicBezTo>
                <a:cubicBezTo>
                  <a:pt x="460330" y="1277656"/>
                  <a:pt x="466364" y="1265384"/>
                  <a:pt x="477078" y="1258956"/>
                </a:cubicBezTo>
                <a:cubicBezTo>
                  <a:pt x="489056" y="1251769"/>
                  <a:pt x="503403" y="1249541"/>
                  <a:pt x="516834" y="1245704"/>
                </a:cubicBezTo>
                <a:cubicBezTo>
                  <a:pt x="633324" y="1212422"/>
                  <a:pt x="514270" y="1250976"/>
                  <a:pt x="609600" y="1219200"/>
                </a:cubicBezTo>
                <a:cubicBezTo>
                  <a:pt x="622852" y="1210365"/>
                  <a:pt x="635111" y="1199819"/>
                  <a:pt x="649356" y="1192696"/>
                </a:cubicBezTo>
                <a:cubicBezTo>
                  <a:pt x="661850" y="1186449"/>
                  <a:pt x="676273" y="1184946"/>
                  <a:pt x="689113" y="1179443"/>
                </a:cubicBezTo>
                <a:cubicBezTo>
                  <a:pt x="707271" y="1171661"/>
                  <a:pt x="724452" y="1161774"/>
                  <a:pt x="742121" y="1152939"/>
                </a:cubicBezTo>
                <a:cubicBezTo>
                  <a:pt x="750956" y="1139687"/>
                  <a:pt x="758676" y="1125620"/>
                  <a:pt x="768626" y="1113183"/>
                </a:cubicBezTo>
                <a:cubicBezTo>
                  <a:pt x="776431" y="1103427"/>
                  <a:pt x="789542" y="1097853"/>
                  <a:pt x="795130" y="1086678"/>
                </a:cubicBezTo>
                <a:cubicBezTo>
                  <a:pt x="843976" y="988985"/>
                  <a:pt x="773164" y="1068888"/>
                  <a:pt x="834887" y="1007165"/>
                </a:cubicBezTo>
                <a:cubicBezTo>
                  <a:pt x="843722" y="985078"/>
                  <a:pt x="855132" y="963854"/>
                  <a:pt x="861391" y="940904"/>
                </a:cubicBezTo>
                <a:cubicBezTo>
                  <a:pt x="871401" y="904199"/>
                  <a:pt x="875195" y="833229"/>
                  <a:pt x="887895" y="795130"/>
                </a:cubicBezTo>
                <a:cubicBezTo>
                  <a:pt x="903912" y="747080"/>
                  <a:pt x="917641" y="743076"/>
                  <a:pt x="940904" y="702365"/>
                </a:cubicBezTo>
                <a:cubicBezTo>
                  <a:pt x="950705" y="685213"/>
                  <a:pt x="959626" y="667514"/>
                  <a:pt x="967408" y="649356"/>
                </a:cubicBezTo>
                <a:cubicBezTo>
                  <a:pt x="972911" y="636517"/>
                  <a:pt x="971934" y="620508"/>
                  <a:pt x="980660" y="609600"/>
                </a:cubicBezTo>
                <a:cubicBezTo>
                  <a:pt x="990610" y="597163"/>
                  <a:pt x="1007165" y="591931"/>
                  <a:pt x="1020417" y="583096"/>
                </a:cubicBezTo>
                <a:cubicBezTo>
                  <a:pt x="1024834" y="538922"/>
                  <a:pt x="1027084" y="494477"/>
                  <a:pt x="1033669" y="450574"/>
                </a:cubicBezTo>
                <a:cubicBezTo>
                  <a:pt x="1040351" y="406024"/>
                  <a:pt x="1060173" y="318052"/>
                  <a:pt x="1060173" y="318052"/>
                </a:cubicBezTo>
                <a:cubicBezTo>
                  <a:pt x="1055756" y="265043"/>
                  <a:pt x="1044506" y="212164"/>
                  <a:pt x="1046921" y="159026"/>
                </a:cubicBezTo>
                <a:cubicBezTo>
                  <a:pt x="1048967" y="114024"/>
                  <a:pt x="1035943" y="51493"/>
                  <a:pt x="1073426" y="26504"/>
                </a:cubicBezTo>
                <a:lnTo>
                  <a:pt x="1113182" y="0"/>
                </a:ln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221357" y="2226365"/>
            <a:ext cx="2305878" cy="662609"/>
          </a:xfrm>
          <a:custGeom>
            <a:avLst/>
            <a:gdLst>
              <a:gd name="connsiteX0" fmla="*/ 0 w 2305878"/>
              <a:gd name="connsiteY0" fmla="*/ 662609 h 662609"/>
              <a:gd name="connsiteX1" fmla="*/ 53008 w 2305878"/>
              <a:gd name="connsiteY1" fmla="*/ 556592 h 662609"/>
              <a:gd name="connsiteX2" fmla="*/ 79513 w 2305878"/>
              <a:gd name="connsiteY2" fmla="*/ 530087 h 662609"/>
              <a:gd name="connsiteX3" fmla="*/ 145773 w 2305878"/>
              <a:gd name="connsiteY3" fmla="*/ 477078 h 662609"/>
              <a:gd name="connsiteX4" fmla="*/ 238539 w 2305878"/>
              <a:gd name="connsiteY4" fmla="*/ 357809 h 662609"/>
              <a:gd name="connsiteX5" fmla="*/ 304800 w 2305878"/>
              <a:gd name="connsiteY5" fmla="*/ 304800 h 662609"/>
              <a:gd name="connsiteX6" fmla="*/ 371060 w 2305878"/>
              <a:gd name="connsiteY6" fmla="*/ 251792 h 662609"/>
              <a:gd name="connsiteX7" fmla="*/ 384313 w 2305878"/>
              <a:gd name="connsiteY7" fmla="*/ 212035 h 662609"/>
              <a:gd name="connsiteX8" fmla="*/ 556591 w 2305878"/>
              <a:gd name="connsiteY8" fmla="*/ 172278 h 662609"/>
              <a:gd name="connsiteX9" fmla="*/ 715617 w 2305878"/>
              <a:gd name="connsiteY9" fmla="*/ 132522 h 662609"/>
              <a:gd name="connsiteX10" fmla="*/ 927652 w 2305878"/>
              <a:gd name="connsiteY10" fmla="*/ 79513 h 662609"/>
              <a:gd name="connsiteX11" fmla="*/ 1020417 w 2305878"/>
              <a:gd name="connsiteY11" fmla="*/ 13252 h 662609"/>
              <a:gd name="connsiteX12" fmla="*/ 1060173 w 2305878"/>
              <a:gd name="connsiteY12" fmla="*/ 0 h 662609"/>
              <a:gd name="connsiteX13" fmla="*/ 1179443 w 2305878"/>
              <a:gd name="connsiteY13" fmla="*/ 26505 h 662609"/>
              <a:gd name="connsiteX14" fmla="*/ 1258956 w 2305878"/>
              <a:gd name="connsiteY14" fmla="*/ 53009 h 662609"/>
              <a:gd name="connsiteX15" fmla="*/ 1417982 w 2305878"/>
              <a:gd name="connsiteY15" fmla="*/ 66261 h 662609"/>
              <a:gd name="connsiteX16" fmla="*/ 1524000 w 2305878"/>
              <a:gd name="connsiteY16" fmla="*/ 92765 h 662609"/>
              <a:gd name="connsiteX17" fmla="*/ 1563756 w 2305878"/>
              <a:gd name="connsiteY17" fmla="*/ 79513 h 662609"/>
              <a:gd name="connsiteX18" fmla="*/ 1683026 w 2305878"/>
              <a:gd name="connsiteY18" fmla="*/ 66261 h 662609"/>
              <a:gd name="connsiteX19" fmla="*/ 1802295 w 2305878"/>
              <a:gd name="connsiteY19" fmla="*/ 53009 h 662609"/>
              <a:gd name="connsiteX20" fmla="*/ 1815547 w 2305878"/>
              <a:gd name="connsiteY20" fmla="*/ 92765 h 662609"/>
              <a:gd name="connsiteX21" fmla="*/ 1855304 w 2305878"/>
              <a:gd name="connsiteY21" fmla="*/ 106018 h 662609"/>
              <a:gd name="connsiteX22" fmla="*/ 1934817 w 2305878"/>
              <a:gd name="connsiteY22" fmla="*/ 145774 h 662609"/>
              <a:gd name="connsiteX23" fmla="*/ 2080591 w 2305878"/>
              <a:gd name="connsiteY23" fmla="*/ 265044 h 662609"/>
              <a:gd name="connsiteX24" fmla="*/ 2133600 w 2305878"/>
              <a:gd name="connsiteY24" fmla="*/ 278296 h 662609"/>
              <a:gd name="connsiteX25" fmla="*/ 2173356 w 2305878"/>
              <a:gd name="connsiteY25" fmla="*/ 304800 h 662609"/>
              <a:gd name="connsiteX26" fmla="*/ 2226365 w 2305878"/>
              <a:gd name="connsiteY26" fmla="*/ 357809 h 662609"/>
              <a:gd name="connsiteX27" fmla="*/ 2266121 w 2305878"/>
              <a:gd name="connsiteY27" fmla="*/ 384313 h 662609"/>
              <a:gd name="connsiteX28" fmla="*/ 2279373 w 2305878"/>
              <a:gd name="connsiteY28" fmla="*/ 424070 h 662609"/>
              <a:gd name="connsiteX29" fmla="*/ 2305878 w 2305878"/>
              <a:gd name="connsiteY29" fmla="*/ 450574 h 6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05878" h="662609">
                <a:moveTo>
                  <a:pt x="0" y="662609"/>
                </a:moveTo>
                <a:cubicBezTo>
                  <a:pt x="20560" y="611208"/>
                  <a:pt x="21248" y="596291"/>
                  <a:pt x="53008" y="556592"/>
                </a:cubicBezTo>
                <a:cubicBezTo>
                  <a:pt x="60813" y="546835"/>
                  <a:pt x="69756" y="537892"/>
                  <a:pt x="79513" y="530087"/>
                </a:cubicBezTo>
                <a:cubicBezTo>
                  <a:pt x="112118" y="504003"/>
                  <a:pt x="121773" y="509079"/>
                  <a:pt x="145773" y="477078"/>
                </a:cubicBezTo>
                <a:cubicBezTo>
                  <a:pt x="240874" y="350276"/>
                  <a:pt x="157609" y="438737"/>
                  <a:pt x="238539" y="357809"/>
                </a:cubicBezTo>
                <a:cubicBezTo>
                  <a:pt x="266666" y="273425"/>
                  <a:pt x="226354" y="357097"/>
                  <a:pt x="304800" y="304800"/>
                </a:cubicBezTo>
                <a:cubicBezTo>
                  <a:pt x="424687" y="224876"/>
                  <a:pt x="241088" y="295116"/>
                  <a:pt x="371060" y="251792"/>
                </a:cubicBezTo>
                <a:cubicBezTo>
                  <a:pt x="375478" y="238540"/>
                  <a:pt x="375586" y="222943"/>
                  <a:pt x="384313" y="212035"/>
                </a:cubicBezTo>
                <a:cubicBezTo>
                  <a:pt x="422104" y="164796"/>
                  <a:pt x="516658" y="176272"/>
                  <a:pt x="556591" y="172278"/>
                </a:cubicBezTo>
                <a:cubicBezTo>
                  <a:pt x="661595" y="137277"/>
                  <a:pt x="608546" y="150367"/>
                  <a:pt x="715617" y="132522"/>
                </a:cubicBezTo>
                <a:cubicBezTo>
                  <a:pt x="837867" y="91772"/>
                  <a:pt x="767735" y="111497"/>
                  <a:pt x="927652" y="79513"/>
                </a:cubicBezTo>
                <a:cubicBezTo>
                  <a:pt x="939656" y="70510"/>
                  <a:pt x="1001040" y="22940"/>
                  <a:pt x="1020417" y="13252"/>
                </a:cubicBezTo>
                <a:cubicBezTo>
                  <a:pt x="1032911" y="7005"/>
                  <a:pt x="1046921" y="4417"/>
                  <a:pt x="1060173" y="0"/>
                </a:cubicBezTo>
                <a:cubicBezTo>
                  <a:pt x="1099930" y="8835"/>
                  <a:pt x="1140092" y="16011"/>
                  <a:pt x="1179443" y="26505"/>
                </a:cubicBezTo>
                <a:cubicBezTo>
                  <a:pt x="1206438" y="33704"/>
                  <a:pt x="1231398" y="48416"/>
                  <a:pt x="1258956" y="53009"/>
                </a:cubicBezTo>
                <a:cubicBezTo>
                  <a:pt x="1311425" y="61754"/>
                  <a:pt x="1364973" y="61844"/>
                  <a:pt x="1417982" y="66261"/>
                </a:cubicBezTo>
                <a:cubicBezTo>
                  <a:pt x="1453321" y="75096"/>
                  <a:pt x="1487723" y="89467"/>
                  <a:pt x="1524000" y="92765"/>
                </a:cubicBezTo>
                <a:cubicBezTo>
                  <a:pt x="1537911" y="94030"/>
                  <a:pt x="1549977" y="81809"/>
                  <a:pt x="1563756" y="79513"/>
                </a:cubicBezTo>
                <a:cubicBezTo>
                  <a:pt x="1603213" y="72937"/>
                  <a:pt x="1643269" y="70678"/>
                  <a:pt x="1683026" y="66261"/>
                </a:cubicBezTo>
                <a:cubicBezTo>
                  <a:pt x="1726687" y="37154"/>
                  <a:pt x="1738202" y="16385"/>
                  <a:pt x="1802295" y="53009"/>
                </a:cubicBezTo>
                <a:cubicBezTo>
                  <a:pt x="1814423" y="59939"/>
                  <a:pt x="1805670" y="82888"/>
                  <a:pt x="1815547" y="92765"/>
                </a:cubicBezTo>
                <a:cubicBezTo>
                  <a:pt x="1825425" y="102643"/>
                  <a:pt x="1842810" y="99771"/>
                  <a:pt x="1855304" y="106018"/>
                </a:cubicBezTo>
                <a:cubicBezTo>
                  <a:pt x="1958056" y="157394"/>
                  <a:pt x="1834893" y="112467"/>
                  <a:pt x="1934817" y="145774"/>
                </a:cubicBezTo>
                <a:cubicBezTo>
                  <a:pt x="1966127" y="177084"/>
                  <a:pt x="2033702" y="253322"/>
                  <a:pt x="2080591" y="265044"/>
                </a:cubicBezTo>
                <a:lnTo>
                  <a:pt x="2133600" y="278296"/>
                </a:lnTo>
                <a:cubicBezTo>
                  <a:pt x="2146852" y="287131"/>
                  <a:pt x="2161263" y="294435"/>
                  <a:pt x="2173356" y="304800"/>
                </a:cubicBezTo>
                <a:cubicBezTo>
                  <a:pt x="2192329" y="321062"/>
                  <a:pt x="2205573" y="343948"/>
                  <a:pt x="2226365" y="357809"/>
                </a:cubicBezTo>
                <a:lnTo>
                  <a:pt x="2266121" y="384313"/>
                </a:lnTo>
                <a:cubicBezTo>
                  <a:pt x="2270538" y="397565"/>
                  <a:pt x="2272186" y="412092"/>
                  <a:pt x="2279373" y="424070"/>
                </a:cubicBezTo>
                <a:cubicBezTo>
                  <a:pt x="2285801" y="434784"/>
                  <a:pt x="2305878" y="450574"/>
                  <a:pt x="2305878" y="450574"/>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Nhóm 61"/>
          <p:cNvGrpSpPr/>
          <p:nvPr/>
        </p:nvGrpSpPr>
        <p:grpSpPr>
          <a:xfrm>
            <a:off x="31198" y="1383265"/>
            <a:ext cx="1198563" cy="5487987"/>
            <a:chOff x="44450" y="1370013"/>
            <a:chExt cx="1198563" cy="5487987"/>
          </a:xfrm>
        </p:grpSpPr>
        <p:sp>
          <p:nvSpPr>
            <p:cNvPr id="42" name="Hình tự do 5"/>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3" name="Dòng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Hình tự do 7"/>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5" name="Hình tự do 8"/>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46" name="Hình tự do 12"/>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47" name="Hình tự do 13"/>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14"/>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49" name="Hình tự do 15"/>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0" name="Dòng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1" name="Hình tự do 17"/>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52" name="Hình tự do 18"/>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3" name="Hình tự do 19"/>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4" name="Hình tự do 20"/>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5" name="Hình tự do 21"/>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6" name="Hình tự do 22"/>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57" name="Hình tự do 23"/>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8" name="Hình tự do 24"/>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9" name="Dòng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0" name="Hình tự do 26"/>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lstStyle/>
            <a:p>
              <a:endParaRPr lang="vi-VN"/>
            </a:p>
          </p:txBody>
        </p:sp>
        <p:grpSp>
          <p:nvGrpSpPr>
            <p:cNvPr id="61" name="Nhóm 27"/>
            <p:cNvGrpSpPr/>
            <p:nvPr userDrawn="1"/>
          </p:nvGrpSpPr>
          <p:grpSpPr>
            <a:xfrm rot="21049918">
              <a:off x="516851" y="3319634"/>
              <a:ext cx="682233" cy="504823"/>
              <a:chOff x="452438" y="3540125"/>
              <a:chExt cx="750888" cy="555625"/>
            </a:xfrm>
          </p:grpSpPr>
          <p:sp>
            <p:nvSpPr>
              <p:cNvPr id="84" name="Hình tự do 28"/>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5" name="Hình tự do 29"/>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62" name="Hình bầu dục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3" name="Hình tự do 31"/>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4" name="Hình tự do 32"/>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5" name="Hình tự do 33"/>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6" name="Hình tự do 38"/>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vi-VN"/>
            </a:p>
          </p:txBody>
        </p:sp>
        <p:sp>
          <p:nvSpPr>
            <p:cNvPr id="67" name="Hình tự do 39"/>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8" name="Hình tự do 40"/>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9" name="Hình bầu dục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lstStyle/>
            <a:p>
              <a:endParaRPr lang="vi-VN"/>
            </a:p>
          </p:txBody>
        </p:sp>
        <p:sp>
          <p:nvSpPr>
            <p:cNvPr id="70" name="Hình tự do 18"/>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nvGrpSpPr>
            <p:cNvPr id="71" name="Nhóm 48"/>
            <p:cNvGrpSpPr/>
            <p:nvPr userDrawn="1"/>
          </p:nvGrpSpPr>
          <p:grpSpPr>
            <a:xfrm>
              <a:off x="603252" y="4833897"/>
              <a:ext cx="607348" cy="609642"/>
              <a:chOff x="2051052" y="5522596"/>
              <a:chExt cx="892175" cy="895542"/>
            </a:xfrm>
          </p:grpSpPr>
          <p:sp>
            <p:nvSpPr>
              <p:cNvPr id="78" name="Hình tự do 5"/>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9" name="Dòng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0" name="Hình tự do 32"/>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1" name="Hình tự do 33"/>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82" name="Hình tự do 32"/>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83" name="Hình bầu dục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2" name="Nhóm 55"/>
            <p:cNvGrpSpPr/>
            <p:nvPr userDrawn="1"/>
          </p:nvGrpSpPr>
          <p:grpSpPr>
            <a:xfrm rot="19876682">
              <a:off x="80098" y="1916305"/>
              <a:ext cx="878030" cy="874332"/>
              <a:chOff x="4277517" y="3752400"/>
              <a:chExt cx="1154448" cy="1149586"/>
            </a:xfrm>
          </p:grpSpPr>
          <p:sp>
            <p:nvSpPr>
              <p:cNvPr id="73" name="Hình tự do 56"/>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74" name="Hình tự do 35"/>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75" name="Hình tự do 41"/>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76" name="Hình tự do 41"/>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77" name="Hình tự do 42"/>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59555" y="2576548"/>
            <a:ext cx="2299136" cy="3708285"/>
          </a:xfrm>
          <a:prstGeom prst="rect">
            <a:avLst/>
          </a:prstGeom>
        </p:spPr>
      </p:pic>
      <p:pic>
        <p:nvPicPr>
          <p:cNvPr id="86" name="Tieng-Ngua-chay">
            <a:hlinkClick r:id="" action="ppaction://media"/>
          </p:cNvPr>
          <p:cNvPicPr>
            <a:picLocks noChangeAspect="1"/>
          </p:cNvPicPr>
          <p:nvPr>
            <a:audioFile r:link="rId1"/>
            <p:extLst>
              <p:ext uri="{DAA4B4D4-6D71-4841-9C94-3DE7FCFB9230}">
                <p14:media xmlns:p14="http://schemas.microsoft.com/office/powerpoint/2010/main" r:embed="rId2">
                  <p14:trim st="1029" end="6035.916504"/>
                </p14:media>
              </p:ext>
            </p:extLst>
          </p:nvPr>
        </p:nvPicPr>
        <p:blipFill>
          <a:blip r:embed="rId10"/>
          <a:stretch>
            <a:fillRect/>
          </a:stretch>
        </p:blipFill>
        <p:spPr>
          <a:xfrm>
            <a:off x="-199180" y="1403704"/>
            <a:ext cx="413780" cy="413780"/>
          </a:xfrm>
          <a:prstGeom prst="rect">
            <a:avLst/>
          </a:prstGeom>
        </p:spPr>
      </p:pic>
      <p:pic>
        <p:nvPicPr>
          <p:cNvPr id="3" name="HUG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21314" y="6064446"/>
            <a:ext cx="440773" cy="4407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50" fill="hold"/>
                                        <p:tgtEl>
                                          <p:spTgt spid="3"/>
                                        </p:tgtEl>
                                      </p:cBhvr>
                                    </p:cmd>
                                  </p:childTnLst>
                                </p:cTn>
                              </p:par>
                              <p:par>
                                <p:cTn id="7" presetID="9" presetClass="emph" presetSubtype="0" nodeType="withEffect">
                                  <p:stCondLst>
                                    <p:cond delay="4000"/>
                                  </p:stCondLst>
                                  <p:childTnLst>
                                    <p:set>
                                      <p:cBhvr rctx="PPT">
                                        <p:cTn id="8" dur="indefinite"/>
                                        <p:tgtEl>
                                          <p:spTgt spid="32"/>
                                        </p:tgtEl>
                                        <p:attrNameLst>
                                          <p:attrName>style.opacity</p:attrName>
                                        </p:attrNameLst>
                                      </p:cBhvr>
                                      <p:to>
                                        <p:strVal val="0.5"/>
                                      </p:to>
                                    </p:set>
                                    <p:animEffect filter="image" prLst="opacity: 0.5">
                                      <p:cBhvr rctx="IE">
                                        <p:cTn id="9" dur="indefinite"/>
                                        <p:tgtEl>
                                          <p:spTgt spid="32"/>
                                        </p:tgtEl>
                                      </p:cBhvr>
                                    </p:animEffect>
                                  </p:childTnLst>
                                  <p:subTnLst>
                                    <p:audio>
                                      <p:cMediaNode>
                                        <p:cTn display="0" masterRel="sameClick">
                                          <p:stCondLst>
                                            <p:cond evt="begin" delay="0">
                                              <p:tn val="7"/>
                                            </p:cond>
                                          </p:stCondLst>
                                          <p:endCondLst>
                                            <p:cond evt="onStopAudio" delay="0">
                                              <p:tgtEl>
                                                <p:sldTgt/>
                                              </p:tgtEl>
                                            </p:cond>
                                          </p:endCondLst>
                                        </p:cTn>
                                        <p:tgtEl>
                                          <p:sndTgt r:embed="rId6" name="bomb.wav"/>
                                        </p:tgtEl>
                                      </p:cMediaNode>
                                    </p:audio>
                                  </p:subTnLst>
                                </p:cTn>
                              </p:par>
                            </p:childTnLst>
                          </p:cTn>
                        </p:par>
                        <p:par>
                          <p:cTn id="10" fill="hold">
                            <p:stCondLst>
                              <p:cond delay="6650"/>
                            </p:stCondLst>
                            <p:childTnLst>
                              <p:par>
                                <p:cTn id="11" presetID="63" presetClass="path" presetSubtype="0" accel="50000" decel="50000" fill="hold" nodeType="afterEffect">
                                  <p:stCondLst>
                                    <p:cond delay="0"/>
                                  </p:stCondLst>
                                  <p:childTnLst>
                                    <p:animMotion origin="layout" path="M -1.875E-6 -1.48148E-6 L 0.19571 -0.04838 " pathEditMode="relative" rAng="0" ptsTypes="AA">
                                      <p:cBhvr>
                                        <p:cTn id="12" dur="2000" fill="hold"/>
                                        <p:tgtEl>
                                          <p:spTgt spid="6"/>
                                        </p:tgtEl>
                                        <p:attrNameLst>
                                          <p:attrName>ppt_x</p:attrName>
                                          <p:attrName>ppt_y</p:attrName>
                                        </p:attrNameLst>
                                      </p:cBhvr>
                                      <p:rCtr x="9779" y="-2431"/>
                                    </p:animMotion>
                                  </p:childTnLst>
                                </p:cTn>
                              </p:par>
                              <p:par>
                                <p:cTn id="13" presetID="18" presetClass="entr" presetSubtype="3"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upRight)">
                                      <p:cBhvr>
                                        <p:cTn id="15" dur="2000"/>
                                        <p:tgtEl>
                                          <p:spTgt spid="9"/>
                                        </p:tgtEl>
                                      </p:cBhvr>
                                    </p:animEffect>
                                  </p:childTnLst>
                                </p:cTn>
                              </p:par>
                              <p:par>
                                <p:cTn id="16" presetID="1" presetClass="mediacall" presetSubtype="0" fill="hold" nodeType="withEffect">
                                  <p:stCondLst>
                                    <p:cond delay="0"/>
                                  </p:stCondLst>
                                  <p:childTnLst>
                                    <p:cmd type="call" cmd="playFrom(0.0)">
                                      <p:cBhvr>
                                        <p:cTn id="17" dur="1247" fill="hold"/>
                                        <p:tgtEl>
                                          <p:spTgt spid="86"/>
                                        </p:tgtEl>
                                      </p:cBhvr>
                                    </p:cmd>
                                  </p:childTnLst>
                                </p:cTn>
                              </p:par>
                            </p:childTnLst>
                          </p:cTn>
                        </p:par>
                        <p:par>
                          <p:cTn id="18" fill="hold">
                            <p:stCondLst>
                              <p:cond delay="8650"/>
                            </p:stCondLst>
                            <p:childTnLst>
                              <p:par>
                                <p:cTn id="19" presetID="26" presetClass="emph" presetSubtype="0" repeatCount="3000" fill="hold" nodeType="afterEffect">
                                  <p:stCondLst>
                                    <p:cond delay="0"/>
                                  </p:stCondLst>
                                  <p:childTnLst>
                                    <p:animEffect transition="out" filter="fade">
                                      <p:cBhvr>
                                        <p:cTn id="20" dur="1000" tmFilter="0, 0; .2, .5; .8, .5; 1, 0"/>
                                        <p:tgtEl>
                                          <p:spTgt spid="35"/>
                                        </p:tgtEl>
                                      </p:cBhvr>
                                    </p:animEffect>
                                    <p:animScale>
                                      <p:cBhvr>
                                        <p:cTn id="21" dur="50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6"/>
                </p:tgtEl>
              </p:cMediaNode>
            </p:audio>
            <p:audio>
              <p:cMediaNode vol="80000">
                <p:cTn id="23" fill="hold" display="0">
                  <p:stCondLst>
                    <p:cond delay="indefinite"/>
                  </p:stCondLst>
                  <p:endCondLst>
                    <p:cond evt="onStopAudio" delay="0">
                      <p:tgtEl>
                        <p:sldTgt/>
                      </p:tgtEl>
                    </p:cond>
                  </p:endCondLst>
                </p:cTn>
                <p:tgtEl>
                  <p:spTgt spid="3"/>
                </p:tgtEl>
              </p:cMediaNode>
            </p:audio>
          </p:childTnLst>
        </p:cTn>
      </p:par>
    </p:tnLst>
    <p:bldLst>
      <p:bldP spid="9" grpId="0" animBg="1"/>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TOÁN 4 - HÌNH BÌNH HÀNH</Template>
  <TotalTime>0</TotalTime>
  <Words>665</Words>
  <Application>Microsoft Office PowerPoint</Application>
  <PresentationFormat>Widescreen</PresentationFormat>
  <Paragraphs>105</Paragraphs>
  <Slides>19</Slides>
  <Notes>1</Notes>
  <HiddenSlides>0</HiddenSlides>
  <MMClips>15</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Calibri</vt:lpstr>
      <vt:lpstr>Calibri Light</vt:lpstr>
      <vt:lpstr>Cambria</vt:lpstr>
      <vt:lpstr>Century Schoolbook</vt:lpstr>
      <vt:lpstr>HP001</vt:lpstr>
      <vt:lpstr>Times New Roman</vt:lpstr>
      <vt:lpstr>UTM Cookies</vt:lpstr>
      <vt:lpstr>UTM Kabel KT</vt:lpstr>
      <vt:lpstr>Verdana</vt:lpstr>
      <vt:lpstr>FLOWERS 16X9</vt:lpstr>
      <vt:lpstr>Office Theme</vt:lpstr>
      <vt:lpstr>PowerPoint Presentation</vt:lpstr>
      <vt:lpstr>PowerPoint Presentation</vt:lpstr>
      <vt:lpstr>PowerPoint Presentation</vt:lpstr>
      <vt:lpstr>PowerPoint Presentation</vt:lpstr>
      <vt:lpstr>PowerPoint Presentation</vt:lpstr>
      <vt:lpstr>PowerPoint Presentation</vt:lpstr>
      <vt:lpstr>Bài 1:  a) Tính  độ dài đường gấp khúc ABCD</vt:lpstr>
      <vt:lpstr>a, Độ dài đường gấp khúc ABCD là:     34 + 12 + 40 = 86 (cm)                     Đáp số: 86cm</vt:lpstr>
      <vt:lpstr>PowerPoint Presentation</vt:lpstr>
      <vt:lpstr>Bài 2: Đo độ dài mỗi cạnh rồi tính chu vi hình chữ nhật ABCD</vt:lpstr>
      <vt:lpstr>PowerPoint Presentation</vt:lpstr>
      <vt:lpstr>PowerPoint Presentation</vt:lpstr>
      <vt:lpstr>PowerPoint Presentation</vt:lpstr>
      <vt:lpstr>PowerPoint Presentation</vt:lpstr>
      <vt:lpstr>Bài 1: Đội Một trồng được 230 cây, đội Hai trồng được nhiều hơn đội Một 90 cây. Hỏi đội Hai trồng được bao nhiêu cây?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2</cp:revision>
  <dcterms:created xsi:type="dcterms:W3CDTF">2020-04-19T17:13:00Z</dcterms:created>
  <dcterms:modified xsi:type="dcterms:W3CDTF">2021-09-25T09:54:48Z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TC030988909991</vt:lpwstr>
  </property>
  <property fmtid="{D5CDD505-2E9C-101B-9397-08002B2CF9AE}" pid="3" name="ICV">
    <vt:lpwstr>819EEBA1DC124CB89860EBF13617F68A</vt:lpwstr>
  </property>
  <property fmtid="{D5CDD505-2E9C-101B-9397-08002B2CF9AE}" pid="4" name="KSOProductBuildVer">
    <vt:lpwstr>1033-11.2.0.10265</vt:lpwstr>
  </property>
</Properties>
</file>