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968" r:id="rId2"/>
    <p:sldId id="3987" r:id="rId3"/>
    <p:sldId id="3988" r:id="rId4"/>
    <p:sldId id="3989" r:id="rId5"/>
    <p:sldId id="270" r:id="rId6"/>
    <p:sldId id="3981" r:id="rId7"/>
    <p:sldId id="3980" r:id="rId8"/>
    <p:sldId id="3971" r:id="rId9"/>
    <p:sldId id="3983" r:id="rId10"/>
    <p:sldId id="3972" r:id="rId11"/>
    <p:sldId id="3990" r:id="rId12"/>
    <p:sldId id="3991" r:id="rId13"/>
    <p:sldId id="3973" r:id="rId14"/>
    <p:sldId id="3992" r:id="rId15"/>
    <p:sldId id="3984" r:id="rId16"/>
    <p:sldId id="3985" r:id="rId17"/>
    <p:sldId id="3995" r:id="rId18"/>
    <p:sldId id="3996" r:id="rId19"/>
    <p:sldId id="3994" r:id="rId20"/>
    <p:sldId id="3969"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2"/>
    <p:restoredTop sz="94643"/>
  </p:normalViewPr>
  <p:slideViewPr>
    <p:cSldViewPr snapToGrid="0" snapToObjects="1">
      <p:cViewPr varScale="1">
        <p:scale>
          <a:sx n="65" d="100"/>
          <a:sy n="65" d="100"/>
        </p:scale>
        <p:origin x="-84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DC7D8-DADD-D04E-AC56-DDBED941F813}" type="datetimeFigureOut">
              <a:rPr lang="x-none" smtClean="0"/>
              <a:t>24/11/2021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16932-AB07-FE44-A425-F25E0D003ADA}" type="slidenum">
              <a:rPr lang="x-none" smtClean="0"/>
              <a:t>‹#›</a:t>
            </a:fld>
            <a:endParaRPr lang="x-none"/>
          </a:p>
        </p:txBody>
      </p:sp>
    </p:spTree>
    <p:extLst>
      <p:ext uri="{BB962C8B-B14F-4D97-AF65-F5344CB8AC3E}">
        <p14:creationId xmlns:p14="http://schemas.microsoft.com/office/powerpoint/2010/main" val="292045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0916E-804B-4709-B2A6-F17F6A551C5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46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1A8AC0A-E0A0-4EC0-BFF4-2CDDD81138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9FD1008-1F3E-4F5B-8384-5B8CA58FC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22A405CF-81FF-4074-B26A-A86C8587CB16}"/>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5" name="页脚占位符 4">
            <a:extLst>
              <a:ext uri="{FF2B5EF4-FFF2-40B4-BE49-F238E27FC236}">
                <a16:creationId xmlns="" xmlns:a16="http://schemas.microsoft.com/office/drawing/2014/main" id="{A9B4883F-9DB8-4AAC-AAB8-C7A461CB11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733B3B3-6A63-420D-92E4-A93450DBCA14}"/>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522384823"/>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2FAE01-18E6-480E-9471-08F41ADB44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7A547EA2-F4CB-4AE3-8405-41CEFEA627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A0CB4E3-053C-47AE-9DDA-9EA477EAAA23}"/>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5" name="页脚占位符 4">
            <a:extLst>
              <a:ext uri="{FF2B5EF4-FFF2-40B4-BE49-F238E27FC236}">
                <a16:creationId xmlns="" xmlns:a16="http://schemas.microsoft.com/office/drawing/2014/main" id="{A7CBEE50-18B7-4E07-91F0-4F7A7A614D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9E8351E-8E60-4FE4-B1EE-487E4F1EB98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4059691478"/>
      </p:ext>
    </p:extLst>
  </p:cSld>
  <p:clrMapOvr>
    <a:masterClrMapping/>
  </p:clrMapOvr>
  <p:transition spd="slow" advClick="0"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883B2EC8-DF39-4F6E-B933-FB0F65222F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D10901B6-E078-4728-A454-9D9AEF0DC0B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739B2C0-B317-442B-A050-F12F5233BD88}"/>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5" name="页脚占位符 4">
            <a:extLst>
              <a:ext uri="{FF2B5EF4-FFF2-40B4-BE49-F238E27FC236}">
                <a16:creationId xmlns="" xmlns:a16="http://schemas.microsoft.com/office/drawing/2014/main" id="{E5D9719C-C81D-4EFB-95EA-D8B05D9F30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87FC620-EA40-4D8E-82F6-0AE3C1CBC9A0}"/>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448604702"/>
      </p:ext>
    </p:extLst>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F6FA06E-B6FA-4510-BC9A-9499B7F255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5244E21-1DFA-4C2B-B31A-39D12540DF6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F2B71C8-2CB8-404C-A98C-E2DC1521FFA8}"/>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5" name="页脚占位符 4">
            <a:extLst>
              <a:ext uri="{FF2B5EF4-FFF2-40B4-BE49-F238E27FC236}">
                <a16:creationId xmlns="" xmlns:a16="http://schemas.microsoft.com/office/drawing/2014/main" id="{426F8CEB-6BA1-499E-8848-DB1E00B010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F80886F-C149-4A4B-BB57-3663AF408481}"/>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046067367"/>
      </p:ext>
    </p:extLst>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59C2ACD-B914-4C3C-8047-7150955085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BDB3EC3C-7227-4CEB-9A38-E813CC2FF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641CA316-9830-4A9C-884F-483D2C55D093}"/>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5" name="页脚占位符 4">
            <a:extLst>
              <a:ext uri="{FF2B5EF4-FFF2-40B4-BE49-F238E27FC236}">
                <a16:creationId xmlns="" xmlns:a16="http://schemas.microsoft.com/office/drawing/2014/main" id="{84363F3F-5999-40C9-9980-51000E391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5C0E15B-141B-4FDF-9AA4-C44811166AAF}"/>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942388080"/>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4517C70-848C-4DAD-A99F-DF851DF24D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0FE0DB37-358D-4AF5-82FA-C32585E7C1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25446A0-303D-4701-9C1C-37788EB0C42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5234BC92-0B3E-4C40-8EF7-0E040FF961C1}"/>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6" name="页脚占位符 5">
            <a:extLst>
              <a:ext uri="{FF2B5EF4-FFF2-40B4-BE49-F238E27FC236}">
                <a16:creationId xmlns="" xmlns:a16="http://schemas.microsoft.com/office/drawing/2014/main" id="{3BE248A4-0DE2-4A73-B1DB-3AC41A30CA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DF5A083-C78E-42A9-81F2-F6EA8682134B}"/>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896037376"/>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E2E6DB1-9B6B-461A-A992-2D8C7F8E45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F55F184-2965-4011-A752-4CAAB0764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780F002F-D24F-4976-AE35-CFCD391E442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568EF648-887E-4932-BA61-C482D420F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CEBDB00A-0A1A-4212-9F25-3C96AF066BB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CCAC541E-5715-486D-AC18-3052F812FB40}"/>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8" name="页脚占位符 7">
            <a:extLst>
              <a:ext uri="{FF2B5EF4-FFF2-40B4-BE49-F238E27FC236}">
                <a16:creationId xmlns="" xmlns:a16="http://schemas.microsoft.com/office/drawing/2014/main" id="{F283D688-1674-4405-9FD2-4F406F94664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20B2F09E-EC73-49BE-A91C-A12707E3657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170937747"/>
      </p:ext>
    </p:extLst>
  </p:cSld>
  <p:clrMapOvr>
    <a:masterClrMapping/>
  </p:clrMapOvr>
  <p:transition spd="slow" advClick="0"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5E4060A-B532-4964-8BDB-EB58237CA8D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2EF33C2-E211-4BD3-8B90-A863528DB846}"/>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4" name="页脚占位符 3">
            <a:extLst>
              <a:ext uri="{FF2B5EF4-FFF2-40B4-BE49-F238E27FC236}">
                <a16:creationId xmlns="" xmlns:a16="http://schemas.microsoft.com/office/drawing/2014/main" id="{2920C4C9-DD64-4324-9276-F7C191031E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09147E02-D828-47A9-AC8B-1E069353CC96}"/>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781765748"/>
      </p:ext>
    </p:extLst>
  </p:cSld>
  <p:clrMapOvr>
    <a:masterClrMapping/>
  </p:clrMapOvr>
  <p:transition spd="slow" advClick="0"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BE3600B1-3301-4FFB-B669-E1989413EFF5}"/>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3" name="页脚占位符 2">
            <a:extLst>
              <a:ext uri="{FF2B5EF4-FFF2-40B4-BE49-F238E27FC236}">
                <a16:creationId xmlns="" xmlns:a16="http://schemas.microsoft.com/office/drawing/2014/main" id="{88BDAF8D-556E-42B4-A11F-793BD4E3EE3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F54D611B-9A9D-4CD4-A1EB-692A831BC3C2}"/>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pic>
        <p:nvPicPr>
          <p:cNvPr id="5" name="图片 4">
            <a:extLst>
              <a:ext uri="{FF2B5EF4-FFF2-40B4-BE49-F238E27FC236}">
                <a16:creationId xmlns="" xmlns:a16="http://schemas.microsoft.com/office/drawing/2014/main" id="{B40CDD8E-9798-4122-8DCB-0628A84FCE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84"/>
          <a:stretch/>
        </p:blipFill>
        <p:spPr>
          <a:xfrm>
            <a:off x="0" y="4991545"/>
            <a:ext cx="12192000" cy="1866455"/>
          </a:xfrm>
          <a:prstGeom prst="rect">
            <a:avLst/>
          </a:prstGeom>
        </p:spPr>
      </p:pic>
    </p:spTree>
    <p:extLst>
      <p:ext uri="{BB962C8B-B14F-4D97-AF65-F5344CB8AC3E}">
        <p14:creationId xmlns:p14="http://schemas.microsoft.com/office/powerpoint/2010/main" val="1390911628"/>
      </p:ext>
    </p:extLst>
  </p:cSld>
  <p:clrMapOvr>
    <a:masterClrMapping/>
  </p:clrMapOvr>
  <p:transition spd="slow" advClick="0"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BC1394D-034F-4E96-93C9-B825F04CAE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7B4F4445-669D-475B-B785-8B698AFD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368F408A-7A59-43EB-8843-13BC38CF4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14778F8-A7CC-4AFB-AF2E-0FD85F3614C3}"/>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6" name="页脚占位符 5">
            <a:extLst>
              <a:ext uri="{FF2B5EF4-FFF2-40B4-BE49-F238E27FC236}">
                <a16:creationId xmlns="" xmlns:a16="http://schemas.microsoft.com/office/drawing/2014/main" id="{9D603C86-6999-4191-A307-2950940D72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D27825-D876-40EC-BE84-ADB33C4F180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400962465"/>
      </p:ext>
    </p:extLst>
  </p:cSld>
  <p:clrMapOvr>
    <a:masterClrMapping/>
  </p:clrMapOvr>
  <p:transition spd="slow" advClick="0"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B89345-F27F-4806-9D7B-137A56685A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EE0675E1-3F5C-4132-B5AB-312A72311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ACF58B89-E2D0-4F44-B80D-44104B40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356FE45C-530F-4F3B-98E9-626576D02C9B}"/>
              </a:ext>
            </a:extLst>
          </p:cNvPr>
          <p:cNvSpPr>
            <a:spLocks noGrp="1"/>
          </p:cNvSpPr>
          <p:nvPr>
            <p:ph type="dt" sz="half" idx="10"/>
          </p:nvPr>
        </p:nvSpPr>
        <p:spPr/>
        <p:txBody>
          <a:bodyPr/>
          <a:lstStyle/>
          <a:p>
            <a:fld id="{080460D0-DB4D-4405-8086-F13CFD5977F8}" type="datetimeFigureOut">
              <a:rPr lang="zh-CN" altLang="en-US" smtClean="0"/>
              <a:t>2021/11/24</a:t>
            </a:fld>
            <a:endParaRPr lang="zh-CN" altLang="en-US"/>
          </a:p>
        </p:txBody>
      </p:sp>
      <p:sp>
        <p:nvSpPr>
          <p:cNvPr id="6" name="页脚占位符 5">
            <a:extLst>
              <a:ext uri="{FF2B5EF4-FFF2-40B4-BE49-F238E27FC236}">
                <a16:creationId xmlns="" xmlns:a16="http://schemas.microsoft.com/office/drawing/2014/main" id="{3B1EB689-02D9-4EE6-AA77-0962234A4F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2B87103F-5220-4991-A4C3-0B35522340D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374051076"/>
      </p:ext>
    </p:extLst>
  </p:cSld>
  <p:clrMapOvr>
    <a:masterClrMapping/>
  </p:clrMapOvr>
  <p:transition spd="slow" advClick="0"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6202ABF-69B6-4973-9FFB-C9CA90350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087CFFA-DC37-4C30-A01E-A2AD3D1B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02A704E-A7E3-4B91-BA5F-B949A16E7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460D0-DB4D-4405-8086-F13CFD5977F8}" type="datetimeFigureOut">
              <a:rPr lang="zh-CN" altLang="en-US" smtClean="0"/>
              <a:t>2021/11/24</a:t>
            </a:fld>
            <a:endParaRPr lang="zh-CN" altLang="en-US"/>
          </a:p>
        </p:txBody>
      </p:sp>
      <p:sp>
        <p:nvSpPr>
          <p:cNvPr id="5" name="页脚占位符 4">
            <a:extLst>
              <a:ext uri="{FF2B5EF4-FFF2-40B4-BE49-F238E27FC236}">
                <a16:creationId xmlns="" xmlns:a16="http://schemas.microsoft.com/office/drawing/2014/main" id="{178AF7FF-B2AF-4C26-BC67-C43C5E4E4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7C915EE9-826D-49F3-996B-3DB392E57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929753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sp>
        <p:nvSpPr>
          <p:cNvPr id="11" name="任意多边形: 形状 10">
            <a:extLst>
              <a:ext uri="{FF2B5EF4-FFF2-40B4-BE49-F238E27FC236}">
                <a16:creationId xmlns="" xmlns:a16="http://schemas.microsoft.com/office/drawing/2014/main" id="{8611AC2B-E747-4F7C-B4DF-9E1759E9853D}"/>
              </a:ext>
            </a:extLst>
          </p:cNvPr>
          <p:cNvSpPr/>
          <p:nvPr/>
        </p:nvSpPr>
        <p:spPr>
          <a:xfrm>
            <a:off x="2194193" y="300824"/>
            <a:ext cx="7875639" cy="3140819"/>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 xmlns:a16="http://schemas.microsoft.com/office/drawing/2014/main" id="{C53F533D-8098-4DC6-85CB-13FAF1936BE0}"/>
              </a:ext>
            </a:extLst>
          </p:cNvPr>
          <p:cNvSpPr txBox="1"/>
          <p:nvPr/>
        </p:nvSpPr>
        <p:spPr>
          <a:xfrm>
            <a:off x="3546262" y="593960"/>
            <a:ext cx="5508238" cy="2554545"/>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Tập</a:t>
            </a:r>
            <a:r>
              <a:rPr kumimoji="0" lang="en-US" altLang="zh-CN" sz="8000" b="1" i="0" u="none" strike="noStrike" kern="1200" cap="none" spc="0" normalizeH="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r>
              <a:rPr kumimoji="0" lang="en-US" altLang="zh-CN" sz="8000" b="1" i="0" u="none" strike="noStrike" kern="1200" cap="none" spc="0" normalizeH="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làm</a:t>
            </a:r>
            <a:r>
              <a:rPr kumimoji="0" lang="en-US" altLang="zh-CN" sz="8000" b="1" i="0" u="none" strike="noStrike" kern="1200" cap="none" spc="0" normalizeH="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r>
              <a:rPr kumimoji="0" lang="en-US" altLang="zh-CN" sz="8000" b="1" i="0" u="none" strike="noStrike" kern="1200" cap="none" spc="0" normalizeH="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văn</a:t>
            </a:r>
            <a:r>
              <a:rPr kumimoji="0" lang="en-US" altLang="zh-CN" sz="8000" b="1" i="0" u="none" strike="noStrike" kern="1200" cap="none" spc="0" normalizeH="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lớp</a:t>
            </a:r>
            <a:r>
              <a:rPr kumimoji="0" lang="en-US" altLang="zh-CN" sz="8000" b="1" i="0" u="none" strike="noStrike" kern="1200" cap="none" spc="0" normalizeH="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4</a:t>
            </a:r>
            <a:endParaRPr kumimoji="0" lang="zh-CN" altLang="en-US" sz="80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endParaRPr>
          </a:p>
        </p:txBody>
      </p:sp>
      <p:pic>
        <p:nvPicPr>
          <p:cNvPr id="22" name="图片 21">
            <a:extLst>
              <a:ext uri="{FF2B5EF4-FFF2-40B4-BE49-F238E27FC236}">
                <a16:creationId xmlns="" xmlns:a16="http://schemas.microsoft.com/office/drawing/2014/main" id="{A94F08A6-C8F4-4E0F-851E-378F34C0C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pic>
        <p:nvPicPr>
          <p:cNvPr id="14" name="图片 20">
            <a:extLst>
              <a:ext uri="{FF2B5EF4-FFF2-40B4-BE49-F238E27FC236}">
                <a16:creationId xmlns="" xmlns:a16="http://schemas.microsoft.com/office/drawing/2014/main" id="{22C3EE93-49F4-4752-8B5F-470DCEEF5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307" y="558952"/>
            <a:ext cx="1198404" cy="980704"/>
          </a:xfrm>
          <a:prstGeom prst="rect">
            <a:avLst/>
          </a:prstGeom>
        </p:spPr>
      </p:pic>
      <p:sp>
        <p:nvSpPr>
          <p:cNvPr id="8" name="文本框 11">
            <a:extLst>
              <a:ext uri="{FF2B5EF4-FFF2-40B4-BE49-F238E27FC236}">
                <a16:creationId xmlns="" xmlns:a16="http://schemas.microsoft.com/office/drawing/2014/main" id="{C53F533D-8098-4DC6-85CB-13FAF1936BE0}"/>
              </a:ext>
            </a:extLst>
          </p:cNvPr>
          <p:cNvSpPr txBox="1"/>
          <p:nvPr/>
        </p:nvSpPr>
        <p:spPr>
          <a:xfrm>
            <a:off x="799839" y="3504312"/>
            <a:ext cx="10686451" cy="1015663"/>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Kết</a:t>
            </a:r>
            <a:r>
              <a:rPr kumimoji="0" lang="en-US" altLang="zh-CN" sz="6000" b="1" i="0" u="none" strike="noStrike" kern="1200" cap="none" spc="0" normalizeH="0" noProof="0" dirty="0"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r>
              <a:rPr kumimoji="0" lang="en-US" altLang="zh-CN" sz="6000" b="1" i="0" u="none" strike="noStrike" kern="1200" cap="none" spc="0" normalizeH="0" noProof="0" dirty="0" err="1"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bài</a:t>
            </a:r>
            <a:r>
              <a:rPr kumimoji="0" lang="en-US" altLang="zh-CN" sz="6000" b="1" i="0" u="none" strike="noStrike" kern="1200" cap="none" spc="0" normalizeH="0" noProof="0" dirty="0"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r>
              <a:rPr kumimoji="0" lang="en-US" altLang="zh-CN" sz="6000" b="1" i="0" u="none" strike="noStrike" kern="1200" cap="none" spc="0" normalizeH="0" noProof="0" dirty="0" err="1"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trong</a:t>
            </a:r>
            <a:r>
              <a:rPr kumimoji="0" lang="en-US" altLang="zh-CN" sz="6000" b="1" i="0" u="none" strike="noStrike" kern="1200" cap="none" spc="0" normalizeH="0" noProof="0" dirty="0"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r>
              <a:rPr kumimoji="0" lang="en-US" altLang="zh-CN" sz="6000" b="1" i="0" u="none" strike="noStrike" kern="1200" cap="none" spc="0" normalizeH="0" noProof="0" dirty="0" err="1"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bài</a:t>
            </a:r>
            <a:r>
              <a:rPr kumimoji="0" lang="en-US" altLang="zh-CN" sz="6000" b="1" i="0" u="none" strike="noStrike" kern="1200" cap="none" spc="0" normalizeH="0" noProof="0" dirty="0"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r>
              <a:rPr kumimoji="0" lang="en-US" altLang="zh-CN" sz="6000" b="1" i="0" u="none" strike="noStrike" kern="1200" cap="none" spc="0" normalizeH="0" noProof="0" dirty="0" err="1"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văn</a:t>
            </a:r>
            <a:r>
              <a:rPr kumimoji="0" lang="en-US" altLang="zh-CN" sz="6000" b="1" i="0" u="none" strike="noStrike" kern="1200" cap="none" spc="0" normalizeH="0" noProof="0" dirty="0"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r>
              <a:rPr kumimoji="0" lang="en-US" altLang="zh-CN" sz="6000" b="1" i="0" u="none" strike="noStrike" kern="1200" cap="none" spc="0" normalizeH="0" noProof="0" dirty="0" err="1"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kê</a:t>
            </a:r>
            <a:r>
              <a:rPr kumimoji="0" lang="en-US" altLang="zh-CN" sz="6000" b="1" i="0" u="none" strike="noStrike" kern="1200" cap="none" spc="0" normalizeH="0" noProof="0" dirty="0"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 </a:t>
            </a:r>
            <a:r>
              <a:rPr kumimoji="0" lang="en-US" altLang="zh-CN" sz="6000" b="1" i="0" u="none" strike="noStrike" kern="1200" cap="none" spc="0" normalizeH="0" noProof="0" dirty="0" err="1" smtClean="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chuyện</a:t>
            </a:r>
            <a:endParaRPr kumimoji="0" lang="zh-CN" altLang="en-US" sz="6000" b="1" i="0" u="none" strike="noStrike" kern="1200" cap="none" spc="0" normalizeH="0" baseline="0" noProof="0" dirty="0">
              <a:ln>
                <a:noFill/>
              </a:ln>
              <a:solidFill>
                <a:srgbClr val="FF0000"/>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endParaRPr>
          </a:p>
        </p:txBody>
      </p:sp>
    </p:spTree>
    <p:extLst>
      <p:ext uri="{BB962C8B-B14F-4D97-AF65-F5344CB8AC3E}">
        <p14:creationId xmlns:p14="http://schemas.microsoft.com/office/powerpoint/2010/main" val="289424331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4000"/>
                            </p:stCondLst>
                            <p:childTnLst>
                              <p:par>
                                <p:cTn id="28" presetID="16" presetClass="entr" presetSubtype="37"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1000"/>
                                        <p:tgtEl>
                                          <p:spTgt spid="12"/>
                                        </p:tgtEl>
                                      </p:cBhvr>
                                    </p:animEffect>
                                  </p:childTnLst>
                                </p:cTn>
                              </p:par>
                              <p:par>
                                <p:cTn id="31" presetID="42" presetClass="entr" presetSubtype="0" fill="hold" nodeType="withEffect">
                                  <p:stCondLst>
                                    <p:cond delay="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500"/>
                                        <p:tgtEl>
                                          <p:spTgt spid="22"/>
                                        </p:tgtEl>
                                      </p:cBhvr>
                                    </p:animEffect>
                                    <p:anim calcmode="lin" valueType="num">
                                      <p:cBhvr>
                                        <p:cTn id="34" dur="1500" fill="hold"/>
                                        <p:tgtEl>
                                          <p:spTgt spid="22"/>
                                        </p:tgtEl>
                                        <p:attrNameLst>
                                          <p:attrName>ppt_x</p:attrName>
                                        </p:attrNameLst>
                                      </p:cBhvr>
                                      <p:tavLst>
                                        <p:tav tm="0">
                                          <p:val>
                                            <p:strVal val="#ppt_x"/>
                                          </p:val>
                                        </p:tav>
                                        <p:tav tm="100000">
                                          <p:val>
                                            <p:strVal val="#ppt_x"/>
                                          </p:val>
                                        </p:tav>
                                      </p:tavLst>
                                    </p:anim>
                                    <p:anim calcmode="lin" valueType="num">
                                      <p:cBhvr>
                                        <p:cTn id="35" dur="15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16" presetClass="entr" presetSubtype="37"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Vertical)">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2">
            <a:extLst>
              <a:ext uri="{FF2B5EF4-FFF2-40B4-BE49-F238E27FC236}">
                <a16:creationId xmlns="" xmlns:a16="http://schemas.microsoft.com/office/drawing/2014/main" id="{692BFF1A-ADD5-488D-B65A-13B6A138C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03654" y="3301633"/>
            <a:ext cx="3093954" cy="304926"/>
          </a:xfrm>
          <a:prstGeom prst="rect">
            <a:avLst/>
          </a:prstGeom>
        </p:spPr>
      </p:pic>
      <p:pic>
        <p:nvPicPr>
          <p:cNvPr id="8" name="图片 16">
            <a:extLst>
              <a:ext uri="{FF2B5EF4-FFF2-40B4-BE49-F238E27FC236}">
                <a16:creationId xmlns="" xmlns:a16="http://schemas.microsoft.com/office/drawing/2014/main" id="{79B5B78B-A63C-43A1-A92D-B64CBCA4D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650630" y="1772164"/>
            <a:ext cx="6985286" cy="402231"/>
          </a:xfrm>
          <a:prstGeom prst="rect">
            <a:avLst/>
          </a:prstGeom>
        </p:spPr>
      </p:pic>
      <p:pic>
        <p:nvPicPr>
          <p:cNvPr id="9" name="图片 17">
            <a:extLst>
              <a:ext uri="{FF2B5EF4-FFF2-40B4-BE49-F238E27FC236}">
                <a16:creationId xmlns="" xmlns:a16="http://schemas.microsoft.com/office/drawing/2014/main" id="{7838CCCB-6776-4BEA-9A25-54B0C1630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698511" y="4714591"/>
            <a:ext cx="6937404" cy="392185"/>
          </a:xfrm>
          <a:prstGeom prst="rect">
            <a:avLst/>
          </a:prstGeom>
        </p:spPr>
      </p:pic>
      <p:pic>
        <p:nvPicPr>
          <p:cNvPr id="10" name="图片 18">
            <a:extLst>
              <a:ext uri="{FF2B5EF4-FFF2-40B4-BE49-F238E27FC236}">
                <a16:creationId xmlns="" xmlns:a16="http://schemas.microsoft.com/office/drawing/2014/main" id="{2508E76B-366C-4DA0-BB8B-C21012B32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75749" y="3301633"/>
            <a:ext cx="3093954" cy="304926"/>
          </a:xfrm>
          <a:prstGeom prst="rect">
            <a:avLst/>
          </a:prstGeom>
        </p:spPr>
      </p:pic>
      <p:pic>
        <p:nvPicPr>
          <p:cNvPr id="11" name="图片 2">
            <a:extLst>
              <a:ext uri="{FF2B5EF4-FFF2-40B4-BE49-F238E27FC236}">
                <a16:creationId xmlns="" xmlns:a16="http://schemas.microsoft.com/office/drawing/2014/main" id="{FB5B52FD-D08A-49F7-A8F2-62F21DF949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76651" y="2174398"/>
            <a:ext cx="2286819" cy="3421242"/>
          </a:xfrm>
          <a:prstGeom prst="rect">
            <a:avLst/>
          </a:prstGeom>
        </p:spPr>
      </p:pic>
      <p:sp>
        <p:nvSpPr>
          <p:cNvPr id="2" name="Rectangle 1">
            <a:extLst>
              <a:ext uri="{FF2B5EF4-FFF2-40B4-BE49-F238E27FC236}">
                <a16:creationId xmlns="" xmlns:a16="http://schemas.microsoft.com/office/drawing/2014/main" id="{68D18652-F70C-454C-BDB6-6B8E5AF78FA4}"/>
              </a:ext>
            </a:extLst>
          </p:cNvPr>
          <p:cNvSpPr/>
          <p:nvPr/>
        </p:nvSpPr>
        <p:spPr>
          <a:xfrm>
            <a:off x="3650630" y="2208661"/>
            <a:ext cx="7064755" cy="501099"/>
          </a:xfrm>
          <a:prstGeom prst="rect">
            <a:avLst/>
          </a:prstGeom>
        </p:spPr>
        <p:txBody>
          <a:bodyPr wrap="none">
            <a:spAutoFit/>
          </a:bodyPr>
          <a:lstStyle/>
          <a:p>
            <a:pPr marL="273050" lvl="0" indent="-273050" algn="just" fontAlgn="base">
              <a:lnSpc>
                <a:spcPts val="3500"/>
              </a:lnSpc>
              <a:spcBef>
                <a:spcPct val="0"/>
              </a:spcBef>
              <a:spcAft>
                <a:spcPct val="0"/>
              </a:spcAft>
              <a:defRPr/>
            </a:pPr>
            <a:r>
              <a:rPr lang="en-US" altLang="en-US" sz="2400" b="1" dirty="0" err="1">
                <a:solidFill>
                  <a:srgbClr val="F65B59"/>
                </a:solidFill>
                <a:latin typeface="Times New Roman" panose="02020603050405020304" pitchFamily="18" charset="0"/>
                <a:cs typeface="Times New Roman" panose="02020603050405020304" pitchFamily="18" charset="0"/>
              </a:rPr>
              <a:t>Có</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mấy</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cách</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kết</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bài</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Đó</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là</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những</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cách</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kết</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bài</a:t>
            </a:r>
            <a:r>
              <a:rPr lang="en-US" altLang="en-US" sz="2400" b="1" dirty="0">
                <a:solidFill>
                  <a:srgbClr val="F65B59"/>
                </a:solidFill>
                <a:latin typeface="Times New Roman" panose="02020603050405020304" pitchFamily="18" charset="0"/>
                <a:cs typeface="Times New Roman" panose="02020603050405020304" pitchFamily="18" charset="0"/>
              </a:rPr>
              <a:t> </a:t>
            </a:r>
            <a:r>
              <a:rPr lang="en-US" altLang="en-US" sz="2400" b="1" dirty="0" err="1">
                <a:solidFill>
                  <a:srgbClr val="F65B59"/>
                </a:solidFill>
                <a:latin typeface="Times New Roman" panose="02020603050405020304" pitchFamily="18" charset="0"/>
                <a:cs typeface="Times New Roman" panose="02020603050405020304" pitchFamily="18" charset="0"/>
              </a:rPr>
              <a:t>nào</a:t>
            </a:r>
            <a:r>
              <a:rPr lang="en-US" altLang="en-US" sz="2400" b="1" dirty="0">
                <a:solidFill>
                  <a:srgbClr val="F65B59"/>
                </a:solidFill>
                <a:latin typeface="Times New Roman" panose="02020603050405020304" pitchFamily="18" charset="0"/>
                <a:cs typeface="Times New Roman" panose="02020603050405020304" pitchFamily="18" charset="0"/>
              </a:rPr>
              <a:t>?</a:t>
            </a:r>
            <a:endParaRPr lang="en-US" altLang="en-US" sz="24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5CFA7484-2C4D-D948-B8CB-8D7258738A89}"/>
              </a:ext>
            </a:extLst>
          </p:cNvPr>
          <p:cNvSpPr/>
          <p:nvPr/>
        </p:nvSpPr>
        <p:spPr>
          <a:xfrm>
            <a:off x="4087762" y="3885019"/>
            <a:ext cx="4816575" cy="461665"/>
          </a:xfrm>
          <a:prstGeom prst="rect">
            <a:avLst/>
          </a:prstGeom>
        </p:spPr>
        <p:txBody>
          <a:bodyPr wrap="none">
            <a:spAutoFit/>
          </a:bodyPr>
          <a:lstStyle/>
          <a:p>
            <a:pPr algn="ctr"/>
            <a:r>
              <a:rPr lang="en-US" altLang="x-none" sz="2400" dirty="0">
                <a:solidFill>
                  <a:srgbClr val="0000CC"/>
                </a:solidFill>
                <a:latin typeface="Times New Roman" panose="02020603050405020304" pitchFamily="18" charset="0"/>
                <a:cs typeface="Times New Roman" panose="02020603050405020304" pitchFamily="18" charset="0"/>
              </a:rPr>
              <a:t> - </a:t>
            </a:r>
            <a:r>
              <a:rPr lang="en-US" altLang="x-none" sz="2400" dirty="0" err="1">
                <a:solidFill>
                  <a:srgbClr val="0000CC"/>
                </a:solidFill>
                <a:latin typeface="Times New Roman" panose="02020603050405020304" pitchFamily="18" charset="0"/>
                <a:cs typeface="Times New Roman" panose="02020603050405020304" pitchFamily="18" charset="0"/>
              </a:rPr>
              <a:t>Thế</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nào</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là</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kết</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bài</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không</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mở</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rộng</a:t>
            </a:r>
            <a:r>
              <a:rPr lang="en-US" altLang="x-none" sz="2400" dirty="0">
                <a:solidFill>
                  <a:srgbClr val="0000CC"/>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 xmlns:a16="http://schemas.microsoft.com/office/drawing/2014/main" id="{A163929E-BC03-104E-A616-B2AE176539B8}"/>
              </a:ext>
            </a:extLst>
          </p:cNvPr>
          <p:cNvSpPr/>
          <p:nvPr/>
        </p:nvSpPr>
        <p:spPr>
          <a:xfrm>
            <a:off x="3093006" y="2921168"/>
            <a:ext cx="6096000" cy="830997"/>
          </a:xfrm>
          <a:prstGeom prst="rect">
            <a:avLst/>
          </a:prstGeom>
        </p:spPr>
        <p:txBody>
          <a:bodyPr>
            <a:spAutoFit/>
          </a:bodyPr>
          <a:lstStyle/>
          <a:p>
            <a:pPr algn="ct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Thế</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nào</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là</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kết</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bài</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mở</a:t>
            </a:r>
            <a:r>
              <a:rPr lang="en-US" altLang="x-none" sz="2400" dirty="0">
                <a:solidFill>
                  <a:srgbClr val="0000CC"/>
                </a:solidFill>
                <a:latin typeface="Times New Roman" panose="02020603050405020304" pitchFamily="18" charset="0"/>
                <a:cs typeface="Times New Roman" panose="02020603050405020304" pitchFamily="18" charset="0"/>
              </a:rPr>
              <a:t> </a:t>
            </a:r>
            <a:r>
              <a:rPr lang="en-US" altLang="x-none" sz="2400" dirty="0" err="1">
                <a:solidFill>
                  <a:srgbClr val="0000CC"/>
                </a:solidFill>
                <a:latin typeface="Times New Roman" panose="02020603050405020304" pitchFamily="18" charset="0"/>
                <a:cs typeface="Times New Roman" panose="02020603050405020304" pitchFamily="18" charset="0"/>
              </a:rPr>
              <a:t>rộng</a:t>
            </a:r>
            <a:r>
              <a:rPr lang="en-US" altLang="x-none" sz="2400" dirty="0">
                <a:solidFill>
                  <a:srgbClr val="0000CC"/>
                </a:solidFill>
                <a:latin typeface="Times New Roman" panose="02020603050405020304" pitchFamily="18" charset="0"/>
                <a:cs typeface="Times New Roman" panose="02020603050405020304" pitchFamily="18" charset="0"/>
              </a:rPr>
              <a:t>? </a:t>
            </a:r>
          </a:p>
          <a:p>
            <a:pPr algn="ctr"/>
            <a:endParaRPr lang="en-US" altLang="x-none"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53873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0">
            <a:extLst>
              <a:ext uri="{FF2B5EF4-FFF2-40B4-BE49-F238E27FC236}">
                <a16:creationId xmlns="" xmlns:a16="http://schemas.microsoft.com/office/drawing/2014/main" id="{12CF0BC5-24EC-7447-8D8E-B51E728B2B16}"/>
              </a:ext>
            </a:extLst>
          </p:cNvPr>
          <p:cNvSpPr>
            <a:spLocks noChangeArrowheads="1"/>
          </p:cNvSpPr>
          <p:nvPr/>
        </p:nvSpPr>
        <p:spPr bwMode="auto">
          <a:xfrm>
            <a:off x="288759" y="1197142"/>
            <a:ext cx="11020926" cy="4463716"/>
          </a:xfrm>
          <a:prstGeom prst="horizontalScroll">
            <a:avLst>
              <a:gd name="adj" fmla="val 12500"/>
            </a:avLst>
          </a:prstGeom>
          <a:solidFill>
            <a:schemeClr val="accent2">
              <a:lumMod val="20000"/>
              <a:lumOff val="80000"/>
            </a:schemeClr>
          </a:solidFill>
          <a:ln w="9525">
            <a:solidFill>
              <a:srgbClr val="FF0000"/>
            </a:solidFill>
            <a:round/>
            <a:headEnd/>
            <a:tailEnd/>
          </a:ln>
          <a:effec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x-none" sz="3600" b="1" dirty="0">
                <a:solidFill>
                  <a:srgbClr val="003399"/>
                </a:solidFill>
              </a:rPr>
              <a:t>GHI NHỚ</a:t>
            </a:r>
          </a:p>
          <a:p>
            <a:pPr eaLnBrk="1" hangingPunct="1"/>
            <a:r>
              <a:rPr lang="en-US" altLang="x-none" sz="2800" dirty="0" err="1">
                <a:solidFill>
                  <a:srgbClr val="003399"/>
                </a:solidFill>
              </a:rPr>
              <a:t>Có</a:t>
            </a:r>
            <a:r>
              <a:rPr lang="en-US" altLang="x-none" sz="2800" dirty="0">
                <a:solidFill>
                  <a:srgbClr val="003399"/>
                </a:solidFill>
              </a:rPr>
              <a:t> </a:t>
            </a:r>
            <a:r>
              <a:rPr lang="en-US" altLang="x-none" sz="2800" dirty="0" err="1">
                <a:solidFill>
                  <a:srgbClr val="003399"/>
                </a:solidFill>
              </a:rPr>
              <a:t>hai</a:t>
            </a:r>
            <a:r>
              <a:rPr lang="en-US" altLang="x-none" sz="2800" dirty="0">
                <a:solidFill>
                  <a:srgbClr val="003399"/>
                </a:solidFill>
              </a:rPr>
              <a:t> </a:t>
            </a:r>
            <a:r>
              <a:rPr lang="en-US" altLang="x-none" sz="2800" dirty="0" err="1">
                <a:solidFill>
                  <a:srgbClr val="003399"/>
                </a:solidFill>
              </a:rPr>
              <a:t>cách</a:t>
            </a:r>
            <a:r>
              <a:rPr lang="en-US" altLang="x-none" sz="2800" dirty="0">
                <a:solidFill>
                  <a:srgbClr val="003399"/>
                </a:solidFill>
              </a:rPr>
              <a:t> </a:t>
            </a:r>
            <a:r>
              <a:rPr lang="en-US" altLang="x-none" sz="2800" dirty="0" err="1">
                <a:solidFill>
                  <a:srgbClr val="003399"/>
                </a:solidFill>
              </a:rPr>
              <a:t>kết</a:t>
            </a:r>
            <a:r>
              <a:rPr lang="en-US" altLang="x-none" sz="2800" dirty="0">
                <a:solidFill>
                  <a:srgbClr val="003399"/>
                </a:solidFill>
              </a:rPr>
              <a:t> </a:t>
            </a:r>
            <a:r>
              <a:rPr lang="en-US" altLang="x-none" sz="2800" dirty="0" err="1">
                <a:solidFill>
                  <a:srgbClr val="003399"/>
                </a:solidFill>
              </a:rPr>
              <a:t>bài</a:t>
            </a:r>
            <a:r>
              <a:rPr lang="en-US" altLang="x-none" sz="2800" dirty="0">
                <a:solidFill>
                  <a:srgbClr val="003399"/>
                </a:solidFill>
              </a:rPr>
              <a:t>:</a:t>
            </a:r>
          </a:p>
          <a:p>
            <a:pPr eaLnBrk="1" hangingPunct="1"/>
            <a:r>
              <a:rPr lang="en-US" altLang="x-none" sz="2800" dirty="0">
                <a:solidFill>
                  <a:srgbClr val="003399"/>
                </a:solidFill>
              </a:rPr>
              <a:t>1. </a:t>
            </a:r>
            <a:r>
              <a:rPr lang="en-US" altLang="x-none" sz="2800" dirty="0" err="1">
                <a:solidFill>
                  <a:srgbClr val="003399"/>
                </a:solidFill>
              </a:rPr>
              <a:t>Kết</a:t>
            </a:r>
            <a:r>
              <a:rPr lang="en-US" altLang="x-none" sz="2800" dirty="0">
                <a:solidFill>
                  <a:srgbClr val="003399"/>
                </a:solidFill>
              </a:rPr>
              <a:t> </a:t>
            </a:r>
            <a:r>
              <a:rPr lang="en-US" altLang="x-none" sz="2800" dirty="0" err="1">
                <a:solidFill>
                  <a:srgbClr val="003399"/>
                </a:solidFill>
              </a:rPr>
              <a:t>bài</a:t>
            </a:r>
            <a:r>
              <a:rPr lang="en-US" altLang="x-none" sz="2800" dirty="0">
                <a:solidFill>
                  <a:srgbClr val="003399"/>
                </a:solidFill>
              </a:rPr>
              <a:t> </a:t>
            </a:r>
            <a:r>
              <a:rPr lang="en-US" altLang="x-none" sz="2800" dirty="0" err="1">
                <a:solidFill>
                  <a:srgbClr val="003399"/>
                </a:solidFill>
              </a:rPr>
              <a:t>mở</a:t>
            </a:r>
            <a:r>
              <a:rPr lang="en-US" altLang="x-none" sz="2800" dirty="0">
                <a:solidFill>
                  <a:srgbClr val="003399"/>
                </a:solidFill>
              </a:rPr>
              <a:t> </a:t>
            </a:r>
            <a:r>
              <a:rPr lang="en-US" altLang="x-none" sz="2800" dirty="0" err="1" smtClean="0">
                <a:solidFill>
                  <a:srgbClr val="003399"/>
                </a:solidFill>
              </a:rPr>
              <a:t>rộng</a:t>
            </a:r>
            <a:r>
              <a:rPr lang="en-US" altLang="x-none" sz="2800" dirty="0">
                <a:solidFill>
                  <a:srgbClr val="003399"/>
                </a:solidFill>
              </a:rPr>
              <a:t>: </a:t>
            </a:r>
            <a:r>
              <a:rPr lang="en-US" altLang="x-none" sz="2800" dirty="0" err="1">
                <a:solidFill>
                  <a:srgbClr val="003399"/>
                </a:solidFill>
              </a:rPr>
              <a:t>Nêu</a:t>
            </a:r>
            <a:r>
              <a:rPr lang="en-US" altLang="x-none" sz="2800" dirty="0">
                <a:solidFill>
                  <a:srgbClr val="003399"/>
                </a:solidFill>
              </a:rPr>
              <a:t> ý </a:t>
            </a:r>
            <a:r>
              <a:rPr lang="en-US" altLang="x-none" sz="2800" dirty="0" err="1">
                <a:solidFill>
                  <a:srgbClr val="003399"/>
                </a:solidFill>
              </a:rPr>
              <a:t>nghĩa</a:t>
            </a:r>
            <a:r>
              <a:rPr lang="en-US" altLang="x-none" sz="2800" dirty="0">
                <a:solidFill>
                  <a:srgbClr val="003399"/>
                </a:solidFill>
              </a:rPr>
              <a:t> </a:t>
            </a:r>
            <a:r>
              <a:rPr lang="en-US" altLang="x-none" sz="2800" dirty="0" err="1">
                <a:solidFill>
                  <a:srgbClr val="003399"/>
                </a:solidFill>
              </a:rPr>
              <a:t>hoặc</a:t>
            </a:r>
            <a:r>
              <a:rPr lang="en-US" altLang="x-none" sz="2800" dirty="0">
                <a:solidFill>
                  <a:srgbClr val="003399"/>
                </a:solidFill>
              </a:rPr>
              <a:t> </a:t>
            </a:r>
            <a:r>
              <a:rPr lang="en-US" altLang="x-none" sz="2800" dirty="0" err="1">
                <a:solidFill>
                  <a:srgbClr val="003399"/>
                </a:solidFill>
              </a:rPr>
              <a:t>đưa</a:t>
            </a:r>
            <a:r>
              <a:rPr lang="en-US" altLang="x-none" sz="2800" dirty="0">
                <a:solidFill>
                  <a:srgbClr val="003399"/>
                </a:solidFill>
              </a:rPr>
              <a:t> ra </a:t>
            </a:r>
            <a:r>
              <a:rPr lang="en-US" altLang="x-none" sz="2800" dirty="0" err="1">
                <a:solidFill>
                  <a:srgbClr val="003399"/>
                </a:solidFill>
              </a:rPr>
              <a:t>lời</a:t>
            </a:r>
            <a:r>
              <a:rPr lang="en-US" altLang="x-none" sz="2800" dirty="0">
                <a:solidFill>
                  <a:srgbClr val="003399"/>
                </a:solidFill>
              </a:rPr>
              <a:t> </a:t>
            </a:r>
            <a:r>
              <a:rPr lang="en-US" altLang="x-none" sz="2800" dirty="0" err="1">
                <a:solidFill>
                  <a:srgbClr val="003399"/>
                </a:solidFill>
              </a:rPr>
              <a:t>bình</a:t>
            </a:r>
            <a:r>
              <a:rPr lang="en-US" altLang="x-none" sz="2800" dirty="0">
                <a:solidFill>
                  <a:srgbClr val="003399"/>
                </a:solidFill>
              </a:rPr>
              <a:t> </a:t>
            </a:r>
            <a:r>
              <a:rPr lang="en-US" altLang="x-none" sz="2800" dirty="0" err="1">
                <a:solidFill>
                  <a:srgbClr val="003399"/>
                </a:solidFill>
              </a:rPr>
              <a:t>luận</a:t>
            </a:r>
            <a:r>
              <a:rPr lang="en-US" altLang="x-none" sz="2800" dirty="0">
                <a:solidFill>
                  <a:srgbClr val="003399"/>
                </a:solidFill>
              </a:rPr>
              <a:t> </a:t>
            </a:r>
            <a:r>
              <a:rPr lang="en-US" altLang="x-none" sz="2800" dirty="0" err="1">
                <a:solidFill>
                  <a:srgbClr val="003399"/>
                </a:solidFill>
              </a:rPr>
              <a:t>về</a:t>
            </a:r>
            <a:r>
              <a:rPr lang="en-US" altLang="x-none" sz="2800" dirty="0">
                <a:solidFill>
                  <a:srgbClr val="003399"/>
                </a:solidFill>
              </a:rPr>
              <a:t> </a:t>
            </a:r>
          </a:p>
          <a:p>
            <a:pPr eaLnBrk="1" hangingPunct="1"/>
            <a:r>
              <a:rPr lang="en-US" altLang="x-none" sz="2800" dirty="0" err="1">
                <a:solidFill>
                  <a:srgbClr val="003399"/>
                </a:solidFill>
              </a:rPr>
              <a:t>câu</a:t>
            </a:r>
            <a:r>
              <a:rPr lang="en-US" altLang="x-none" sz="2800" dirty="0">
                <a:solidFill>
                  <a:srgbClr val="003399"/>
                </a:solidFill>
              </a:rPr>
              <a:t> </a:t>
            </a:r>
            <a:r>
              <a:rPr lang="en-US" altLang="x-none" sz="2800" dirty="0" err="1">
                <a:solidFill>
                  <a:srgbClr val="003399"/>
                </a:solidFill>
              </a:rPr>
              <a:t>chuyện</a:t>
            </a:r>
            <a:r>
              <a:rPr lang="en-US" altLang="x-none" sz="2800" dirty="0">
                <a:solidFill>
                  <a:srgbClr val="003399"/>
                </a:solidFill>
              </a:rPr>
              <a:t>.                                                                            </a:t>
            </a:r>
          </a:p>
          <a:p>
            <a:pPr eaLnBrk="1" hangingPunct="1"/>
            <a:r>
              <a:rPr lang="en-US" altLang="x-none" sz="2800" dirty="0">
                <a:solidFill>
                  <a:srgbClr val="003399"/>
                </a:solidFill>
              </a:rPr>
              <a:t>   2. </a:t>
            </a:r>
            <a:r>
              <a:rPr lang="en-US" altLang="x-none" sz="2800" dirty="0" err="1">
                <a:solidFill>
                  <a:srgbClr val="003399"/>
                </a:solidFill>
              </a:rPr>
              <a:t>Kết</a:t>
            </a:r>
            <a:r>
              <a:rPr lang="en-US" altLang="x-none" sz="2800" dirty="0">
                <a:solidFill>
                  <a:srgbClr val="003399"/>
                </a:solidFill>
              </a:rPr>
              <a:t> </a:t>
            </a:r>
            <a:r>
              <a:rPr lang="en-US" altLang="x-none" sz="2800" dirty="0" err="1">
                <a:solidFill>
                  <a:srgbClr val="003399"/>
                </a:solidFill>
              </a:rPr>
              <a:t>bài</a:t>
            </a:r>
            <a:r>
              <a:rPr lang="en-US" altLang="x-none" sz="2800" dirty="0">
                <a:solidFill>
                  <a:srgbClr val="003399"/>
                </a:solidFill>
              </a:rPr>
              <a:t> </a:t>
            </a:r>
            <a:r>
              <a:rPr lang="en-US" altLang="x-none" sz="2800" dirty="0" err="1">
                <a:solidFill>
                  <a:srgbClr val="003399"/>
                </a:solidFill>
              </a:rPr>
              <a:t>không</a:t>
            </a:r>
            <a:r>
              <a:rPr lang="en-US" altLang="x-none" sz="2800" dirty="0">
                <a:solidFill>
                  <a:srgbClr val="003399"/>
                </a:solidFill>
              </a:rPr>
              <a:t> </a:t>
            </a:r>
            <a:r>
              <a:rPr lang="en-US" altLang="x-none" sz="2800" dirty="0" err="1">
                <a:solidFill>
                  <a:srgbClr val="003399"/>
                </a:solidFill>
              </a:rPr>
              <a:t>mở</a:t>
            </a:r>
            <a:r>
              <a:rPr lang="en-US" altLang="x-none" sz="2800" dirty="0">
                <a:solidFill>
                  <a:srgbClr val="003399"/>
                </a:solidFill>
              </a:rPr>
              <a:t> </a:t>
            </a:r>
            <a:r>
              <a:rPr lang="en-US" altLang="x-none" sz="2800" dirty="0" err="1">
                <a:solidFill>
                  <a:srgbClr val="003399"/>
                </a:solidFill>
              </a:rPr>
              <a:t>rộng</a:t>
            </a:r>
            <a:r>
              <a:rPr lang="en-US" altLang="x-none" sz="2800" dirty="0">
                <a:solidFill>
                  <a:srgbClr val="003399"/>
                </a:solidFill>
              </a:rPr>
              <a:t>: </a:t>
            </a:r>
            <a:r>
              <a:rPr lang="en-US" altLang="x-none" sz="2800" dirty="0" err="1">
                <a:solidFill>
                  <a:srgbClr val="003399"/>
                </a:solidFill>
              </a:rPr>
              <a:t>Chỉ</a:t>
            </a:r>
            <a:r>
              <a:rPr lang="en-US" altLang="x-none" sz="2800" dirty="0">
                <a:solidFill>
                  <a:srgbClr val="003399"/>
                </a:solidFill>
              </a:rPr>
              <a:t> </a:t>
            </a:r>
            <a:r>
              <a:rPr lang="en-US" altLang="x-none" sz="2800" dirty="0" err="1">
                <a:solidFill>
                  <a:srgbClr val="003399"/>
                </a:solidFill>
              </a:rPr>
              <a:t>cho</a:t>
            </a:r>
            <a:r>
              <a:rPr lang="en-US" altLang="x-none" sz="2800" dirty="0">
                <a:solidFill>
                  <a:srgbClr val="003399"/>
                </a:solidFill>
              </a:rPr>
              <a:t> </a:t>
            </a:r>
            <a:r>
              <a:rPr lang="en-US" altLang="x-none" sz="2800" dirty="0" err="1">
                <a:solidFill>
                  <a:srgbClr val="003399"/>
                </a:solidFill>
              </a:rPr>
              <a:t>biết</a:t>
            </a:r>
            <a:r>
              <a:rPr lang="en-US" altLang="x-none" sz="2800" dirty="0">
                <a:solidFill>
                  <a:srgbClr val="003399"/>
                </a:solidFill>
              </a:rPr>
              <a:t> </a:t>
            </a:r>
            <a:r>
              <a:rPr lang="en-US" altLang="x-none" sz="2800" dirty="0" err="1">
                <a:solidFill>
                  <a:srgbClr val="003399"/>
                </a:solidFill>
              </a:rPr>
              <a:t>kết</a:t>
            </a:r>
            <a:r>
              <a:rPr lang="en-US" altLang="x-none" sz="2800" dirty="0">
                <a:solidFill>
                  <a:srgbClr val="003399"/>
                </a:solidFill>
              </a:rPr>
              <a:t> </a:t>
            </a:r>
            <a:r>
              <a:rPr lang="en-US" altLang="x-none" sz="2800" dirty="0" err="1">
                <a:solidFill>
                  <a:srgbClr val="003399"/>
                </a:solidFill>
              </a:rPr>
              <a:t>cục</a:t>
            </a:r>
            <a:r>
              <a:rPr lang="en-US" altLang="x-none" sz="2800" dirty="0">
                <a:solidFill>
                  <a:srgbClr val="003399"/>
                </a:solidFill>
              </a:rPr>
              <a:t> </a:t>
            </a:r>
            <a:r>
              <a:rPr lang="en-US" altLang="x-none" sz="2800" dirty="0" err="1">
                <a:solidFill>
                  <a:srgbClr val="003399"/>
                </a:solidFill>
              </a:rPr>
              <a:t>của</a:t>
            </a:r>
            <a:r>
              <a:rPr lang="en-US" altLang="x-none" sz="2800" dirty="0">
                <a:solidFill>
                  <a:srgbClr val="003399"/>
                </a:solidFill>
              </a:rPr>
              <a:t> </a:t>
            </a:r>
            <a:r>
              <a:rPr lang="en-US" altLang="x-none" sz="2800" dirty="0" err="1">
                <a:solidFill>
                  <a:srgbClr val="003399"/>
                </a:solidFill>
              </a:rPr>
              <a:t>câu</a:t>
            </a:r>
            <a:r>
              <a:rPr lang="en-US" altLang="x-none" sz="2800" dirty="0">
                <a:solidFill>
                  <a:srgbClr val="003399"/>
                </a:solidFill>
              </a:rPr>
              <a:t> </a:t>
            </a:r>
            <a:r>
              <a:rPr lang="en-US" altLang="x-none" sz="2800" dirty="0" err="1">
                <a:solidFill>
                  <a:srgbClr val="003399"/>
                </a:solidFill>
              </a:rPr>
              <a:t>chuyện</a:t>
            </a:r>
            <a:r>
              <a:rPr lang="en-US" altLang="x-none" sz="2800" dirty="0">
                <a:solidFill>
                  <a:srgbClr val="003399"/>
                </a:solidFill>
              </a:rPr>
              <a:t>,</a:t>
            </a:r>
          </a:p>
          <a:p>
            <a:pPr eaLnBrk="1" hangingPunct="1"/>
            <a:r>
              <a:rPr lang="en-US" altLang="x-none" sz="2800" dirty="0">
                <a:solidFill>
                  <a:srgbClr val="003399"/>
                </a:solidFill>
              </a:rPr>
              <a:t> </a:t>
            </a:r>
            <a:r>
              <a:rPr lang="en-US" altLang="x-none" sz="2800" dirty="0" err="1">
                <a:solidFill>
                  <a:srgbClr val="003399"/>
                </a:solidFill>
              </a:rPr>
              <a:t>không</a:t>
            </a:r>
            <a:r>
              <a:rPr lang="en-US" altLang="x-none" sz="2800" dirty="0">
                <a:solidFill>
                  <a:srgbClr val="003399"/>
                </a:solidFill>
              </a:rPr>
              <a:t> </a:t>
            </a:r>
            <a:r>
              <a:rPr lang="en-US" altLang="x-none" sz="2800" dirty="0" err="1">
                <a:solidFill>
                  <a:srgbClr val="003399"/>
                </a:solidFill>
              </a:rPr>
              <a:t>bình</a:t>
            </a:r>
            <a:r>
              <a:rPr lang="en-US" altLang="x-none" sz="2800" dirty="0">
                <a:solidFill>
                  <a:srgbClr val="003399"/>
                </a:solidFill>
              </a:rPr>
              <a:t> </a:t>
            </a:r>
            <a:r>
              <a:rPr lang="en-US" altLang="x-none" sz="2800" dirty="0" err="1">
                <a:solidFill>
                  <a:srgbClr val="003399"/>
                </a:solidFill>
              </a:rPr>
              <a:t>luận</a:t>
            </a:r>
            <a:r>
              <a:rPr lang="en-US" altLang="x-none" sz="2800" dirty="0">
                <a:solidFill>
                  <a:srgbClr val="003399"/>
                </a:solidFill>
              </a:rPr>
              <a:t> </a:t>
            </a:r>
            <a:r>
              <a:rPr lang="en-US" altLang="x-none" sz="2800" dirty="0" err="1">
                <a:solidFill>
                  <a:srgbClr val="003399"/>
                </a:solidFill>
              </a:rPr>
              <a:t>gì</a:t>
            </a:r>
            <a:r>
              <a:rPr lang="en-US" altLang="x-none" sz="2800" dirty="0">
                <a:solidFill>
                  <a:srgbClr val="003399"/>
                </a:solidFill>
              </a:rPr>
              <a:t> </a:t>
            </a:r>
            <a:r>
              <a:rPr lang="en-US" altLang="x-none" sz="2800" dirty="0" err="1">
                <a:solidFill>
                  <a:srgbClr val="003399"/>
                </a:solidFill>
              </a:rPr>
              <a:t>thêm</a:t>
            </a:r>
            <a:r>
              <a:rPr lang="en-US" altLang="x-none" sz="2800" dirty="0">
                <a:solidFill>
                  <a:srgbClr val="003399"/>
                </a:solidFill>
              </a:rPr>
              <a:t>.                                                                                         </a:t>
            </a:r>
          </a:p>
        </p:txBody>
      </p:sp>
    </p:spTree>
    <p:extLst>
      <p:ext uri="{BB962C8B-B14F-4D97-AF65-F5344CB8AC3E}">
        <p14:creationId xmlns:p14="http://schemas.microsoft.com/office/powerpoint/2010/main" val="156628246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文本框 31">
            <a:extLst>
              <a:ext uri="{FF2B5EF4-FFF2-40B4-BE49-F238E27FC236}">
                <a16:creationId xmlns="" xmlns:a16="http://schemas.microsoft.com/office/drawing/2014/main" id="{83DE03ED-8E7A-4DDD-A5F3-2AB97F76B77A}"/>
              </a:ext>
            </a:extLst>
          </p:cNvPr>
          <p:cNvSpPr txBox="1"/>
          <p:nvPr/>
        </p:nvSpPr>
        <p:spPr>
          <a:xfrm>
            <a:off x="4753444" y="2321004"/>
            <a:ext cx="391209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UTM HelvetIns" panose="02040603050506020204" pitchFamily="18" charset="0"/>
                <a:ea typeface="思源黑体旧字形 Normal" panose="020B0400000000000000" pitchFamily="34" charset="-128"/>
                <a:cs typeface="FZShaoEr-M11" charset="-122"/>
              </a:rPr>
              <a:t>Vận</a:t>
            </a:r>
            <a:r>
              <a:rPr kumimoji="1" lang="en-US" altLang="zh-CN" sz="6600" b="1" i="0" u="none" strike="noStrike" kern="1200" cap="none" spc="0" normalizeH="0" noProof="0" dirty="0">
                <a:ln>
                  <a:noFill/>
                </a:ln>
                <a:solidFill>
                  <a:prstClr val="white"/>
                </a:solidFill>
                <a:effectLst/>
                <a:uLnTx/>
                <a:uFillTx/>
                <a:latin typeface="UTM HelvetIns" panose="02040603050506020204" pitchFamily="18" charset="0"/>
                <a:ea typeface="思源黑体旧字形 Normal" panose="020B0400000000000000" pitchFamily="34" charset="-128"/>
                <a:cs typeface="FZShaoEr-M11" charset="-122"/>
              </a:rPr>
              <a:t> </a:t>
            </a:r>
            <a:r>
              <a:rPr kumimoji="1" lang="en-US" altLang="zh-CN" sz="6600" b="1" i="0" u="none" strike="noStrike" kern="1200" cap="none" spc="0" normalizeH="0" noProof="0" dirty="0" err="1">
                <a:ln>
                  <a:noFill/>
                </a:ln>
                <a:solidFill>
                  <a:prstClr val="white"/>
                </a:solidFill>
                <a:effectLst/>
                <a:uLnTx/>
                <a:uFillTx/>
                <a:latin typeface="UTM HelvetIns" panose="02040603050506020204" pitchFamily="18" charset="0"/>
                <a:ea typeface="思源黑体旧字形 Normal" panose="020B0400000000000000" pitchFamily="34" charset="-128"/>
                <a:cs typeface="FZShaoEr-M11" charset="-122"/>
              </a:rPr>
              <a:t>dụng</a:t>
            </a:r>
            <a:endParaRPr kumimoji="1" lang="zh-CN" altLang="en-US" sz="6600" b="1" i="0" u="none" strike="noStrike" kern="1200" cap="none" spc="0" normalizeH="0" baseline="0" noProof="0" dirty="0">
              <a:ln>
                <a:noFill/>
              </a:ln>
              <a:solidFill>
                <a:prstClr val="white"/>
              </a:solidFill>
              <a:effectLst/>
              <a:uLnTx/>
              <a:uFillTx/>
              <a:latin typeface="UTM HelvetIns" panose="02040603050506020204" pitchFamily="18" charset="0"/>
              <a:ea typeface="思源黑体旧字形 Normal" panose="020B0400000000000000" pitchFamily="34" charset="-128"/>
              <a:cs typeface="FZShaoEr-M11" charset="-122"/>
            </a:endParaRPr>
          </a:p>
        </p:txBody>
      </p:sp>
      <p:pic>
        <p:nvPicPr>
          <p:cNvPr id="8" name="图片 30">
            <a:extLst>
              <a:ext uri="{FF2B5EF4-FFF2-40B4-BE49-F238E27FC236}">
                <a16:creationId xmlns=""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10" name="图片 2">
            <a:extLst>
              <a:ext uri="{FF2B5EF4-FFF2-40B4-BE49-F238E27FC236}">
                <a16:creationId xmlns=""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381077843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F4A4F51-9C28-435C-AACA-9A0977345812}"/>
              </a:ext>
            </a:extLst>
          </p:cNvPr>
          <p:cNvSpPr/>
          <p:nvPr/>
        </p:nvSpPr>
        <p:spPr>
          <a:xfrm>
            <a:off x="-466020" y="-85024"/>
            <a:ext cx="11364393" cy="46166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Rectangle: Rounded Corners 2">
            <a:extLst>
              <a:ext uri="{FF2B5EF4-FFF2-40B4-BE49-F238E27FC236}">
                <a16:creationId xmlns="" xmlns:a16="http://schemas.microsoft.com/office/drawing/2014/main" id="{B704CAEF-E566-4B9D-8276-75B393FEFDC6}"/>
              </a:ext>
            </a:extLst>
          </p:cNvPr>
          <p:cNvSpPr/>
          <p:nvPr/>
        </p:nvSpPr>
        <p:spPr>
          <a:xfrm>
            <a:off x="-1" y="237987"/>
            <a:ext cx="12087407" cy="884014"/>
          </a:xfrm>
          <a:custGeom>
            <a:avLst/>
            <a:gdLst>
              <a:gd name="connsiteX0" fmla="*/ 0 w 12087407"/>
              <a:gd name="connsiteY0" fmla="*/ 147338 h 884014"/>
              <a:gd name="connsiteX1" fmla="*/ 183605 w 12087407"/>
              <a:gd name="connsiteY1" fmla="*/ 0 h 884014"/>
              <a:gd name="connsiteX2" fmla="*/ 850755 w 12087407"/>
              <a:gd name="connsiteY2" fmla="*/ 0 h 884014"/>
              <a:gd name="connsiteX3" fmla="*/ 1635106 w 12087407"/>
              <a:gd name="connsiteY3" fmla="*/ 0 h 884014"/>
              <a:gd name="connsiteX4" fmla="*/ 2653862 w 12087407"/>
              <a:gd name="connsiteY4" fmla="*/ 0 h 884014"/>
              <a:gd name="connsiteX5" fmla="*/ 3672617 w 12087407"/>
              <a:gd name="connsiteY5" fmla="*/ 0 h 884014"/>
              <a:gd name="connsiteX6" fmla="*/ 4691373 w 12087407"/>
              <a:gd name="connsiteY6" fmla="*/ 0 h 884014"/>
              <a:gd name="connsiteX7" fmla="*/ 5358523 w 12087407"/>
              <a:gd name="connsiteY7" fmla="*/ 0 h 884014"/>
              <a:gd name="connsiteX8" fmla="*/ 6142873 w 12087407"/>
              <a:gd name="connsiteY8" fmla="*/ 0 h 884014"/>
              <a:gd name="connsiteX9" fmla="*/ 7044427 w 12087407"/>
              <a:gd name="connsiteY9" fmla="*/ 0 h 884014"/>
              <a:gd name="connsiteX10" fmla="*/ 7828779 w 12087407"/>
              <a:gd name="connsiteY10" fmla="*/ 0 h 884014"/>
              <a:gd name="connsiteX11" fmla="*/ 8847534 w 12087407"/>
              <a:gd name="connsiteY11" fmla="*/ 0 h 884014"/>
              <a:gd name="connsiteX12" fmla="*/ 9983493 w 12087407"/>
              <a:gd name="connsiteY12" fmla="*/ 0 h 884014"/>
              <a:gd name="connsiteX13" fmla="*/ 10885046 w 12087407"/>
              <a:gd name="connsiteY13" fmla="*/ 0 h 884014"/>
              <a:gd name="connsiteX14" fmla="*/ 11903801 w 12087407"/>
              <a:gd name="connsiteY14" fmla="*/ 0 h 884014"/>
              <a:gd name="connsiteX15" fmla="*/ 12087407 w 12087407"/>
              <a:gd name="connsiteY15" fmla="*/ 147338 h 884014"/>
              <a:gd name="connsiteX16" fmla="*/ 12087407 w 12087407"/>
              <a:gd name="connsiteY16" fmla="*/ 736675 h 884014"/>
              <a:gd name="connsiteX17" fmla="*/ 11903801 w 12087407"/>
              <a:gd name="connsiteY17" fmla="*/ 884013 h 884014"/>
              <a:gd name="connsiteX18" fmla="*/ 11353854 w 12087407"/>
              <a:gd name="connsiteY18" fmla="*/ 884013 h 884014"/>
              <a:gd name="connsiteX19" fmla="*/ 10803905 w 12087407"/>
              <a:gd name="connsiteY19" fmla="*/ 884013 h 884014"/>
              <a:gd name="connsiteX20" fmla="*/ 10136756 w 12087407"/>
              <a:gd name="connsiteY20" fmla="*/ 884013 h 884014"/>
              <a:gd name="connsiteX21" fmla="*/ 9586809 w 12087407"/>
              <a:gd name="connsiteY21" fmla="*/ 884013 h 884014"/>
              <a:gd name="connsiteX22" fmla="*/ 8685255 w 12087407"/>
              <a:gd name="connsiteY22" fmla="*/ 884013 h 884014"/>
              <a:gd name="connsiteX23" fmla="*/ 7549297 w 12087407"/>
              <a:gd name="connsiteY23" fmla="*/ 884013 h 884014"/>
              <a:gd name="connsiteX24" fmla="*/ 6882148 w 12087407"/>
              <a:gd name="connsiteY24" fmla="*/ 884013 h 884014"/>
              <a:gd name="connsiteX25" fmla="*/ 5746190 w 12087407"/>
              <a:gd name="connsiteY25" fmla="*/ 884013 h 884014"/>
              <a:gd name="connsiteX26" fmla="*/ 4961839 w 12087407"/>
              <a:gd name="connsiteY26" fmla="*/ 884013 h 884014"/>
              <a:gd name="connsiteX27" fmla="*/ 3943083 w 12087407"/>
              <a:gd name="connsiteY27" fmla="*/ 884013 h 884014"/>
              <a:gd name="connsiteX28" fmla="*/ 3041529 w 12087407"/>
              <a:gd name="connsiteY28" fmla="*/ 884013 h 884014"/>
              <a:gd name="connsiteX29" fmla="*/ 2491582 w 12087407"/>
              <a:gd name="connsiteY29" fmla="*/ 884013 h 884014"/>
              <a:gd name="connsiteX30" fmla="*/ 1355624 w 12087407"/>
              <a:gd name="connsiteY30" fmla="*/ 884013 h 884014"/>
              <a:gd name="connsiteX31" fmla="*/ 183605 w 12087407"/>
              <a:gd name="connsiteY31" fmla="*/ 884013 h 884014"/>
              <a:gd name="connsiteX32" fmla="*/ 0 w 12087407"/>
              <a:gd name="connsiteY32" fmla="*/ 736675 h 884014"/>
              <a:gd name="connsiteX33" fmla="*/ 0 w 12087407"/>
              <a:gd name="connsiteY33" fmla="*/ 147338 h 884014"/>
              <a:gd name="connsiteX0" fmla="*/ 0 w 12087407"/>
              <a:gd name="connsiteY0" fmla="*/ 147338 h 884014"/>
              <a:gd name="connsiteX1" fmla="*/ 183605 w 12087407"/>
              <a:gd name="connsiteY1" fmla="*/ 0 h 884014"/>
              <a:gd name="connsiteX2" fmla="*/ 967957 w 12087407"/>
              <a:gd name="connsiteY2" fmla="*/ 0 h 884014"/>
              <a:gd name="connsiteX3" fmla="*/ 1869510 w 12087407"/>
              <a:gd name="connsiteY3" fmla="*/ 0 h 884014"/>
              <a:gd name="connsiteX4" fmla="*/ 2653862 w 12087407"/>
              <a:gd name="connsiteY4" fmla="*/ 0 h 884014"/>
              <a:gd name="connsiteX5" fmla="*/ 3203810 w 12087407"/>
              <a:gd name="connsiteY5" fmla="*/ 0 h 884014"/>
              <a:gd name="connsiteX6" fmla="*/ 4105363 w 12087407"/>
              <a:gd name="connsiteY6" fmla="*/ 0 h 884014"/>
              <a:gd name="connsiteX7" fmla="*/ 4889715 w 12087407"/>
              <a:gd name="connsiteY7" fmla="*/ 0 h 884014"/>
              <a:gd name="connsiteX8" fmla="*/ 5791269 w 12087407"/>
              <a:gd name="connsiteY8" fmla="*/ 0 h 884014"/>
              <a:gd name="connsiteX9" fmla="*/ 6575619 w 12087407"/>
              <a:gd name="connsiteY9" fmla="*/ 0 h 884014"/>
              <a:gd name="connsiteX10" fmla="*/ 7711578 w 12087407"/>
              <a:gd name="connsiteY10" fmla="*/ 0 h 884014"/>
              <a:gd name="connsiteX11" fmla="*/ 8261525 w 12087407"/>
              <a:gd name="connsiteY11" fmla="*/ 0 h 884014"/>
              <a:gd name="connsiteX12" fmla="*/ 9397482 w 12087407"/>
              <a:gd name="connsiteY12" fmla="*/ 0 h 884014"/>
              <a:gd name="connsiteX13" fmla="*/ 10181834 w 12087407"/>
              <a:gd name="connsiteY13" fmla="*/ 0 h 884014"/>
              <a:gd name="connsiteX14" fmla="*/ 10966186 w 12087407"/>
              <a:gd name="connsiteY14" fmla="*/ 0 h 884014"/>
              <a:gd name="connsiteX15" fmla="*/ 11903801 w 12087407"/>
              <a:gd name="connsiteY15" fmla="*/ 0 h 884014"/>
              <a:gd name="connsiteX16" fmla="*/ 12087407 w 12087407"/>
              <a:gd name="connsiteY16" fmla="*/ 147338 h 884014"/>
              <a:gd name="connsiteX17" fmla="*/ 12087407 w 12087407"/>
              <a:gd name="connsiteY17" fmla="*/ 736675 h 884014"/>
              <a:gd name="connsiteX18" fmla="*/ 11903801 w 12087407"/>
              <a:gd name="connsiteY18" fmla="*/ 884013 h 884014"/>
              <a:gd name="connsiteX19" fmla="*/ 11353854 w 12087407"/>
              <a:gd name="connsiteY19" fmla="*/ 884013 h 884014"/>
              <a:gd name="connsiteX20" fmla="*/ 10686704 w 12087407"/>
              <a:gd name="connsiteY20" fmla="*/ 884013 h 884014"/>
              <a:gd name="connsiteX21" fmla="*/ 9785150 w 12087407"/>
              <a:gd name="connsiteY21" fmla="*/ 884013 h 884014"/>
              <a:gd name="connsiteX22" fmla="*/ 8649193 w 12087407"/>
              <a:gd name="connsiteY22" fmla="*/ 884013 h 884014"/>
              <a:gd name="connsiteX23" fmla="*/ 7747640 w 12087407"/>
              <a:gd name="connsiteY23" fmla="*/ 884013 h 884014"/>
              <a:gd name="connsiteX24" fmla="*/ 6728883 w 12087407"/>
              <a:gd name="connsiteY24" fmla="*/ 884013 h 884014"/>
              <a:gd name="connsiteX25" fmla="*/ 6061734 w 12087407"/>
              <a:gd name="connsiteY25" fmla="*/ 884013 h 884014"/>
              <a:gd name="connsiteX26" fmla="*/ 5042979 w 12087407"/>
              <a:gd name="connsiteY26" fmla="*/ 884013 h 884014"/>
              <a:gd name="connsiteX27" fmla="*/ 4493030 w 12087407"/>
              <a:gd name="connsiteY27" fmla="*/ 884013 h 884014"/>
              <a:gd name="connsiteX28" fmla="*/ 3825881 w 12087407"/>
              <a:gd name="connsiteY28" fmla="*/ 884013 h 884014"/>
              <a:gd name="connsiteX29" fmla="*/ 2807126 w 12087407"/>
              <a:gd name="connsiteY29" fmla="*/ 884013 h 884014"/>
              <a:gd name="connsiteX30" fmla="*/ 1905572 w 12087407"/>
              <a:gd name="connsiteY30" fmla="*/ 884013 h 884014"/>
              <a:gd name="connsiteX31" fmla="*/ 183605 w 12087407"/>
              <a:gd name="connsiteY31" fmla="*/ 884013 h 884014"/>
              <a:gd name="connsiteX32" fmla="*/ 0 w 12087407"/>
              <a:gd name="connsiteY32" fmla="*/ 736675 h 884014"/>
              <a:gd name="connsiteX33" fmla="*/ 0 w 12087407"/>
              <a:gd name="connsiteY33" fmla="*/ 147338 h 884014"/>
              <a:gd name="connsiteX0" fmla="*/ 0 w 12087407"/>
              <a:gd name="connsiteY0" fmla="*/ 147338 h 884014"/>
              <a:gd name="connsiteX1" fmla="*/ 183605 w 12087407"/>
              <a:gd name="connsiteY1" fmla="*/ 0 h 884014"/>
              <a:gd name="connsiteX2" fmla="*/ 850755 w 12087407"/>
              <a:gd name="connsiteY2" fmla="*/ 0 h 884014"/>
              <a:gd name="connsiteX3" fmla="*/ 1635106 w 12087407"/>
              <a:gd name="connsiteY3" fmla="*/ 0 h 884014"/>
              <a:gd name="connsiteX4" fmla="*/ 2653862 w 12087407"/>
              <a:gd name="connsiteY4" fmla="*/ 0 h 884014"/>
              <a:gd name="connsiteX5" fmla="*/ 3672617 w 12087407"/>
              <a:gd name="connsiteY5" fmla="*/ 0 h 884014"/>
              <a:gd name="connsiteX6" fmla="*/ 4691373 w 12087407"/>
              <a:gd name="connsiteY6" fmla="*/ 0 h 884014"/>
              <a:gd name="connsiteX7" fmla="*/ 5358523 w 12087407"/>
              <a:gd name="connsiteY7" fmla="*/ 0 h 884014"/>
              <a:gd name="connsiteX8" fmla="*/ 6142873 w 12087407"/>
              <a:gd name="connsiteY8" fmla="*/ 0 h 884014"/>
              <a:gd name="connsiteX9" fmla="*/ 7044427 w 12087407"/>
              <a:gd name="connsiteY9" fmla="*/ 0 h 884014"/>
              <a:gd name="connsiteX10" fmla="*/ 7828779 w 12087407"/>
              <a:gd name="connsiteY10" fmla="*/ 0 h 884014"/>
              <a:gd name="connsiteX11" fmla="*/ 8847534 w 12087407"/>
              <a:gd name="connsiteY11" fmla="*/ 0 h 884014"/>
              <a:gd name="connsiteX12" fmla="*/ 9983493 w 12087407"/>
              <a:gd name="connsiteY12" fmla="*/ 0 h 884014"/>
              <a:gd name="connsiteX13" fmla="*/ 10885046 w 12087407"/>
              <a:gd name="connsiteY13" fmla="*/ 0 h 884014"/>
              <a:gd name="connsiteX14" fmla="*/ 11903801 w 12087407"/>
              <a:gd name="connsiteY14" fmla="*/ 0 h 884014"/>
              <a:gd name="connsiteX15" fmla="*/ 12087407 w 12087407"/>
              <a:gd name="connsiteY15" fmla="*/ 147338 h 884014"/>
              <a:gd name="connsiteX16" fmla="*/ 12087407 w 12087407"/>
              <a:gd name="connsiteY16" fmla="*/ 736675 h 884014"/>
              <a:gd name="connsiteX17" fmla="*/ 11903801 w 12087407"/>
              <a:gd name="connsiteY17" fmla="*/ 884013 h 884014"/>
              <a:gd name="connsiteX18" fmla="*/ 11353854 w 12087407"/>
              <a:gd name="connsiteY18" fmla="*/ 884013 h 884014"/>
              <a:gd name="connsiteX19" fmla="*/ 10803905 w 12087407"/>
              <a:gd name="connsiteY19" fmla="*/ 884013 h 884014"/>
              <a:gd name="connsiteX20" fmla="*/ 10136756 w 12087407"/>
              <a:gd name="connsiteY20" fmla="*/ 884013 h 884014"/>
              <a:gd name="connsiteX21" fmla="*/ 9586809 w 12087407"/>
              <a:gd name="connsiteY21" fmla="*/ 884013 h 884014"/>
              <a:gd name="connsiteX22" fmla="*/ 8685255 w 12087407"/>
              <a:gd name="connsiteY22" fmla="*/ 884013 h 884014"/>
              <a:gd name="connsiteX23" fmla="*/ 7549297 w 12087407"/>
              <a:gd name="connsiteY23" fmla="*/ 884013 h 884014"/>
              <a:gd name="connsiteX24" fmla="*/ 6882148 w 12087407"/>
              <a:gd name="connsiteY24" fmla="*/ 884013 h 884014"/>
              <a:gd name="connsiteX25" fmla="*/ 5746190 w 12087407"/>
              <a:gd name="connsiteY25" fmla="*/ 884013 h 884014"/>
              <a:gd name="connsiteX26" fmla="*/ 4961839 w 12087407"/>
              <a:gd name="connsiteY26" fmla="*/ 884013 h 884014"/>
              <a:gd name="connsiteX27" fmla="*/ 3943083 w 12087407"/>
              <a:gd name="connsiteY27" fmla="*/ 884013 h 884014"/>
              <a:gd name="connsiteX28" fmla="*/ 3041529 w 12087407"/>
              <a:gd name="connsiteY28" fmla="*/ 884013 h 884014"/>
              <a:gd name="connsiteX29" fmla="*/ 2491582 w 12087407"/>
              <a:gd name="connsiteY29" fmla="*/ 884013 h 884014"/>
              <a:gd name="connsiteX30" fmla="*/ 1355624 w 12087407"/>
              <a:gd name="connsiteY30" fmla="*/ 884013 h 884014"/>
              <a:gd name="connsiteX31" fmla="*/ 183605 w 12087407"/>
              <a:gd name="connsiteY31" fmla="*/ 884013 h 884014"/>
              <a:gd name="connsiteX32" fmla="*/ 0 w 12087407"/>
              <a:gd name="connsiteY32" fmla="*/ 736675 h 884014"/>
              <a:gd name="connsiteX33" fmla="*/ 0 w 12087407"/>
              <a:gd name="connsiteY33" fmla="*/ 147338 h 88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87407" h="884014" fill="none" extrusionOk="0">
                <a:moveTo>
                  <a:pt x="0" y="147338"/>
                </a:moveTo>
                <a:cubicBezTo>
                  <a:pt x="-40804" y="25167"/>
                  <a:pt x="79268" y="40300"/>
                  <a:pt x="183605" y="0"/>
                </a:cubicBezTo>
                <a:cubicBezTo>
                  <a:pt x="441043" y="-51250"/>
                  <a:pt x="689160" y="20513"/>
                  <a:pt x="850755" y="0"/>
                </a:cubicBezTo>
                <a:cubicBezTo>
                  <a:pt x="1095629" y="39027"/>
                  <a:pt x="1254627" y="-47777"/>
                  <a:pt x="1635106" y="0"/>
                </a:cubicBezTo>
                <a:cubicBezTo>
                  <a:pt x="1851152" y="-60517"/>
                  <a:pt x="2201105" y="64641"/>
                  <a:pt x="2653862" y="0"/>
                </a:cubicBezTo>
                <a:cubicBezTo>
                  <a:pt x="3005523" y="42093"/>
                  <a:pt x="3104189" y="97612"/>
                  <a:pt x="3672617" y="0"/>
                </a:cubicBezTo>
                <a:cubicBezTo>
                  <a:pt x="4209939" y="-86288"/>
                  <a:pt x="4272782" y="-4121"/>
                  <a:pt x="4691373" y="0"/>
                </a:cubicBezTo>
                <a:cubicBezTo>
                  <a:pt x="5115892" y="-89538"/>
                  <a:pt x="5054778" y="81829"/>
                  <a:pt x="5358523" y="0"/>
                </a:cubicBezTo>
                <a:cubicBezTo>
                  <a:pt x="5557225" y="21957"/>
                  <a:pt x="5822028" y="113570"/>
                  <a:pt x="6142873" y="0"/>
                </a:cubicBezTo>
                <a:cubicBezTo>
                  <a:pt x="6562328" y="-89861"/>
                  <a:pt x="6685417" y="105318"/>
                  <a:pt x="7044427" y="0"/>
                </a:cubicBezTo>
                <a:cubicBezTo>
                  <a:pt x="7403547" y="-56576"/>
                  <a:pt x="7445659" y="6716"/>
                  <a:pt x="7828779" y="0"/>
                </a:cubicBezTo>
                <a:cubicBezTo>
                  <a:pt x="8131689" y="-51361"/>
                  <a:pt x="8346131" y="29640"/>
                  <a:pt x="8847534" y="0"/>
                </a:cubicBezTo>
                <a:cubicBezTo>
                  <a:pt x="9326801" y="-57306"/>
                  <a:pt x="9753448" y="15209"/>
                  <a:pt x="9983493" y="0"/>
                </a:cubicBezTo>
                <a:cubicBezTo>
                  <a:pt x="10247605" y="-172192"/>
                  <a:pt x="10540096" y="86814"/>
                  <a:pt x="10885046" y="0"/>
                </a:cubicBezTo>
                <a:cubicBezTo>
                  <a:pt x="11262138" y="-13242"/>
                  <a:pt x="11499565" y="59811"/>
                  <a:pt x="11903801" y="0"/>
                </a:cubicBezTo>
                <a:cubicBezTo>
                  <a:pt x="12015303" y="-11461"/>
                  <a:pt x="12076000" y="85227"/>
                  <a:pt x="12087407" y="147338"/>
                </a:cubicBezTo>
                <a:cubicBezTo>
                  <a:pt x="12065283" y="432434"/>
                  <a:pt x="12065071" y="491135"/>
                  <a:pt x="12087407" y="736675"/>
                </a:cubicBezTo>
                <a:cubicBezTo>
                  <a:pt x="12081330" y="816083"/>
                  <a:pt x="11987181" y="895744"/>
                  <a:pt x="11903801" y="884013"/>
                </a:cubicBezTo>
                <a:cubicBezTo>
                  <a:pt x="11781978" y="833675"/>
                  <a:pt x="11593438" y="815560"/>
                  <a:pt x="11353854" y="884013"/>
                </a:cubicBezTo>
                <a:cubicBezTo>
                  <a:pt x="11159104" y="904415"/>
                  <a:pt x="11002313" y="854422"/>
                  <a:pt x="10803905" y="884013"/>
                </a:cubicBezTo>
                <a:cubicBezTo>
                  <a:pt x="10631555" y="932274"/>
                  <a:pt x="10321418" y="714740"/>
                  <a:pt x="10136756" y="884013"/>
                </a:cubicBezTo>
                <a:cubicBezTo>
                  <a:pt x="9999673" y="971078"/>
                  <a:pt x="9812450" y="923843"/>
                  <a:pt x="9586809" y="884013"/>
                </a:cubicBezTo>
                <a:cubicBezTo>
                  <a:pt x="9380654" y="962772"/>
                  <a:pt x="8824240" y="779154"/>
                  <a:pt x="8685255" y="884013"/>
                </a:cubicBezTo>
                <a:cubicBezTo>
                  <a:pt x="8433804" y="841011"/>
                  <a:pt x="8035860" y="781500"/>
                  <a:pt x="7549297" y="884013"/>
                </a:cubicBezTo>
                <a:cubicBezTo>
                  <a:pt x="7139765" y="940201"/>
                  <a:pt x="7108358" y="867262"/>
                  <a:pt x="6882148" y="884013"/>
                </a:cubicBezTo>
                <a:cubicBezTo>
                  <a:pt x="6682017" y="781386"/>
                  <a:pt x="5993689" y="873405"/>
                  <a:pt x="5746190" y="884013"/>
                </a:cubicBezTo>
                <a:cubicBezTo>
                  <a:pt x="5453904" y="990919"/>
                  <a:pt x="5196764" y="801922"/>
                  <a:pt x="4961839" y="884013"/>
                </a:cubicBezTo>
                <a:cubicBezTo>
                  <a:pt x="4792880" y="878150"/>
                  <a:pt x="4198829" y="717845"/>
                  <a:pt x="3943083" y="884013"/>
                </a:cubicBezTo>
                <a:cubicBezTo>
                  <a:pt x="3563928" y="989545"/>
                  <a:pt x="3500788" y="838900"/>
                  <a:pt x="3041529" y="884013"/>
                </a:cubicBezTo>
                <a:cubicBezTo>
                  <a:pt x="2643032" y="943086"/>
                  <a:pt x="2651270" y="785422"/>
                  <a:pt x="2491582" y="884013"/>
                </a:cubicBezTo>
                <a:cubicBezTo>
                  <a:pt x="2207958" y="965956"/>
                  <a:pt x="1734173" y="731547"/>
                  <a:pt x="1355624" y="884013"/>
                </a:cubicBezTo>
                <a:cubicBezTo>
                  <a:pt x="959894" y="896358"/>
                  <a:pt x="686072" y="794869"/>
                  <a:pt x="183605" y="884013"/>
                </a:cubicBezTo>
                <a:cubicBezTo>
                  <a:pt x="43592" y="856045"/>
                  <a:pt x="-21994" y="809876"/>
                  <a:pt x="0" y="736675"/>
                </a:cubicBezTo>
                <a:cubicBezTo>
                  <a:pt x="-84427" y="532379"/>
                  <a:pt x="135191" y="360168"/>
                  <a:pt x="0" y="147338"/>
                </a:cubicBezTo>
                <a:close/>
              </a:path>
              <a:path w="12087407" h="884014" stroke="0" extrusionOk="0">
                <a:moveTo>
                  <a:pt x="0" y="147338"/>
                </a:moveTo>
                <a:cubicBezTo>
                  <a:pt x="-15018" y="89182"/>
                  <a:pt x="55101" y="7707"/>
                  <a:pt x="183605" y="0"/>
                </a:cubicBezTo>
                <a:cubicBezTo>
                  <a:pt x="383934" y="-77152"/>
                  <a:pt x="615568" y="58407"/>
                  <a:pt x="967957" y="0"/>
                </a:cubicBezTo>
                <a:cubicBezTo>
                  <a:pt x="1218116" y="39894"/>
                  <a:pt x="1530564" y="-77015"/>
                  <a:pt x="1869510" y="0"/>
                </a:cubicBezTo>
                <a:cubicBezTo>
                  <a:pt x="2147353" y="-55616"/>
                  <a:pt x="2298453" y="20210"/>
                  <a:pt x="2653862" y="0"/>
                </a:cubicBezTo>
                <a:cubicBezTo>
                  <a:pt x="3004739" y="1842"/>
                  <a:pt x="2963018" y="49196"/>
                  <a:pt x="3203810" y="0"/>
                </a:cubicBezTo>
                <a:cubicBezTo>
                  <a:pt x="3388655" y="-68683"/>
                  <a:pt x="3787081" y="47591"/>
                  <a:pt x="4105363" y="0"/>
                </a:cubicBezTo>
                <a:cubicBezTo>
                  <a:pt x="4500390" y="-22196"/>
                  <a:pt x="4630492" y="46781"/>
                  <a:pt x="4889715" y="0"/>
                </a:cubicBezTo>
                <a:cubicBezTo>
                  <a:pt x="5239270" y="-84897"/>
                  <a:pt x="5536268" y="76903"/>
                  <a:pt x="5791269" y="0"/>
                </a:cubicBezTo>
                <a:cubicBezTo>
                  <a:pt x="6077484" y="-14747"/>
                  <a:pt x="6446160" y="41179"/>
                  <a:pt x="6575619" y="0"/>
                </a:cubicBezTo>
                <a:cubicBezTo>
                  <a:pt x="6776053" y="4731"/>
                  <a:pt x="7293941" y="-55442"/>
                  <a:pt x="7711578" y="0"/>
                </a:cubicBezTo>
                <a:cubicBezTo>
                  <a:pt x="8097164" y="-13714"/>
                  <a:pt x="8035497" y="-2644"/>
                  <a:pt x="8261525" y="0"/>
                </a:cubicBezTo>
                <a:cubicBezTo>
                  <a:pt x="8360458" y="46104"/>
                  <a:pt x="9037664" y="104389"/>
                  <a:pt x="9397482" y="0"/>
                </a:cubicBezTo>
                <a:cubicBezTo>
                  <a:pt x="9674893" y="-3192"/>
                  <a:pt x="9976963" y="126449"/>
                  <a:pt x="10181834" y="0"/>
                </a:cubicBezTo>
                <a:cubicBezTo>
                  <a:pt x="10524865" y="-34860"/>
                  <a:pt x="10632003" y="33815"/>
                  <a:pt x="10966186" y="0"/>
                </a:cubicBezTo>
                <a:cubicBezTo>
                  <a:pt x="11230707" y="-147882"/>
                  <a:pt x="11491877" y="-67181"/>
                  <a:pt x="11903801" y="0"/>
                </a:cubicBezTo>
                <a:cubicBezTo>
                  <a:pt x="12025711" y="29093"/>
                  <a:pt x="12088209" y="63180"/>
                  <a:pt x="12087407" y="147338"/>
                </a:cubicBezTo>
                <a:cubicBezTo>
                  <a:pt x="12019777" y="292117"/>
                  <a:pt x="12043554" y="467154"/>
                  <a:pt x="12087407" y="736675"/>
                </a:cubicBezTo>
                <a:cubicBezTo>
                  <a:pt x="12091144" y="782299"/>
                  <a:pt x="11998101" y="899985"/>
                  <a:pt x="11903801" y="884013"/>
                </a:cubicBezTo>
                <a:cubicBezTo>
                  <a:pt x="11634550" y="919235"/>
                  <a:pt x="11542608" y="854221"/>
                  <a:pt x="11353854" y="884013"/>
                </a:cubicBezTo>
                <a:cubicBezTo>
                  <a:pt x="11229518" y="996238"/>
                  <a:pt x="10889999" y="935192"/>
                  <a:pt x="10686704" y="884013"/>
                </a:cubicBezTo>
                <a:cubicBezTo>
                  <a:pt x="10469956" y="1026545"/>
                  <a:pt x="10112744" y="824260"/>
                  <a:pt x="9785150" y="884013"/>
                </a:cubicBezTo>
                <a:cubicBezTo>
                  <a:pt x="9288970" y="941645"/>
                  <a:pt x="9217080" y="726761"/>
                  <a:pt x="8649193" y="884013"/>
                </a:cubicBezTo>
                <a:cubicBezTo>
                  <a:pt x="8148072" y="1042605"/>
                  <a:pt x="8023458" y="894215"/>
                  <a:pt x="7747640" y="884013"/>
                </a:cubicBezTo>
                <a:cubicBezTo>
                  <a:pt x="7368958" y="925029"/>
                  <a:pt x="6921530" y="917939"/>
                  <a:pt x="6728883" y="884013"/>
                </a:cubicBezTo>
                <a:cubicBezTo>
                  <a:pt x="6425425" y="860318"/>
                  <a:pt x="6244227" y="780823"/>
                  <a:pt x="6061734" y="884013"/>
                </a:cubicBezTo>
                <a:cubicBezTo>
                  <a:pt x="5793397" y="881089"/>
                  <a:pt x="5465469" y="976183"/>
                  <a:pt x="5042979" y="884013"/>
                </a:cubicBezTo>
                <a:cubicBezTo>
                  <a:pt x="4617616" y="909509"/>
                  <a:pt x="4761583" y="819455"/>
                  <a:pt x="4493030" y="884013"/>
                </a:cubicBezTo>
                <a:cubicBezTo>
                  <a:pt x="4213510" y="860658"/>
                  <a:pt x="3960615" y="784332"/>
                  <a:pt x="3825881" y="884013"/>
                </a:cubicBezTo>
                <a:cubicBezTo>
                  <a:pt x="3650319" y="989171"/>
                  <a:pt x="3049363" y="978689"/>
                  <a:pt x="2807126" y="884013"/>
                </a:cubicBezTo>
                <a:cubicBezTo>
                  <a:pt x="2538772" y="970191"/>
                  <a:pt x="2389385" y="796318"/>
                  <a:pt x="1905572" y="884013"/>
                </a:cubicBezTo>
                <a:cubicBezTo>
                  <a:pt x="1431635" y="1092726"/>
                  <a:pt x="942047" y="499090"/>
                  <a:pt x="183605" y="884013"/>
                </a:cubicBezTo>
                <a:cubicBezTo>
                  <a:pt x="69509" y="917485"/>
                  <a:pt x="18929" y="832152"/>
                  <a:pt x="0" y="736675"/>
                </a:cubicBezTo>
                <a:cubicBezTo>
                  <a:pt x="-11270" y="533777"/>
                  <a:pt x="101328" y="418197"/>
                  <a:pt x="0" y="147338"/>
                </a:cubicBezTo>
                <a:close/>
              </a:path>
              <a:path w="12087407" h="884014" fill="none" stroke="0" extrusionOk="0">
                <a:moveTo>
                  <a:pt x="0" y="147338"/>
                </a:moveTo>
                <a:cubicBezTo>
                  <a:pt x="-651" y="38537"/>
                  <a:pt x="61567" y="-95"/>
                  <a:pt x="183605" y="0"/>
                </a:cubicBezTo>
                <a:cubicBezTo>
                  <a:pt x="463476" y="-16328"/>
                  <a:pt x="715180" y="-8875"/>
                  <a:pt x="850755" y="0"/>
                </a:cubicBezTo>
                <a:cubicBezTo>
                  <a:pt x="1023167" y="37241"/>
                  <a:pt x="1428227" y="-35230"/>
                  <a:pt x="1635106" y="0"/>
                </a:cubicBezTo>
                <a:cubicBezTo>
                  <a:pt x="1978430" y="-31412"/>
                  <a:pt x="2202993" y="119076"/>
                  <a:pt x="2653862" y="0"/>
                </a:cubicBezTo>
                <a:cubicBezTo>
                  <a:pt x="3002242" y="54590"/>
                  <a:pt x="3183141" y="103457"/>
                  <a:pt x="3672617" y="0"/>
                </a:cubicBezTo>
                <a:cubicBezTo>
                  <a:pt x="4194090" y="-63436"/>
                  <a:pt x="4241950" y="28059"/>
                  <a:pt x="4691373" y="0"/>
                </a:cubicBezTo>
                <a:cubicBezTo>
                  <a:pt x="5148942" y="-55158"/>
                  <a:pt x="5072506" y="22937"/>
                  <a:pt x="5358523" y="0"/>
                </a:cubicBezTo>
                <a:cubicBezTo>
                  <a:pt x="5644465" y="-52124"/>
                  <a:pt x="5847648" y="80784"/>
                  <a:pt x="6142873" y="0"/>
                </a:cubicBezTo>
                <a:cubicBezTo>
                  <a:pt x="6470519" y="41965"/>
                  <a:pt x="6688071" y="119915"/>
                  <a:pt x="7044427" y="0"/>
                </a:cubicBezTo>
                <a:cubicBezTo>
                  <a:pt x="7382869" y="-20189"/>
                  <a:pt x="7430676" y="36189"/>
                  <a:pt x="7828779" y="0"/>
                </a:cubicBezTo>
                <a:cubicBezTo>
                  <a:pt x="8246190" y="57376"/>
                  <a:pt x="8410907" y="83440"/>
                  <a:pt x="8847534" y="0"/>
                </a:cubicBezTo>
                <a:cubicBezTo>
                  <a:pt x="9307602" y="15977"/>
                  <a:pt x="9732008" y="135215"/>
                  <a:pt x="9983493" y="0"/>
                </a:cubicBezTo>
                <a:cubicBezTo>
                  <a:pt x="10276882" y="-8620"/>
                  <a:pt x="10501718" y="20979"/>
                  <a:pt x="10885046" y="0"/>
                </a:cubicBezTo>
                <a:cubicBezTo>
                  <a:pt x="11304946" y="-102158"/>
                  <a:pt x="11483363" y="122386"/>
                  <a:pt x="11903801" y="0"/>
                </a:cubicBezTo>
                <a:cubicBezTo>
                  <a:pt x="11978782" y="-14718"/>
                  <a:pt x="12064213" y="69183"/>
                  <a:pt x="12087407" y="147338"/>
                </a:cubicBezTo>
                <a:cubicBezTo>
                  <a:pt x="12108899" y="429038"/>
                  <a:pt x="12088580" y="493638"/>
                  <a:pt x="12087407" y="736675"/>
                </a:cubicBezTo>
                <a:cubicBezTo>
                  <a:pt x="12101999" y="804240"/>
                  <a:pt x="11982498" y="894658"/>
                  <a:pt x="11903801" y="884013"/>
                </a:cubicBezTo>
                <a:cubicBezTo>
                  <a:pt x="11842148" y="929050"/>
                  <a:pt x="11501316" y="844646"/>
                  <a:pt x="11353854" y="884013"/>
                </a:cubicBezTo>
                <a:cubicBezTo>
                  <a:pt x="11122234" y="893448"/>
                  <a:pt x="10967559" y="887131"/>
                  <a:pt x="10803905" y="884013"/>
                </a:cubicBezTo>
                <a:cubicBezTo>
                  <a:pt x="10616003" y="891398"/>
                  <a:pt x="10339031" y="889868"/>
                  <a:pt x="10136756" y="884013"/>
                </a:cubicBezTo>
                <a:cubicBezTo>
                  <a:pt x="9926273" y="928244"/>
                  <a:pt x="9804163" y="860411"/>
                  <a:pt x="9586809" y="884013"/>
                </a:cubicBezTo>
                <a:cubicBezTo>
                  <a:pt x="9379378" y="905001"/>
                  <a:pt x="8877115" y="741079"/>
                  <a:pt x="8685255" y="884013"/>
                </a:cubicBezTo>
                <a:cubicBezTo>
                  <a:pt x="8436112" y="1032053"/>
                  <a:pt x="7796822" y="811757"/>
                  <a:pt x="7549297" y="884013"/>
                </a:cubicBezTo>
                <a:cubicBezTo>
                  <a:pt x="7167120" y="933130"/>
                  <a:pt x="7113926" y="879274"/>
                  <a:pt x="6882148" y="884013"/>
                </a:cubicBezTo>
                <a:cubicBezTo>
                  <a:pt x="6604405" y="895305"/>
                  <a:pt x="5921904" y="812046"/>
                  <a:pt x="5746190" y="884013"/>
                </a:cubicBezTo>
                <a:cubicBezTo>
                  <a:pt x="5488639" y="842677"/>
                  <a:pt x="5121580" y="813032"/>
                  <a:pt x="4961839" y="884013"/>
                </a:cubicBezTo>
                <a:cubicBezTo>
                  <a:pt x="4754562" y="986303"/>
                  <a:pt x="4220183" y="747381"/>
                  <a:pt x="3943083" y="884013"/>
                </a:cubicBezTo>
                <a:cubicBezTo>
                  <a:pt x="3534999" y="900842"/>
                  <a:pt x="3463940" y="816032"/>
                  <a:pt x="3041529" y="884013"/>
                </a:cubicBezTo>
                <a:cubicBezTo>
                  <a:pt x="2600864" y="936283"/>
                  <a:pt x="2602249" y="848815"/>
                  <a:pt x="2491582" y="884013"/>
                </a:cubicBezTo>
                <a:cubicBezTo>
                  <a:pt x="2309005" y="911744"/>
                  <a:pt x="1750119" y="793604"/>
                  <a:pt x="1355624" y="884013"/>
                </a:cubicBezTo>
                <a:cubicBezTo>
                  <a:pt x="1029605" y="916633"/>
                  <a:pt x="738634" y="863531"/>
                  <a:pt x="183605" y="884013"/>
                </a:cubicBezTo>
                <a:cubicBezTo>
                  <a:pt x="53740" y="875488"/>
                  <a:pt x="-39964" y="814343"/>
                  <a:pt x="0" y="736675"/>
                </a:cubicBezTo>
                <a:cubicBezTo>
                  <a:pt x="-117495" y="479620"/>
                  <a:pt x="36795" y="426474"/>
                  <a:pt x="0" y="147338"/>
                </a:cubicBezTo>
                <a:close/>
              </a:path>
              <a:path w="12087407" h="884014" fill="none" stroke="0" extrusionOk="0">
                <a:moveTo>
                  <a:pt x="0" y="147338"/>
                </a:moveTo>
                <a:cubicBezTo>
                  <a:pt x="-14662" y="32070"/>
                  <a:pt x="69684" y="-5044"/>
                  <a:pt x="183605" y="0"/>
                </a:cubicBezTo>
                <a:cubicBezTo>
                  <a:pt x="455299" y="-43986"/>
                  <a:pt x="692274" y="10775"/>
                  <a:pt x="850755" y="0"/>
                </a:cubicBezTo>
                <a:cubicBezTo>
                  <a:pt x="1032409" y="10220"/>
                  <a:pt x="1356550" y="-6231"/>
                  <a:pt x="1635106" y="0"/>
                </a:cubicBezTo>
                <a:cubicBezTo>
                  <a:pt x="1954724" y="-84402"/>
                  <a:pt x="2211369" y="64745"/>
                  <a:pt x="2653862" y="0"/>
                </a:cubicBezTo>
                <a:cubicBezTo>
                  <a:pt x="3006024" y="48524"/>
                  <a:pt x="3094922" y="84727"/>
                  <a:pt x="3672617" y="0"/>
                </a:cubicBezTo>
                <a:cubicBezTo>
                  <a:pt x="4196826" y="-104874"/>
                  <a:pt x="4256303" y="18106"/>
                  <a:pt x="4691373" y="0"/>
                </a:cubicBezTo>
                <a:cubicBezTo>
                  <a:pt x="5104851" y="-71303"/>
                  <a:pt x="5056251" y="40720"/>
                  <a:pt x="5358523" y="0"/>
                </a:cubicBezTo>
                <a:cubicBezTo>
                  <a:pt x="5565261" y="-32556"/>
                  <a:pt x="5883927" y="59037"/>
                  <a:pt x="6142873" y="0"/>
                </a:cubicBezTo>
                <a:cubicBezTo>
                  <a:pt x="6532333" y="-52054"/>
                  <a:pt x="6679527" y="89323"/>
                  <a:pt x="7044427" y="0"/>
                </a:cubicBezTo>
                <a:cubicBezTo>
                  <a:pt x="7399177" y="-49733"/>
                  <a:pt x="7447001" y="16683"/>
                  <a:pt x="7828779" y="0"/>
                </a:cubicBezTo>
                <a:cubicBezTo>
                  <a:pt x="8197823" y="-16087"/>
                  <a:pt x="8376018" y="70646"/>
                  <a:pt x="8847534" y="0"/>
                </a:cubicBezTo>
                <a:cubicBezTo>
                  <a:pt x="9350161" y="-5510"/>
                  <a:pt x="9754904" y="38056"/>
                  <a:pt x="9983493" y="0"/>
                </a:cubicBezTo>
                <a:cubicBezTo>
                  <a:pt x="10302041" y="-74633"/>
                  <a:pt x="10517133" y="68712"/>
                  <a:pt x="10885046" y="0"/>
                </a:cubicBezTo>
                <a:cubicBezTo>
                  <a:pt x="11310589" y="-120742"/>
                  <a:pt x="11532359" y="38248"/>
                  <a:pt x="11903801" y="0"/>
                </a:cubicBezTo>
                <a:cubicBezTo>
                  <a:pt x="11980757" y="-8891"/>
                  <a:pt x="12075432" y="80936"/>
                  <a:pt x="12087407" y="147338"/>
                </a:cubicBezTo>
                <a:cubicBezTo>
                  <a:pt x="12088020" y="425542"/>
                  <a:pt x="12061070" y="500266"/>
                  <a:pt x="12087407" y="736675"/>
                </a:cubicBezTo>
                <a:cubicBezTo>
                  <a:pt x="12108296" y="814140"/>
                  <a:pt x="11988599" y="890582"/>
                  <a:pt x="11903801" y="884013"/>
                </a:cubicBezTo>
                <a:cubicBezTo>
                  <a:pt x="11818664" y="894581"/>
                  <a:pt x="11535048" y="819137"/>
                  <a:pt x="11353854" y="884013"/>
                </a:cubicBezTo>
                <a:cubicBezTo>
                  <a:pt x="11153910" y="877786"/>
                  <a:pt x="11041165" y="870669"/>
                  <a:pt x="10803905" y="884013"/>
                </a:cubicBezTo>
                <a:cubicBezTo>
                  <a:pt x="10606367" y="916575"/>
                  <a:pt x="10324733" y="785112"/>
                  <a:pt x="10136756" y="884013"/>
                </a:cubicBezTo>
                <a:cubicBezTo>
                  <a:pt x="9957766" y="944494"/>
                  <a:pt x="9811503" y="864843"/>
                  <a:pt x="9586809" y="884013"/>
                </a:cubicBezTo>
                <a:cubicBezTo>
                  <a:pt x="9405764" y="983041"/>
                  <a:pt x="8824483" y="764095"/>
                  <a:pt x="8685255" y="884013"/>
                </a:cubicBezTo>
                <a:cubicBezTo>
                  <a:pt x="8414417" y="1053943"/>
                  <a:pt x="7943444" y="755211"/>
                  <a:pt x="7549297" y="884013"/>
                </a:cubicBezTo>
                <a:cubicBezTo>
                  <a:pt x="7164708" y="947228"/>
                  <a:pt x="7101850" y="891520"/>
                  <a:pt x="6882148" y="884013"/>
                </a:cubicBezTo>
                <a:cubicBezTo>
                  <a:pt x="6616764" y="810926"/>
                  <a:pt x="6009712" y="860947"/>
                  <a:pt x="5746190" y="884013"/>
                </a:cubicBezTo>
                <a:cubicBezTo>
                  <a:pt x="5457435" y="910232"/>
                  <a:pt x="5165491" y="754890"/>
                  <a:pt x="4961839" y="884013"/>
                </a:cubicBezTo>
                <a:cubicBezTo>
                  <a:pt x="4786980" y="1038648"/>
                  <a:pt x="4232768" y="715168"/>
                  <a:pt x="3943083" y="884013"/>
                </a:cubicBezTo>
                <a:cubicBezTo>
                  <a:pt x="3539151" y="973915"/>
                  <a:pt x="3471455" y="829851"/>
                  <a:pt x="3041529" y="884013"/>
                </a:cubicBezTo>
                <a:cubicBezTo>
                  <a:pt x="2593588" y="943700"/>
                  <a:pt x="2617543" y="823670"/>
                  <a:pt x="2491582" y="884013"/>
                </a:cubicBezTo>
                <a:cubicBezTo>
                  <a:pt x="2248138" y="1039638"/>
                  <a:pt x="1704959" y="801290"/>
                  <a:pt x="1355624" y="884013"/>
                </a:cubicBezTo>
                <a:cubicBezTo>
                  <a:pt x="956720" y="868266"/>
                  <a:pt x="647918" y="878083"/>
                  <a:pt x="183605" y="884013"/>
                </a:cubicBezTo>
                <a:cubicBezTo>
                  <a:pt x="35679" y="869565"/>
                  <a:pt x="-29011" y="809802"/>
                  <a:pt x="0" y="736675"/>
                </a:cubicBezTo>
                <a:cubicBezTo>
                  <a:pt x="-141242" y="503556"/>
                  <a:pt x="141510" y="392767"/>
                  <a:pt x="0" y="147338"/>
                </a:cubicBezTo>
                <a:close/>
              </a:path>
            </a:pathLst>
          </a:custGeom>
          <a:ln w="19050">
            <a:solidFill>
              <a:srgbClr val="A77D4D"/>
            </a:solidFill>
            <a:extLst>
              <a:ext uri="{C807C97D-BFC1-408E-A445-0C87EB9F89A2}">
                <ask:lineSketchStyleProps xmlns="" xmlns:ask="http://schemas.microsoft.com/office/drawing/2018/sketchyshapes" sd="4066756316">
                  <a:custGeom>
                    <a:avLst/>
                    <a:gdLst>
                      <a:gd name="connsiteX0" fmla="*/ 0 w 12087407"/>
                      <a:gd name="connsiteY0" fmla="*/ 147338 h 884014"/>
                      <a:gd name="connsiteX1" fmla="*/ 183605 w 12087407"/>
                      <a:gd name="connsiteY1" fmla="*/ 0 h 884014"/>
                      <a:gd name="connsiteX2" fmla="*/ 850755 w 12087407"/>
                      <a:gd name="connsiteY2" fmla="*/ 0 h 884014"/>
                      <a:gd name="connsiteX3" fmla="*/ 1635106 w 12087407"/>
                      <a:gd name="connsiteY3" fmla="*/ 0 h 884014"/>
                      <a:gd name="connsiteX4" fmla="*/ 2653862 w 12087407"/>
                      <a:gd name="connsiteY4" fmla="*/ 0 h 884014"/>
                      <a:gd name="connsiteX5" fmla="*/ 3672617 w 12087407"/>
                      <a:gd name="connsiteY5" fmla="*/ 0 h 884014"/>
                      <a:gd name="connsiteX6" fmla="*/ 4691373 w 12087407"/>
                      <a:gd name="connsiteY6" fmla="*/ 0 h 884014"/>
                      <a:gd name="connsiteX7" fmla="*/ 5358523 w 12087407"/>
                      <a:gd name="connsiteY7" fmla="*/ 0 h 884014"/>
                      <a:gd name="connsiteX8" fmla="*/ 6142873 w 12087407"/>
                      <a:gd name="connsiteY8" fmla="*/ 0 h 884014"/>
                      <a:gd name="connsiteX9" fmla="*/ 7044427 w 12087407"/>
                      <a:gd name="connsiteY9" fmla="*/ 0 h 884014"/>
                      <a:gd name="connsiteX10" fmla="*/ 7828779 w 12087407"/>
                      <a:gd name="connsiteY10" fmla="*/ 0 h 884014"/>
                      <a:gd name="connsiteX11" fmla="*/ 8847534 w 12087407"/>
                      <a:gd name="connsiteY11" fmla="*/ 0 h 884014"/>
                      <a:gd name="connsiteX12" fmla="*/ 9983493 w 12087407"/>
                      <a:gd name="connsiteY12" fmla="*/ 0 h 884014"/>
                      <a:gd name="connsiteX13" fmla="*/ 10885046 w 12087407"/>
                      <a:gd name="connsiteY13" fmla="*/ 0 h 884014"/>
                      <a:gd name="connsiteX14" fmla="*/ 11903801 w 12087407"/>
                      <a:gd name="connsiteY14" fmla="*/ 0 h 884014"/>
                      <a:gd name="connsiteX15" fmla="*/ 12087407 w 12087407"/>
                      <a:gd name="connsiteY15" fmla="*/ 147338 h 884014"/>
                      <a:gd name="connsiteX16" fmla="*/ 12087407 w 12087407"/>
                      <a:gd name="connsiteY16" fmla="*/ 736675 h 884014"/>
                      <a:gd name="connsiteX17" fmla="*/ 11903801 w 12087407"/>
                      <a:gd name="connsiteY17" fmla="*/ 884013 h 884014"/>
                      <a:gd name="connsiteX18" fmla="*/ 11353854 w 12087407"/>
                      <a:gd name="connsiteY18" fmla="*/ 884013 h 884014"/>
                      <a:gd name="connsiteX19" fmla="*/ 10803905 w 12087407"/>
                      <a:gd name="connsiteY19" fmla="*/ 884013 h 884014"/>
                      <a:gd name="connsiteX20" fmla="*/ 10136756 w 12087407"/>
                      <a:gd name="connsiteY20" fmla="*/ 884013 h 884014"/>
                      <a:gd name="connsiteX21" fmla="*/ 9586809 w 12087407"/>
                      <a:gd name="connsiteY21" fmla="*/ 884013 h 884014"/>
                      <a:gd name="connsiteX22" fmla="*/ 8685255 w 12087407"/>
                      <a:gd name="connsiteY22" fmla="*/ 884013 h 884014"/>
                      <a:gd name="connsiteX23" fmla="*/ 7549297 w 12087407"/>
                      <a:gd name="connsiteY23" fmla="*/ 884013 h 884014"/>
                      <a:gd name="connsiteX24" fmla="*/ 6882148 w 12087407"/>
                      <a:gd name="connsiteY24" fmla="*/ 884013 h 884014"/>
                      <a:gd name="connsiteX25" fmla="*/ 5746190 w 12087407"/>
                      <a:gd name="connsiteY25" fmla="*/ 884013 h 884014"/>
                      <a:gd name="connsiteX26" fmla="*/ 4961839 w 12087407"/>
                      <a:gd name="connsiteY26" fmla="*/ 884013 h 884014"/>
                      <a:gd name="connsiteX27" fmla="*/ 3943083 w 12087407"/>
                      <a:gd name="connsiteY27" fmla="*/ 884013 h 884014"/>
                      <a:gd name="connsiteX28" fmla="*/ 3041529 w 12087407"/>
                      <a:gd name="connsiteY28" fmla="*/ 884013 h 884014"/>
                      <a:gd name="connsiteX29" fmla="*/ 2491582 w 12087407"/>
                      <a:gd name="connsiteY29" fmla="*/ 884013 h 884014"/>
                      <a:gd name="connsiteX30" fmla="*/ 1355624 w 12087407"/>
                      <a:gd name="connsiteY30" fmla="*/ 884013 h 884014"/>
                      <a:gd name="connsiteX31" fmla="*/ 183605 w 12087407"/>
                      <a:gd name="connsiteY31" fmla="*/ 884013 h 884014"/>
                      <a:gd name="connsiteX32" fmla="*/ 0 w 12087407"/>
                      <a:gd name="connsiteY32" fmla="*/ 736675 h 884014"/>
                      <a:gd name="connsiteX33" fmla="*/ 0 w 12087407"/>
                      <a:gd name="connsiteY33" fmla="*/ 147338 h 884014"/>
                      <a:gd name="connsiteX0" fmla="*/ 0 w 12087407"/>
                      <a:gd name="connsiteY0" fmla="*/ 147338 h 884014"/>
                      <a:gd name="connsiteX1" fmla="*/ 183605 w 12087407"/>
                      <a:gd name="connsiteY1" fmla="*/ 0 h 884014"/>
                      <a:gd name="connsiteX2" fmla="*/ 967957 w 12087407"/>
                      <a:gd name="connsiteY2" fmla="*/ 0 h 884014"/>
                      <a:gd name="connsiteX3" fmla="*/ 1869510 w 12087407"/>
                      <a:gd name="connsiteY3" fmla="*/ 0 h 884014"/>
                      <a:gd name="connsiteX4" fmla="*/ 2653862 w 12087407"/>
                      <a:gd name="connsiteY4" fmla="*/ 0 h 884014"/>
                      <a:gd name="connsiteX5" fmla="*/ 3203810 w 12087407"/>
                      <a:gd name="connsiteY5" fmla="*/ 0 h 884014"/>
                      <a:gd name="connsiteX6" fmla="*/ 4105363 w 12087407"/>
                      <a:gd name="connsiteY6" fmla="*/ 0 h 884014"/>
                      <a:gd name="connsiteX7" fmla="*/ 4889715 w 12087407"/>
                      <a:gd name="connsiteY7" fmla="*/ 0 h 884014"/>
                      <a:gd name="connsiteX8" fmla="*/ 5791269 w 12087407"/>
                      <a:gd name="connsiteY8" fmla="*/ 0 h 884014"/>
                      <a:gd name="connsiteX9" fmla="*/ 6575619 w 12087407"/>
                      <a:gd name="connsiteY9" fmla="*/ 0 h 884014"/>
                      <a:gd name="connsiteX10" fmla="*/ 7711578 w 12087407"/>
                      <a:gd name="connsiteY10" fmla="*/ 0 h 884014"/>
                      <a:gd name="connsiteX11" fmla="*/ 8261525 w 12087407"/>
                      <a:gd name="connsiteY11" fmla="*/ 0 h 884014"/>
                      <a:gd name="connsiteX12" fmla="*/ 9397482 w 12087407"/>
                      <a:gd name="connsiteY12" fmla="*/ 0 h 884014"/>
                      <a:gd name="connsiteX13" fmla="*/ 10181834 w 12087407"/>
                      <a:gd name="connsiteY13" fmla="*/ 0 h 884014"/>
                      <a:gd name="connsiteX14" fmla="*/ 10966186 w 12087407"/>
                      <a:gd name="connsiteY14" fmla="*/ 0 h 884014"/>
                      <a:gd name="connsiteX15" fmla="*/ 11903801 w 12087407"/>
                      <a:gd name="connsiteY15" fmla="*/ 0 h 884014"/>
                      <a:gd name="connsiteX16" fmla="*/ 12087407 w 12087407"/>
                      <a:gd name="connsiteY16" fmla="*/ 147338 h 884014"/>
                      <a:gd name="connsiteX17" fmla="*/ 12087407 w 12087407"/>
                      <a:gd name="connsiteY17" fmla="*/ 736675 h 884014"/>
                      <a:gd name="connsiteX18" fmla="*/ 11903801 w 12087407"/>
                      <a:gd name="connsiteY18" fmla="*/ 884013 h 884014"/>
                      <a:gd name="connsiteX19" fmla="*/ 11353854 w 12087407"/>
                      <a:gd name="connsiteY19" fmla="*/ 884013 h 884014"/>
                      <a:gd name="connsiteX20" fmla="*/ 10686704 w 12087407"/>
                      <a:gd name="connsiteY20" fmla="*/ 884013 h 884014"/>
                      <a:gd name="connsiteX21" fmla="*/ 9785150 w 12087407"/>
                      <a:gd name="connsiteY21" fmla="*/ 884013 h 884014"/>
                      <a:gd name="connsiteX22" fmla="*/ 8649193 w 12087407"/>
                      <a:gd name="connsiteY22" fmla="*/ 884013 h 884014"/>
                      <a:gd name="connsiteX23" fmla="*/ 7747640 w 12087407"/>
                      <a:gd name="connsiteY23" fmla="*/ 884013 h 884014"/>
                      <a:gd name="connsiteX24" fmla="*/ 6728883 w 12087407"/>
                      <a:gd name="connsiteY24" fmla="*/ 884013 h 884014"/>
                      <a:gd name="connsiteX25" fmla="*/ 6061734 w 12087407"/>
                      <a:gd name="connsiteY25" fmla="*/ 884013 h 884014"/>
                      <a:gd name="connsiteX26" fmla="*/ 5042979 w 12087407"/>
                      <a:gd name="connsiteY26" fmla="*/ 884013 h 884014"/>
                      <a:gd name="connsiteX27" fmla="*/ 4493030 w 12087407"/>
                      <a:gd name="connsiteY27" fmla="*/ 884013 h 884014"/>
                      <a:gd name="connsiteX28" fmla="*/ 3825881 w 12087407"/>
                      <a:gd name="connsiteY28" fmla="*/ 884013 h 884014"/>
                      <a:gd name="connsiteX29" fmla="*/ 2807126 w 12087407"/>
                      <a:gd name="connsiteY29" fmla="*/ 884013 h 884014"/>
                      <a:gd name="connsiteX30" fmla="*/ 1905572 w 12087407"/>
                      <a:gd name="connsiteY30" fmla="*/ 884013 h 884014"/>
                      <a:gd name="connsiteX31" fmla="*/ 183605 w 12087407"/>
                      <a:gd name="connsiteY31" fmla="*/ 884013 h 884014"/>
                      <a:gd name="connsiteX32" fmla="*/ 0 w 12087407"/>
                      <a:gd name="connsiteY32" fmla="*/ 736675 h 884014"/>
                      <a:gd name="connsiteX33" fmla="*/ 0 w 12087407"/>
                      <a:gd name="connsiteY33" fmla="*/ 147338 h 88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87407" h="884014" fill="none" extrusionOk="0">
                        <a:moveTo>
                          <a:pt x="0" y="147338"/>
                        </a:moveTo>
                        <a:cubicBezTo>
                          <a:pt x="-26224" y="36906"/>
                          <a:pt x="64414" y="19885"/>
                          <a:pt x="183605" y="0"/>
                        </a:cubicBezTo>
                        <a:cubicBezTo>
                          <a:pt x="456461" y="-54375"/>
                          <a:pt x="697429" y="18881"/>
                          <a:pt x="850755" y="0"/>
                        </a:cubicBezTo>
                        <a:cubicBezTo>
                          <a:pt x="1023802" y="3751"/>
                          <a:pt x="1303430" y="-8997"/>
                          <a:pt x="1635106" y="0"/>
                        </a:cubicBezTo>
                        <a:cubicBezTo>
                          <a:pt x="1900058" y="-33790"/>
                          <a:pt x="2219766" y="53549"/>
                          <a:pt x="2653862" y="0"/>
                        </a:cubicBezTo>
                        <a:cubicBezTo>
                          <a:pt x="3006262" y="34774"/>
                          <a:pt x="3124580" y="97772"/>
                          <a:pt x="3672617" y="0"/>
                        </a:cubicBezTo>
                        <a:cubicBezTo>
                          <a:pt x="4205211" y="-88076"/>
                          <a:pt x="4257152" y="22376"/>
                          <a:pt x="4691373" y="0"/>
                        </a:cubicBezTo>
                        <a:cubicBezTo>
                          <a:pt x="5126705" y="-73709"/>
                          <a:pt x="5065062" y="55637"/>
                          <a:pt x="5358523" y="0"/>
                        </a:cubicBezTo>
                        <a:cubicBezTo>
                          <a:pt x="5599272" y="-4144"/>
                          <a:pt x="5837663" y="55577"/>
                          <a:pt x="6142873" y="0"/>
                        </a:cubicBezTo>
                        <a:cubicBezTo>
                          <a:pt x="6519233" y="-71119"/>
                          <a:pt x="6702495" y="60303"/>
                          <a:pt x="7044427" y="0"/>
                        </a:cubicBezTo>
                        <a:cubicBezTo>
                          <a:pt x="7398560" y="-53276"/>
                          <a:pt x="7445299" y="13104"/>
                          <a:pt x="7828779" y="0"/>
                        </a:cubicBezTo>
                        <a:cubicBezTo>
                          <a:pt x="8182130" y="-35422"/>
                          <a:pt x="8358092" y="30696"/>
                          <a:pt x="8847534" y="0"/>
                        </a:cubicBezTo>
                        <a:cubicBezTo>
                          <a:pt x="9316776" y="-38202"/>
                          <a:pt x="9750224" y="32472"/>
                          <a:pt x="9983493" y="0"/>
                        </a:cubicBezTo>
                        <a:cubicBezTo>
                          <a:pt x="10244152" y="-158456"/>
                          <a:pt x="10510390" y="83346"/>
                          <a:pt x="10885046" y="0"/>
                        </a:cubicBezTo>
                        <a:cubicBezTo>
                          <a:pt x="11286693" y="-51936"/>
                          <a:pt x="11509097" y="67173"/>
                          <a:pt x="11903801" y="0"/>
                        </a:cubicBezTo>
                        <a:cubicBezTo>
                          <a:pt x="11997448" y="-13511"/>
                          <a:pt x="12078830" y="80715"/>
                          <a:pt x="12087407" y="147338"/>
                        </a:cubicBezTo>
                        <a:cubicBezTo>
                          <a:pt x="12074742" y="431418"/>
                          <a:pt x="12069883" y="493104"/>
                          <a:pt x="12087407" y="736675"/>
                        </a:cubicBezTo>
                        <a:cubicBezTo>
                          <a:pt x="12097781" y="815722"/>
                          <a:pt x="11999506" y="886012"/>
                          <a:pt x="11903801" y="884013"/>
                        </a:cubicBezTo>
                        <a:cubicBezTo>
                          <a:pt x="11785723" y="852957"/>
                          <a:pt x="11554517" y="834953"/>
                          <a:pt x="11353854" y="884013"/>
                        </a:cubicBezTo>
                        <a:cubicBezTo>
                          <a:pt x="11161089" y="912640"/>
                          <a:pt x="10995326" y="857568"/>
                          <a:pt x="10803905" y="884013"/>
                        </a:cubicBezTo>
                        <a:cubicBezTo>
                          <a:pt x="10634076" y="925923"/>
                          <a:pt x="10323803" y="775768"/>
                          <a:pt x="10136756" y="884013"/>
                        </a:cubicBezTo>
                        <a:cubicBezTo>
                          <a:pt x="9988557" y="964284"/>
                          <a:pt x="9802509" y="878228"/>
                          <a:pt x="9586809" y="884013"/>
                        </a:cubicBezTo>
                        <a:cubicBezTo>
                          <a:pt x="9379817" y="955257"/>
                          <a:pt x="8862240" y="793475"/>
                          <a:pt x="8685255" y="884013"/>
                        </a:cubicBezTo>
                        <a:cubicBezTo>
                          <a:pt x="8481560" y="950547"/>
                          <a:pt x="7994559" y="803628"/>
                          <a:pt x="7549297" y="884013"/>
                        </a:cubicBezTo>
                        <a:cubicBezTo>
                          <a:pt x="7151360" y="935907"/>
                          <a:pt x="7101992" y="868556"/>
                          <a:pt x="6882148" y="884013"/>
                        </a:cubicBezTo>
                        <a:cubicBezTo>
                          <a:pt x="6678652" y="832188"/>
                          <a:pt x="5991696" y="865729"/>
                          <a:pt x="5746190" y="884013"/>
                        </a:cubicBezTo>
                        <a:cubicBezTo>
                          <a:pt x="5479997" y="959986"/>
                          <a:pt x="5179822" y="807275"/>
                          <a:pt x="4961839" y="884013"/>
                        </a:cubicBezTo>
                        <a:cubicBezTo>
                          <a:pt x="4768873" y="941449"/>
                          <a:pt x="4265256" y="747859"/>
                          <a:pt x="3943083" y="884013"/>
                        </a:cubicBezTo>
                        <a:cubicBezTo>
                          <a:pt x="3541138" y="982902"/>
                          <a:pt x="3495338" y="828486"/>
                          <a:pt x="3041529" y="884013"/>
                        </a:cubicBezTo>
                        <a:cubicBezTo>
                          <a:pt x="2616581" y="960517"/>
                          <a:pt x="2646378" y="817565"/>
                          <a:pt x="2491582" y="884013"/>
                        </a:cubicBezTo>
                        <a:cubicBezTo>
                          <a:pt x="2262753" y="951974"/>
                          <a:pt x="1707646" y="792963"/>
                          <a:pt x="1355624" y="884013"/>
                        </a:cubicBezTo>
                        <a:cubicBezTo>
                          <a:pt x="1000337" y="941137"/>
                          <a:pt x="702788" y="850430"/>
                          <a:pt x="183605" y="884013"/>
                        </a:cubicBezTo>
                        <a:cubicBezTo>
                          <a:pt x="58011" y="861711"/>
                          <a:pt x="-26213" y="816194"/>
                          <a:pt x="0" y="736675"/>
                        </a:cubicBezTo>
                        <a:cubicBezTo>
                          <a:pt x="-81303" y="525761"/>
                          <a:pt x="99114" y="382938"/>
                          <a:pt x="0" y="147338"/>
                        </a:cubicBezTo>
                        <a:close/>
                      </a:path>
                      <a:path w="12087407" h="884014" stroke="0" extrusionOk="0">
                        <a:moveTo>
                          <a:pt x="0" y="147338"/>
                        </a:moveTo>
                        <a:cubicBezTo>
                          <a:pt x="4583" y="70622"/>
                          <a:pt x="70327" y="1449"/>
                          <a:pt x="183605" y="0"/>
                        </a:cubicBezTo>
                        <a:cubicBezTo>
                          <a:pt x="435116" y="-65984"/>
                          <a:pt x="627171" y="54763"/>
                          <a:pt x="967957" y="0"/>
                        </a:cubicBezTo>
                        <a:cubicBezTo>
                          <a:pt x="1259846" y="-11028"/>
                          <a:pt x="1556319" y="-43457"/>
                          <a:pt x="1869510" y="0"/>
                        </a:cubicBezTo>
                        <a:cubicBezTo>
                          <a:pt x="2140390" y="-23256"/>
                          <a:pt x="2308307" y="18015"/>
                          <a:pt x="2653862" y="0"/>
                        </a:cubicBezTo>
                        <a:cubicBezTo>
                          <a:pt x="2992770" y="-10546"/>
                          <a:pt x="2974947" y="49626"/>
                          <a:pt x="3203810" y="0"/>
                        </a:cubicBezTo>
                        <a:cubicBezTo>
                          <a:pt x="3406892" y="-56398"/>
                          <a:pt x="3713318" y="55806"/>
                          <a:pt x="4105363" y="0"/>
                        </a:cubicBezTo>
                        <a:cubicBezTo>
                          <a:pt x="4513807" y="-40281"/>
                          <a:pt x="4622950" y="60620"/>
                          <a:pt x="4889715" y="0"/>
                        </a:cubicBezTo>
                        <a:cubicBezTo>
                          <a:pt x="5194269" y="-76395"/>
                          <a:pt x="5523454" y="63806"/>
                          <a:pt x="5791269" y="0"/>
                        </a:cubicBezTo>
                        <a:cubicBezTo>
                          <a:pt x="6095227" y="-18158"/>
                          <a:pt x="6400037" y="37078"/>
                          <a:pt x="6575619" y="0"/>
                        </a:cubicBezTo>
                        <a:cubicBezTo>
                          <a:pt x="6783572" y="-2947"/>
                          <a:pt x="7315056" y="-9387"/>
                          <a:pt x="7711578" y="0"/>
                        </a:cubicBezTo>
                        <a:cubicBezTo>
                          <a:pt x="8091984" y="-25339"/>
                          <a:pt x="8026137" y="5788"/>
                          <a:pt x="8261525" y="0"/>
                        </a:cubicBezTo>
                        <a:cubicBezTo>
                          <a:pt x="8444232" y="12302"/>
                          <a:pt x="9061027" y="75883"/>
                          <a:pt x="9397482" y="0"/>
                        </a:cubicBezTo>
                        <a:cubicBezTo>
                          <a:pt x="9695875" y="-29048"/>
                          <a:pt x="9950437" y="67467"/>
                          <a:pt x="10181834" y="0"/>
                        </a:cubicBezTo>
                        <a:cubicBezTo>
                          <a:pt x="10483878" y="-28512"/>
                          <a:pt x="10633584" y="43745"/>
                          <a:pt x="10966186" y="0"/>
                        </a:cubicBezTo>
                        <a:cubicBezTo>
                          <a:pt x="11265721" y="-105267"/>
                          <a:pt x="11497185" y="-14554"/>
                          <a:pt x="11903801" y="0"/>
                        </a:cubicBezTo>
                        <a:cubicBezTo>
                          <a:pt x="12019004" y="16835"/>
                          <a:pt x="12090623" y="59512"/>
                          <a:pt x="12087407" y="147338"/>
                        </a:cubicBezTo>
                        <a:cubicBezTo>
                          <a:pt x="12066033" y="289977"/>
                          <a:pt x="12041519" y="474433"/>
                          <a:pt x="12087407" y="736675"/>
                        </a:cubicBezTo>
                        <a:cubicBezTo>
                          <a:pt x="12087531" y="799377"/>
                          <a:pt x="12005660" y="880856"/>
                          <a:pt x="11903801" y="884013"/>
                        </a:cubicBezTo>
                        <a:cubicBezTo>
                          <a:pt x="11649918" y="927371"/>
                          <a:pt x="11543599" y="857703"/>
                          <a:pt x="11353854" y="884013"/>
                        </a:cubicBezTo>
                        <a:cubicBezTo>
                          <a:pt x="11192965" y="945072"/>
                          <a:pt x="10919223" y="895324"/>
                          <a:pt x="10686704" y="884013"/>
                        </a:cubicBezTo>
                        <a:cubicBezTo>
                          <a:pt x="10452021" y="963114"/>
                          <a:pt x="10150656" y="829794"/>
                          <a:pt x="9785150" y="884013"/>
                        </a:cubicBezTo>
                        <a:cubicBezTo>
                          <a:pt x="9314131" y="936835"/>
                          <a:pt x="9156231" y="759587"/>
                          <a:pt x="8649193" y="884013"/>
                        </a:cubicBezTo>
                        <a:cubicBezTo>
                          <a:pt x="8180358" y="1003600"/>
                          <a:pt x="8057459" y="863958"/>
                          <a:pt x="7747640" y="884013"/>
                        </a:cubicBezTo>
                        <a:cubicBezTo>
                          <a:pt x="7386476" y="933928"/>
                          <a:pt x="6938903" y="892857"/>
                          <a:pt x="6728883" y="884013"/>
                        </a:cubicBezTo>
                        <a:cubicBezTo>
                          <a:pt x="6468697" y="880910"/>
                          <a:pt x="6261627" y="828667"/>
                          <a:pt x="6061734" y="884013"/>
                        </a:cubicBezTo>
                        <a:cubicBezTo>
                          <a:pt x="5830086" y="901894"/>
                          <a:pt x="5467591" y="967117"/>
                          <a:pt x="5042979" y="884013"/>
                        </a:cubicBezTo>
                        <a:cubicBezTo>
                          <a:pt x="4601174" y="890653"/>
                          <a:pt x="4760972" y="841206"/>
                          <a:pt x="4493030" y="884013"/>
                        </a:cubicBezTo>
                        <a:cubicBezTo>
                          <a:pt x="4223581" y="886447"/>
                          <a:pt x="3962285" y="792548"/>
                          <a:pt x="3825881" y="884013"/>
                        </a:cubicBezTo>
                        <a:cubicBezTo>
                          <a:pt x="3673837" y="952816"/>
                          <a:pt x="3087997" y="905550"/>
                          <a:pt x="2807126" y="884013"/>
                        </a:cubicBezTo>
                        <a:cubicBezTo>
                          <a:pt x="2526614" y="940418"/>
                          <a:pt x="2361047" y="808837"/>
                          <a:pt x="1905572" y="884013"/>
                        </a:cubicBezTo>
                        <a:cubicBezTo>
                          <a:pt x="1451177" y="1034195"/>
                          <a:pt x="945587" y="618681"/>
                          <a:pt x="183605" y="884013"/>
                        </a:cubicBezTo>
                        <a:cubicBezTo>
                          <a:pt x="74519" y="894119"/>
                          <a:pt x="13844" y="830836"/>
                          <a:pt x="0" y="736675"/>
                        </a:cubicBezTo>
                        <a:cubicBezTo>
                          <a:pt x="-20651" y="565007"/>
                          <a:pt x="71892" y="421447"/>
                          <a:pt x="0" y="147338"/>
                        </a:cubicBezTo>
                        <a:close/>
                      </a:path>
                      <a:path w="12087407" h="884014" fill="none" stroke="0" extrusionOk="0">
                        <a:moveTo>
                          <a:pt x="0" y="147338"/>
                        </a:moveTo>
                        <a:cubicBezTo>
                          <a:pt x="4408" y="39793"/>
                          <a:pt x="55650" y="1439"/>
                          <a:pt x="183605" y="0"/>
                        </a:cubicBezTo>
                        <a:cubicBezTo>
                          <a:pt x="485272" y="-37993"/>
                          <a:pt x="701048" y="-8716"/>
                          <a:pt x="850755" y="0"/>
                        </a:cubicBezTo>
                        <a:cubicBezTo>
                          <a:pt x="1054670" y="36991"/>
                          <a:pt x="1418538" y="15918"/>
                          <a:pt x="1635106" y="0"/>
                        </a:cubicBezTo>
                        <a:cubicBezTo>
                          <a:pt x="1982913" y="-49778"/>
                          <a:pt x="2259217" y="58161"/>
                          <a:pt x="2653862" y="0"/>
                        </a:cubicBezTo>
                        <a:cubicBezTo>
                          <a:pt x="3009641" y="43835"/>
                          <a:pt x="3151782" y="91610"/>
                          <a:pt x="3672617" y="0"/>
                        </a:cubicBezTo>
                        <a:cubicBezTo>
                          <a:pt x="4176458" y="-102585"/>
                          <a:pt x="4236870" y="33107"/>
                          <a:pt x="4691373" y="0"/>
                        </a:cubicBezTo>
                        <a:cubicBezTo>
                          <a:pt x="5135201" y="-50008"/>
                          <a:pt x="5073619" y="28799"/>
                          <a:pt x="5358523" y="0"/>
                        </a:cubicBezTo>
                        <a:cubicBezTo>
                          <a:pt x="5633947" y="-37741"/>
                          <a:pt x="5855411" y="39104"/>
                          <a:pt x="6142873" y="0"/>
                        </a:cubicBezTo>
                        <a:cubicBezTo>
                          <a:pt x="6475919" y="9226"/>
                          <a:pt x="6670716" y="89958"/>
                          <a:pt x="7044427" y="0"/>
                        </a:cubicBezTo>
                        <a:cubicBezTo>
                          <a:pt x="7379448" y="-35914"/>
                          <a:pt x="7445986" y="28612"/>
                          <a:pt x="7828779" y="0"/>
                        </a:cubicBezTo>
                        <a:cubicBezTo>
                          <a:pt x="8241496" y="9471"/>
                          <a:pt x="8396036" y="65881"/>
                          <a:pt x="8847534" y="0"/>
                        </a:cubicBezTo>
                        <a:cubicBezTo>
                          <a:pt x="9369710" y="21912"/>
                          <a:pt x="9758171" y="122952"/>
                          <a:pt x="9983493" y="0"/>
                        </a:cubicBezTo>
                        <a:cubicBezTo>
                          <a:pt x="10273727" y="-34136"/>
                          <a:pt x="10493484" y="20124"/>
                          <a:pt x="10885046" y="0"/>
                        </a:cubicBezTo>
                        <a:cubicBezTo>
                          <a:pt x="11308494" y="-92942"/>
                          <a:pt x="11550014" y="73907"/>
                          <a:pt x="11903801" y="0"/>
                        </a:cubicBezTo>
                        <a:cubicBezTo>
                          <a:pt x="11985801" y="-11913"/>
                          <a:pt x="12078018" y="71313"/>
                          <a:pt x="12087407" y="147338"/>
                        </a:cubicBezTo>
                        <a:cubicBezTo>
                          <a:pt x="12094227" y="428015"/>
                          <a:pt x="12076971" y="501245"/>
                          <a:pt x="12087407" y="736675"/>
                        </a:cubicBezTo>
                        <a:cubicBezTo>
                          <a:pt x="12112902" y="814064"/>
                          <a:pt x="11981036" y="892995"/>
                          <a:pt x="11903801" y="884013"/>
                        </a:cubicBezTo>
                        <a:cubicBezTo>
                          <a:pt x="11827766" y="933288"/>
                          <a:pt x="11520191" y="822074"/>
                          <a:pt x="11353854" y="884013"/>
                        </a:cubicBezTo>
                        <a:cubicBezTo>
                          <a:pt x="11155785" y="884365"/>
                          <a:pt x="10965242" y="873823"/>
                          <a:pt x="10803905" y="884013"/>
                        </a:cubicBezTo>
                        <a:cubicBezTo>
                          <a:pt x="10613498" y="884208"/>
                          <a:pt x="10329070" y="860858"/>
                          <a:pt x="10136756" y="884013"/>
                        </a:cubicBezTo>
                        <a:cubicBezTo>
                          <a:pt x="9933477" y="930174"/>
                          <a:pt x="9805740" y="855799"/>
                          <a:pt x="9586809" y="884013"/>
                        </a:cubicBezTo>
                        <a:cubicBezTo>
                          <a:pt x="9394214" y="924740"/>
                          <a:pt x="8853819" y="779122"/>
                          <a:pt x="8685255" y="884013"/>
                        </a:cubicBezTo>
                        <a:cubicBezTo>
                          <a:pt x="8440322" y="1041928"/>
                          <a:pt x="7878254" y="791765"/>
                          <a:pt x="7549297" y="884013"/>
                        </a:cubicBezTo>
                        <a:cubicBezTo>
                          <a:pt x="7173143" y="931277"/>
                          <a:pt x="7089828" y="888781"/>
                          <a:pt x="6882148" y="884013"/>
                        </a:cubicBezTo>
                        <a:cubicBezTo>
                          <a:pt x="6648504" y="888139"/>
                          <a:pt x="5991503" y="838676"/>
                          <a:pt x="5746190" y="884013"/>
                        </a:cubicBezTo>
                        <a:cubicBezTo>
                          <a:pt x="5482433" y="872890"/>
                          <a:pt x="5157378" y="805073"/>
                          <a:pt x="4961839" y="884013"/>
                        </a:cubicBezTo>
                        <a:cubicBezTo>
                          <a:pt x="4767317" y="972414"/>
                          <a:pt x="4281071" y="715324"/>
                          <a:pt x="3943083" y="884013"/>
                        </a:cubicBezTo>
                        <a:cubicBezTo>
                          <a:pt x="3522983" y="933007"/>
                          <a:pt x="3471998" y="799193"/>
                          <a:pt x="3041529" y="884013"/>
                        </a:cubicBezTo>
                        <a:cubicBezTo>
                          <a:pt x="2575219" y="948752"/>
                          <a:pt x="2629610" y="838613"/>
                          <a:pt x="2491582" y="884013"/>
                        </a:cubicBezTo>
                        <a:cubicBezTo>
                          <a:pt x="2335468" y="956792"/>
                          <a:pt x="1689808" y="841299"/>
                          <a:pt x="1355624" y="884013"/>
                        </a:cubicBezTo>
                        <a:cubicBezTo>
                          <a:pt x="984774" y="908306"/>
                          <a:pt x="655065" y="895087"/>
                          <a:pt x="183605" y="884013"/>
                        </a:cubicBezTo>
                        <a:cubicBezTo>
                          <a:pt x="51166" y="872265"/>
                          <a:pt x="-31799" y="815465"/>
                          <a:pt x="0" y="736675"/>
                        </a:cubicBezTo>
                        <a:cubicBezTo>
                          <a:pt x="-80032" y="479788"/>
                          <a:pt x="70546" y="406226"/>
                          <a:pt x="0" y="147338"/>
                        </a:cubicBezTo>
                        <a:close/>
                      </a:path>
                    </a:pathLst>
                  </a:cu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r>
              <a:rPr lang="en-US" altLang="x-none" sz="2800" dirty="0">
                <a:solidFill>
                  <a:schemeClr val="tx1"/>
                </a:solidFill>
                <a:latin typeface="Times New Roman" panose="02020603050405020304" pitchFamily="18" charset="0"/>
                <a:cs typeface="Times New Roman" panose="02020603050405020304" pitchFamily="18" charset="0"/>
              </a:rPr>
              <a:t>                         Sau </a:t>
            </a:r>
            <a:r>
              <a:rPr lang="en-US" altLang="x-none" sz="2800" dirty="0" err="1">
                <a:solidFill>
                  <a:schemeClr val="tx1"/>
                </a:solidFill>
                <a:latin typeface="Times New Roman" panose="02020603050405020304" pitchFamily="18" charset="0"/>
                <a:cs typeface="Times New Roman" panose="02020603050405020304" pitchFamily="18" charset="0"/>
              </a:rPr>
              <a:t>đây</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là</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một</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số</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kết</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bài</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của</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truyện</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b="1" dirty="0" err="1">
                <a:solidFill>
                  <a:schemeClr val="tx1"/>
                </a:solidFill>
                <a:latin typeface="Times New Roman" panose="02020603050405020304" pitchFamily="18" charset="0"/>
                <a:cs typeface="Times New Roman" panose="02020603050405020304" pitchFamily="18" charset="0"/>
              </a:rPr>
              <a:t>Rùa</a:t>
            </a:r>
            <a:r>
              <a:rPr lang="en-US" altLang="x-none" sz="2800" b="1" dirty="0">
                <a:solidFill>
                  <a:schemeClr val="tx1"/>
                </a:solidFill>
                <a:latin typeface="Times New Roman" panose="02020603050405020304" pitchFamily="18" charset="0"/>
                <a:cs typeface="Times New Roman" panose="02020603050405020304" pitchFamily="18" charset="0"/>
              </a:rPr>
              <a:t> </a:t>
            </a:r>
            <a:r>
              <a:rPr lang="en-US" altLang="x-none" sz="2800" b="1" dirty="0" err="1">
                <a:solidFill>
                  <a:schemeClr val="tx1"/>
                </a:solidFill>
                <a:latin typeface="Times New Roman" panose="02020603050405020304" pitchFamily="18" charset="0"/>
                <a:cs typeface="Times New Roman" panose="02020603050405020304" pitchFamily="18" charset="0"/>
              </a:rPr>
              <a:t>và</a:t>
            </a:r>
            <a:r>
              <a:rPr lang="en-US" altLang="x-none" sz="2800" b="1" dirty="0">
                <a:solidFill>
                  <a:schemeClr val="tx1"/>
                </a:solidFill>
                <a:latin typeface="Times New Roman" panose="02020603050405020304" pitchFamily="18" charset="0"/>
                <a:cs typeface="Times New Roman" panose="02020603050405020304" pitchFamily="18" charset="0"/>
              </a:rPr>
              <a:t> </a:t>
            </a:r>
            <a:r>
              <a:rPr lang="en-US" altLang="x-none" sz="2800" b="1" dirty="0" err="1">
                <a:solidFill>
                  <a:schemeClr val="tx1"/>
                </a:solidFill>
                <a:latin typeface="Times New Roman" panose="02020603050405020304" pitchFamily="18" charset="0"/>
                <a:cs typeface="Times New Roman" panose="02020603050405020304" pitchFamily="18" charset="0"/>
              </a:rPr>
              <a:t>thỏ</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Em</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hãy</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cho</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biết</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đó</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là</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những</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kết</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bài</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theo</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cách</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nào</a:t>
            </a:r>
            <a:r>
              <a:rPr lang="en-US" altLang="x-none" sz="2800" dirty="0">
                <a:solidFill>
                  <a:schemeClr val="tx1"/>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 xmlns:a16="http://schemas.microsoft.com/office/drawing/2014/main" id="{FCE517F4-F731-4B6D-A77B-AAF161C113F3}"/>
              </a:ext>
            </a:extLst>
          </p:cNvPr>
          <p:cNvSpPr txBox="1"/>
          <p:nvPr/>
        </p:nvSpPr>
        <p:spPr>
          <a:xfrm>
            <a:off x="104594" y="13398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ts val="35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à</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i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tập</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lang="en-US" altLang="en-US" sz="3200" b="1" dirty="0">
                <a:solidFill>
                  <a:srgbClr val="00B050"/>
                </a:solidFill>
                <a:latin typeface="Times New Roman" panose="02020603050405020304" pitchFamily="18" charset="0"/>
                <a:cs typeface="Times New Roman" panose="02020603050405020304" pitchFamily="18" charset="0"/>
              </a:rPr>
              <a:t>1:</a:t>
            </a:r>
            <a:endPar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sp>
        <p:nvSpPr>
          <p:cNvPr id="33" name="Text Box 3">
            <a:extLst>
              <a:ext uri="{FF2B5EF4-FFF2-40B4-BE49-F238E27FC236}">
                <a16:creationId xmlns="" xmlns:a16="http://schemas.microsoft.com/office/drawing/2014/main" id="{2D640DDC-C376-D140-BEA4-FECC2509B007}"/>
              </a:ext>
            </a:extLst>
          </p:cNvPr>
          <p:cNvSpPr txBox="1">
            <a:spLocks noChangeArrowheads="1"/>
          </p:cNvSpPr>
          <p:nvPr/>
        </p:nvSpPr>
        <p:spPr bwMode="auto">
          <a:xfrm>
            <a:off x="464946" y="3533694"/>
            <a:ext cx="73056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spcBef>
                <a:spcPct val="50000"/>
              </a:spcBef>
            </a:pPr>
            <a:endParaRPr lang="x-none" altLang="x-none" sz="2400"/>
          </a:p>
        </p:txBody>
      </p:sp>
      <p:sp>
        <p:nvSpPr>
          <p:cNvPr id="37" name="Text Box 7">
            <a:extLst>
              <a:ext uri="{FF2B5EF4-FFF2-40B4-BE49-F238E27FC236}">
                <a16:creationId xmlns="" xmlns:a16="http://schemas.microsoft.com/office/drawing/2014/main" id="{E65F1A17-5865-4B4C-A245-C5E97C74D435}"/>
              </a:ext>
            </a:extLst>
          </p:cNvPr>
          <p:cNvSpPr txBox="1">
            <a:spLocks noChangeArrowheads="1"/>
          </p:cNvSpPr>
          <p:nvPr/>
        </p:nvSpPr>
        <p:spPr bwMode="auto">
          <a:xfrm>
            <a:off x="283029" y="1137924"/>
            <a:ext cx="8436274" cy="1200329"/>
          </a:xfrm>
          <a:prstGeom prst="rect">
            <a:avLst/>
          </a:prstGeom>
          <a:solidFill>
            <a:schemeClr val="accent2">
              <a:lumMod val="20000"/>
              <a:lumOff val="80000"/>
            </a:schemeClr>
          </a:solidFill>
          <a:ln>
            <a:solidFill>
              <a:schemeClr val="accent1">
                <a:lumMod val="75000"/>
              </a:schemeClr>
            </a:solidFill>
          </a:ln>
          <a:effec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t>a/ </a:t>
            </a:r>
            <a:r>
              <a:rPr lang="en-US" altLang="x-none" sz="2400" dirty="0" err="1"/>
              <a:t>Lúc</a:t>
            </a:r>
            <a:r>
              <a:rPr lang="en-US" altLang="x-none" sz="2400" dirty="0"/>
              <a:t> </a:t>
            </a:r>
            <a:r>
              <a:rPr lang="en-US" altLang="x-none" sz="2400" dirty="0" err="1"/>
              <a:t>sực</a:t>
            </a:r>
            <a:r>
              <a:rPr lang="en-US" altLang="x-none" sz="2400" dirty="0"/>
              <a:t> </a:t>
            </a:r>
            <a:r>
              <a:rPr lang="en-US" altLang="x-none" sz="2400" dirty="0" err="1"/>
              <a:t>nhớ</a:t>
            </a:r>
            <a:r>
              <a:rPr lang="en-US" altLang="x-none" sz="2400" dirty="0"/>
              <a:t> </a:t>
            </a:r>
            <a:r>
              <a:rPr lang="en-US" altLang="x-none" sz="2400" dirty="0" err="1"/>
              <a:t>đến</a:t>
            </a:r>
            <a:r>
              <a:rPr lang="en-US" altLang="x-none" sz="2400" dirty="0"/>
              <a:t> </a:t>
            </a:r>
            <a:r>
              <a:rPr lang="en-US" altLang="x-none" sz="2400" dirty="0" err="1"/>
              <a:t>cuộc</a:t>
            </a:r>
            <a:r>
              <a:rPr lang="en-US" altLang="x-none" sz="2400" dirty="0"/>
              <a:t> </a:t>
            </a:r>
            <a:r>
              <a:rPr lang="en-US" altLang="x-none" sz="2400" dirty="0" err="1"/>
              <a:t>thi</a:t>
            </a:r>
            <a:r>
              <a:rPr lang="en-US" altLang="x-none" sz="2400" dirty="0"/>
              <a:t>, </a:t>
            </a:r>
            <a:r>
              <a:rPr lang="en-US" altLang="x-none" sz="2400" dirty="0" err="1"/>
              <a:t>ngẩng</a:t>
            </a:r>
            <a:r>
              <a:rPr lang="en-US" altLang="x-none" sz="2400" dirty="0"/>
              <a:t> </a:t>
            </a:r>
            <a:r>
              <a:rPr lang="en-US" altLang="x-none" sz="2400" dirty="0" err="1"/>
              <a:t>đầu</a:t>
            </a:r>
            <a:r>
              <a:rPr lang="en-US" altLang="x-none" sz="2400" dirty="0"/>
              <a:t> </a:t>
            </a:r>
            <a:r>
              <a:rPr lang="en-US" altLang="x-none" sz="2400" dirty="0" err="1"/>
              <a:t>lên</a:t>
            </a:r>
            <a:r>
              <a:rPr lang="en-US" altLang="x-none" sz="2400" dirty="0"/>
              <a:t>, </a:t>
            </a:r>
            <a:r>
              <a:rPr lang="en-US" altLang="x-none" sz="2400" dirty="0" err="1"/>
              <a:t>thỏ</a:t>
            </a:r>
            <a:r>
              <a:rPr lang="en-US" altLang="x-none" sz="2400" dirty="0"/>
              <a:t> </a:t>
            </a:r>
            <a:r>
              <a:rPr lang="en-US" altLang="x-none" sz="2400" dirty="0" err="1"/>
              <a:t>thấy</a:t>
            </a:r>
            <a:r>
              <a:rPr lang="en-US" altLang="x-none" sz="2400" dirty="0"/>
              <a:t> </a:t>
            </a:r>
            <a:r>
              <a:rPr lang="en-US" altLang="x-none" sz="2400" dirty="0" err="1"/>
              <a:t>rùa</a:t>
            </a:r>
            <a:r>
              <a:rPr lang="en-US" altLang="x-none" sz="2400" dirty="0"/>
              <a:t> </a:t>
            </a:r>
            <a:r>
              <a:rPr lang="en-US" altLang="x-none" sz="2400" dirty="0" err="1"/>
              <a:t>đã</a:t>
            </a:r>
            <a:r>
              <a:rPr lang="en-US" altLang="x-none" sz="2400" dirty="0"/>
              <a:t> </a:t>
            </a:r>
            <a:r>
              <a:rPr lang="en-US" altLang="x-none" sz="2400" dirty="0" err="1"/>
              <a:t>gần</a:t>
            </a:r>
            <a:r>
              <a:rPr lang="en-US" altLang="x-none" sz="2400" dirty="0"/>
              <a:t> </a:t>
            </a:r>
            <a:r>
              <a:rPr lang="en-US" altLang="x-none" sz="2400" dirty="0" err="1"/>
              <a:t>tới</a:t>
            </a:r>
            <a:r>
              <a:rPr lang="en-US" altLang="x-none" sz="2400" dirty="0"/>
              <a:t> </a:t>
            </a:r>
            <a:r>
              <a:rPr lang="en-US" altLang="x-none" sz="2400" dirty="0" err="1"/>
              <a:t>đích</a:t>
            </a:r>
            <a:r>
              <a:rPr lang="en-US" altLang="x-none" sz="2400" dirty="0"/>
              <a:t>, </a:t>
            </a:r>
            <a:r>
              <a:rPr lang="en-US" altLang="x-none" sz="2400" dirty="0" err="1"/>
              <a:t>bèn</a:t>
            </a:r>
            <a:r>
              <a:rPr lang="en-US" altLang="x-none" sz="2400" dirty="0"/>
              <a:t> </a:t>
            </a:r>
            <a:r>
              <a:rPr lang="en-US" altLang="x-none" sz="2400" dirty="0" err="1"/>
              <a:t>vắt</a:t>
            </a:r>
            <a:r>
              <a:rPr lang="en-US" altLang="x-none" sz="2400" dirty="0"/>
              <a:t> </a:t>
            </a:r>
            <a:r>
              <a:rPr lang="en-US" altLang="x-none" sz="2400" dirty="0" err="1"/>
              <a:t>chân</a:t>
            </a:r>
            <a:r>
              <a:rPr lang="en-US" altLang="x-none" sz="2400" dirty="0"/>
              <a:t> </a:t>
            </a:r>
            <a:r>
              <a:rPr lang="en-US" altLang="x-none" sz="2400" dirty="0" err="1"/>
              <a:t>lên</a:t>
            </a:r>
            <a:r>
              <a:rPr lang="en-US" altLang="x-none" sz="2400" dirty="0"/>
              <a:t> </a:t>
            </a:r>
            <a:r>
              <a:rPr lang="en-US" altLang="x-none" sz="2400" dirty="0" err="1"/>
              <a:t>cổ</a:t>
            </a:r>
            <a:r>
              <a:rPr lang="en-US" altLang="x-none" sz="2400" dirty="0"/>
              <a:t> </a:t>
            </a:r>
            <a:r>
              <a:rPr lang="en-US" altLang="x-none" sz="2400" dirty="0" err="1"/>
              <a:t>mà</a:t>
            </a:r>
            <a:r>
              <a:rPr lang="en-US" altLang="x-none" sz="2400" dirty="0"/>
              <a:t> </a:t>
            </a:r>
            <a:r>
              <a:rPr lang="en-US" altLang="x-none" sz="2400" dirty="0" err="1"/>
              <a:t>chạy</a:t>
            </a:r>
            <a:r>
              <a:rPr lang="en-US" altLang="x-none" sz="2400" dirty="0"/>
              <a:t>. </a:t>
            </a:r>
            <a:r>
              <a:rPr lang="en-US" altLang="x-none" sz="2400" dirty="0" err="1"/>
              <a:t>Nhưng</a:t>
            </a:r>
            <a:r>
              <a:rPr lang="en-US" altLang="x-none" sz="2400" dirty="0"/>
              <a:t> </a:t>
            </a:r>
            <a:r>
              <a:rPr lang="en-US" altLang="x-none" sz="2400" dirty="0" err="1"/>
              <a:t>muộn</a:t>
            </a:r>
            <a:r>
              <a:rPr lang="en-US" altLang="x-none" sz="2400" dirty="0"/>
              <a:t> </a:t>
            </a:r>
            <a:r>
              <a:rPr lang="en-US" altLang="x-none" sz="2400" dirty="0" err="1"/>
              <a:t>mất</a:t>
            </a:r>
            <a:r>
              <a:rPr lang="en-US" altLang="x-none" sz="2400" dirty="0"/>
              <a:t> </a:t>
            </a:r>
            <a:r>
              <a:rPr lang="en-US" altLang="x-none" sz="2400" dirty="0" err="1"/>
              <a:t>rồi</a:t>
            </a:r>
            <a:r>
              <a:rPr lang="en-US" altLang="x-none" sz="2400" dirty="0"/>
              <a:t>. </a:t>
            </a:r>
            <a:r>
              <a:rPr lang="en-US" altLang="x-none" sz="2400" dirty="0" err="1"/>
              <a:t>Rùa</a:t>
            </a:r>
            <a:r>
              <a:rPr lang="en-US" altLang="x-none" sz="2400" dirty="0"/>
              <a:t> </a:t>
            </a:r>
            <a:r>
              <a:rPr lang="en-US" altLang="x-none" sz="2400" dirty="0" err="1"/>
              <a:t>đã</a:t>
            </a:r>
            <a:r>
              <a:rPr lang="en-US" altLang="x-none" sz="2400" dirty="0"/>
              <a:t> </a:t>
            </a:r>
            <a:r>
              <a:rPr lang="en-US" altLang="x-none" sz="2400" dirty="0" err="1"/>
              <a:t>tới</a:t>
            </a:r>
            <a:r>
              <a:rPr lang="en-US" altLang="x-none" sz="2400" dirty="0"/>
              <a:t> </a:t>
            </a:r>
            <a:r>
              <a:rPr lang="en-US" altLang="x-none" sz="2400" dirty="0" err="1"/>
              <a:t>đích</a:t>
            </a:r>
            <a:r>
              <a:rPr lang="en-US" altLang="x-none" sz="2400" dirty="0"/>
              <a:t> </a:t>
            </a:r>
            <a:r>
              <a:rPr lang="en-US" altLang="x-none" sz="2400" dirty="0" err="1"/>
              <a:t>trước</a:t>
            </a:r>
            <a:r>
              <a:rPr lang="en-US" altLang="x-none" sz="2400" dirty="0"/>
              <a:t> </a:t>
            </a:r>
            <a:r>
              <a:rPr lang="en-US" altLang="x-none" sz="2400" dirty="0" err="1"/>
              <a:t>nó</a:t>
            </a:r>
            <a:r>
              <a:rPr lang="en-US" altLang="x-none" sz="2400" dirty="0"/>
              <a:t>.</a:t>
            </a:r>
          </a:p>
        </p:txBody>
      </p:sp>
      <p:sp>
        <p:nvSpPr>
          <p:cNvPr id="38" name="Text Box 8">
            <a:extLst>
              <a:ext uri="{FF2B5EF4-FFF2-40B4-BE49-F238E27FC236}">
                <a16:creationId xmlns="" xmlns:a16="http://schemas.microsoft.com/office/drawing/2014/main" id="{38A49E9E-3974-FF4A-8F26-462B23CD8D19}"/>
              </a:ext>
            </a:extLst>
          </p:cNvPr>
          <p:cNvSpPr txBox="1">
            <a:spLocks noChangeArrowheads="1"/>
          </p:cNvSpPr>
          <p:nvPr/>
        </p:nvSpPr>
        <p:spPr bwMode="auto">
          <a:xfrm>
            <a:off x="289244" y="2346238"/>
            <a:ext cx="8430058" cy="830997"/>
          </a:xfrm>
          <a:prstGeom prst="rect">
            <a:avLst/>
          </a:prstGeom>
          <a:solidFill>
            <a:schemeClr val="accent4">
              <a:lumMod val="20000"/>
              <a:lumOff val="80000"/>
            </a:schemeClr>
          </a:solidFill>
          <a:ln>
            <a:solidFill>
              <a:schemeClr val="accent1">
                <a:lumMod val="75000"/>
              </a:schemeClr>
            </a:solidFill>
          </a:ln>
          <a:effec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t>b/ </a:t>
            </a:r>
            <a:r>
              <a:rPr lang="en-US" altLang="x-none" sz="2400" dirty="0" err="1"/>
              <a:t>Câu</a:t>
            </a:r>
            <a:r>
              <a:rPr lang="en-US" altLang="x-none" sz="2400" dirty="0"/>
              <a:t> </a:t>
            </a:r>
            <a:r>
              <a:rPr lang="en-US" altLang="x-none" sz="2400" dirty="0" err="1"/>
              <a:t>chuyện</a:t>
            </a:r>
            <a:r>
              <a:rPr lang="en-US" altLang="x-none" sz="2400" dirty="0"/>
              <a:t> </a:t>
            </a:r>
            <a:r>
              <a:rPr lang="en-US" altLang="x-none" sz="2400" dirty="0" err="1"/>
              <a:t>Rùa</a:t>
            </a:r>
            <a:r>
              <a:rPr lang="en-US" altLang="x-none" sz="2400" dirty="0"/>
              <a:t> </a:t>
            </a:r>
            <a:r>
              <a:rPr lang="en-US" altLang="x-none" sz="2400" dirty="0" err="1"/>
              <a:t>và</a:t>
            </a:r>
            <a:r>
              <a:rPr lang="en-US" altLang="x-none" sz="2400" dirty="0"/>
              <a:t> </a:t>
            </a:r>
            <a:r>
              <a:rPr lang="en-US" altLang="x-none" sz="2400" dirty="0" err="1"/>
              <a:t>thỏ</a:t>
            </a:r>
            <a:r>
              <a:rPr lang="en-US" altLang="x-none" sz="2400" dirty="0"/>
              <a:t> </a:t>
            </a:r>
            <a:r>
              <a:rPr lang="en-US" altLang="x-none" sz="2400" dirty="0" err="1"/>
              <a:t>là</a:t>
            </a:r>
            <a:r>
              <a:rPr lang="en-US" altLang="x-none" sz="2400" dirty="0"/>
              <a:t> </a:t>
            </a:r>
            <a:r>
              <a:rPr lang="en-US" altLang="x-none" sz="2400" dirty="0" err="1"/>
              <a:t>lời</a:t>
            </a:r>
            <a:r>
              <a:rPr lang="en-US" altLang="x-none" sz="2400" dirty="0"/>
              <a:t> </a:t>
            </a:r>
            <a:r>
              <a:rPr lang="en-US" altLang="x-none" sz="2400" dirty="0" err="1"/>
              <a:t>nhắc</a:t>
            </a:r>
            <a:r>
              <a:rPr lang="en-US" altLang="x-none" sz="2400" dirty="0"/>
              <a:t> </a:t>
            </a:r>
            <a:r>
              <a:rPr lang="en-US" altLang="x-none" sz="2400" dirty="0" err="1"/>
              <a:t>nhở</a:t>
            </a:r>
            <a:r>
              <a:rPr lang="en-US" altLang="x-none" sz="2400" dirty="0"/>
              <a:t> </a:t>
            </a:r>
            <a:r>
              <a:rPr lang="en-US" altLang="x-none" sz="2400" dirty="0" err="1"/>
              <a:t>nghiêm</a:t>
            </a:r>
            <a:r>
              <a:rPr lang="en-US" altLang="x-none" sz="2400" dirty="0"/>
              <a:t> </a:t>
            </a:r>
            <a:r>
              <a:rPr lang="en-US" altLang="x-none" sz="2400" dirty="0" err="1"/>
              <a:t>khắc</a:t>
            </a:r>
            <a:r>
              <a:rPr lang="en-US" altLang="x-none" sz="2400" dirty="0"/>
              <a:t> </a:t>
            </a:r>
            <a:r>
              <a:rPr lang="en-US" altLang="x-none" sz="2400" dirty="0" err="1"/>
              <a:t>đối</a:t>
            </a:r>
            <a:r>
              <a:rPr lang="en-US" altLang="x-none" sz="2400" dirty="0"/>
              <a:t> </a:t>
            </a:r>
            <a:r>
              <a:rPr lang="en-US" altLang="x-none" sz="2400" dirty="0" err="1"/>
              <a:t>với</a:t>
            </a:r>
            <a:r>
              <a:rPr lang="en-US" altLang="x-none" sz="2400" dirty="0"/>
              <a:t> </a:t>
            </a:r>
            <a:r>
              <a:rPr lang="en-US" altLang="x-none" sz="2400" dirty="0" err="1"/>
              <a:t>những</a:t>
            </a:r>
            <a:r>
              <a:rPr lang="en-US" altLang="x-none" sz="2400" dirty="0"/>
              <a:t> ai hay </a:t>
            </a:r>
            <a:r>
              <a:rPr lang="en-US" altLang="x-none" sz="2400" dirty="0" err="1"/>
              <a:t>ỷ</a:t>
            </a:r>
            <a:r>
              <a:rPr lang="en-US" altLang="x-none" sz="2400" dirty="0"/>
              <a:t> </a:t>
            </a:r>
            <a:r>
              <a:rPr lang="en-US" altLang="x-none" sz="2400" dirty="0" err="1"/>
              <a:t>vào</a:t>
            </a:r>
            <a:r>
              <a:rPr lang="en-US" altLang="x-none" sz="2400" dirty="0"/>
              <a:t> </a:t>
            </a:r>
            <a:r>
              <a:rPr lang="en-US" altLang="x-none" sz="2400" dirty="0" err="1"/>
              <a:t>sức</a:t>
            </a:r>
            <a:r>
              <a:rPr lang="en-US" altLang="x-none" sz="2400" dirty="0"/>
              <a:t> </a:t>
            </a:r>
            <a:r>
              <a:rPr lang="en-US" altLang="x-none" sz="2400" dirty="0" err="1"/>
              <a:t>mình</a:t>
            </a:r>
            <a:r>
              <a:rPr lang="en-US" altLang="x-none" sz="2400" dirty="0"/>
              <a:t> </a:t>
            </a:r>
            <a:r>
              <a:rPr lang="en-US" altLang="x-none" sz="2400" dirty="0" err="1"/>
              <a:t>mà</a:t>
            </a:r>
            <a:r>
              <a:rPr lang="en-US" altLang="x-none" sz="2400" dirty="0"/>
              <a:t> </a:t>
            </a:r>
            <a:r>
              <a:rPr lang="en-US" altLang="x-none" sz="2400" dirty="0" err="1"/>
              <a:t>chủ</a:t>
            </a:r>
            <a:r>
              <a:rPr lang="en-US" altLang="x-none" sz="2400" dirty="0"/>
              <a:t> </a:t>
            </a:r>
            <a:r>
              <a:rPr lang="en-US" altLang="x-none" sz="2400" dirty="0" err="1"/>
              <a:t>quan,biếng</a:t>
            </a:r>
            <a:r>
              <a:rPr lang="en-US" altLang="x-none" sz="2400" dirty="0"/>
              <a:t> </a:t>
            </a:r>
            <a:r>
              <a:rPr lang="en-US" altLang="x-none" sz="2400" dirty="0" err="1"/>
              <a:t>nhác</a:t>
            </a:r>
            <a:r>
              <a:rPr lang="en-US" altLang="x-none" sz="2400" dirty="0"/>
              <a:t>.</a:t>
            </a:r>
          </a:p>
        </p:txBody>
      </p:sp>
      <p:sp>
        <p:nvSpPr>
          <p:cNvPr id="39" name="Text Box 9">
            <a:extLst>
              <a:ext uri="{FF2B5EF4-FFF2-40B4-BE49-F238E27FC236}">
                <a16:creationId xmlns="" xmlns:a16="http://schemas.microsoft.com/office/drawing/2014/main" id="{61091B2B-761A-8F4B-8F5B-5B3F232905B3}"/>
              </a:ext>
            </a:extLst>
          </p:cNvPr>
          <p:cNvSpPr txBox="1">
            <a:spLocks noChangeArrowheads="1"/>
          </p:cNvSpPr>
          <p:nvPr/>
        </p:nvSpPr>
        <p:spPr bwMode="auto">
          <a:xfrm>
            <a:off x="293968" y="3179493"/>
            <a:ext cx="8436274" cy="830997"/>
          </a:xfrm>
          <a:prstGeom prst="rect">
            <a:avLst/>
          </a:prstGeom>
          <a:solidFill>
            <a:schemeClr val="accent5">
              <a:lumMod val="20000"/>
              <a:lumOff val="80000"/>
            </a:schemeClr>
          </a:solidFill>
          <a:ln>
            <a:solidFill>
              <a:schemeClr val="accent1">
                <a:lumMod val="75000"/>
              </a:schemeClr>
            </a:solidFill>
          </a:ln>
          <a:effec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t>c/ </a:t>
            </a:r>
            <a:r>
              <a:rPr lang="en-US" altLang="x-none" sz="2400" dirty="0" err="1"/>
              <a:t>Đó</a:t>
            </a:r>
            <a:r>
              <a:rPr lang="en-US" altLang="x-none" sz="2400" dirty="0"/>
              <a:t> </a:t>
            </a:r>
            <a:r>
              <a:rPr lang="en-US" altLang="x-none" sz="2400" dirty="0" err="1"/>
              <a:t>là</a:t>
            </a:r>
            <a:r>
              <a:rPr lang="en-US" altLang="x-none" sz="2400" dirty="0"/>
              <a:t> </a:t>
            </a:r>
            <a:r>
              <a:rPr lang="en-US" altLang="x-none" sz="2400" dirty="0" err="1"/>
              <a:t>toàn</a:t>
            </a:r>
            <a:r>
              <a:rPr lang="en-US" altLang="x-none" sz="2400" dirty="0"/>
              <a:t> </a:t>
            </a:r>
            <a:r>
              <a:rPr lang="en-US" altLang="x-none" sz="2400" dirty="0" err="1"/>
              <a:t>bộ</a:t>
            </a:r>
            <a:r>
              <a:rPr lang="en-US" altLang="x-none" sz="2400" dirty="0"/>
              <a:t> </a:t>
            </a:r>
            <a:r>
              <a:rPr lang="en-US" altLang="x-none" sz="2400" dirty="0" err="1"/>
              <a:t>câu</a:t>
            </a:r>
            <a:r>
              <a:rPr lang="en-US" altLang="x-none" sz="2400" dirty="0"/>
              <a:t> </a:t>
            </a:r>
            <a:r>
              <a:rPr lang="en-US" altLang="x-none" sz="2400" dirty="0" err="1"/>
              <a:t>chuyện</a:t>
            </a:r>
            <a:r>
              <a:rPr lang="en-US" altLang="x-none" sz="2400" dirty="0"/>
              <a:t> </a:t>
            </a:r>
            <a:r>
              <a:rPr lang="en-US" altLang="x-none" sz="2400" dirty="0" err="1"/>
              <a:t>chú</a:t>
            </a:r>
            <a:r>
              <a:rPr lang="en-US" altLang="x-none" sz="2400" dirty="0"/>
              <a:t> </a:t>
            </a:r>
            <a:r>
              <a:rPr lang="en-US" altLang="x-none" sz="2400" dirty="0" err="1"/>
              <a:t>thỏ</a:t>
            </a:r>
            <a:r>
              <a:rPr lang="en-US" altLang="x-none" sz="2400" dirty="0"/>
              <a:t> </a:t>
            </a:r>
            <a:r>
              <a:rPr lang="en-US" altLang="x-none" sz="2400" dirty="0" err="1"/>
              <a:t>hợm</a:t>
            </a:r>
            <a:r>
              <a:rPr lang="en-US" altLang="x-none" sz="2400" dirty="0"/>
              <a:t> </a:t>
            </a:r>
            <a:r>
              <a:rPr lang="en-US" altLang="x-none" sz="2400" dirty="0" err="1"/>
              <a:t>hĩnh</a:t>
            </a:r>
            <a:r>
              <a:rPr lang="en-US" altLang="x-none" sz="2400" dirty="0"/>
              <a:t> </a:t>
            </a:r>
            <a:r>
              <a:rPr lang="en-US" altLang="x-none" sz="2400" dirty="0" err="1"/>
              <a:t>phải</a:t>
            </a:r>
            <a:r>
              <a:rPr lang="en-US" altLang="x-none" sz="2400" dirty="0"/>
              <a:t> </a:t>
            </a:r>
            <a:r>
              <a:rPr lang="en-US" altLang="x-none" sz="2400" dirty="0" err="1"/>
              <a:t>nếm</a:t>
            </a:r>
            <a:r>
              <a:rPr lang="en-US" altLang="x-none" sz="2400" dirty="0"/>
              <a:t> </a:t>
            </a:r>
            <a:r>
              <a:rPr lang="en-US" altLang="x-none" sz="2400" dirty="0" err="1"/>
              <a:t>mùi</a:t>
            </a:r>
            <a:r>
              <a:rPr lang="en-US" altLang="x-none" sz="2400" dirty="0"/>
              <a:t> </a:t>
            </a:r>
            <a:r>
              <a:rPr lang="en-US" altLang="x-none" sz="2400" dirty="0" err="1"/>
              <a:t>thất</a:t>
            </a:r>
            <a:r>
              <a:rPr lang="en-US" altLang="x-none" sz="2400" dirty="0"/>
              <a:t> </a:t>
            </a:r>
            <a:r>
              <a:rPr lang="en-US" altLang="x-none" sz="2400" dirty="0" err="1"/>
              <a:t>bại</a:t>
            </a:r>
            <a:r>
              <a:rPr lang="en-US" altLang="x-none" sz="2400" dirty="0"/>
              <a:t> </a:t>
            </a:r>
            <a:r>
              <a:rPr lang="en-US" altLang="x-none" sz="2400" dirty="0" err="1"/>
              <a:t>trước</a:t>
            </a:r>
            <a:r>
              <a:rPr lang="en-US" altLang="x-none" sz="2400" dirty="0"/>
              <a:t> </a:t>
            </a:r>
            <a:r>
              <a:rPr lang="en-US" altLang="x-none" sz="2400" dirty="0" err="1"/>
              <a:t>anh</a:t>
            </a:r>
            <a:r>
              <a:rPr lang="en-US" altLang="x-none" sz="2400" dirty="0"/>
              <a:t> </a:t>
            </a:r>
            <a:r>
              <a:rPr lang="en-US" altLang="x-none" sz="2400" dirty="0" err="1"/>
              <a:t>rùa</a:t>
            </a:r>
            <a:r>
              <a:rPr lang="en-US" altLang="x-none" sz="2400" dirty="0"/>
              <a:t> </a:t>
            </a:r>
            <a:r>
              <a:rPr lang="en-US" altLang="x-none" sz="2400" dirty="0" err="1"/>
              <a:t>có</a:t>
            </a:r>
            <a:r>
              <a:rPr lang="en-US" altLang="x-none" sz="2400" dirty="0"/>
              <a:t> </a:t>
            </a:r>
            <a:r>
              <a:rPr lang="en-US" altLang="x-none" sz="2400" dirty="0" err="1"/>
              <a:t>quyết</a:t>
            </a:r>
            <a:r>
              <a:rPr lang="en-US" altLang="x-none" sz="2400" dirty="0"/>
              <a:t> </a:t>
            </a:r>
            <a:r>
              <a:rPr lang="en-US" altLang="x-none" sz="2400" dirty="0" err="1"/>
              <a:t>tâm</a:t>
            </a:r>
            <a:r>
              <a:rPr lang="en-US" altLang="x-none" sz="2400" dirty="0"/>
              <a:t> </a:t>
            </a:r>
            <a:r>
              <a:rPr lang="en-US" altLang="x-none" sz="2400" dirty="0" err="1"/>
              <a:t>cao</a:t>
            </a:r>
            <a:r>
              <a:rPr lang="en-US" altLang="x-none" sz="2400" dirty="0"/>
              <a:t>.</a:t>
            </a:r>
          </a:p>
        </p:txBody>
      </p:sp>
      <p:sp>
        <p:nvSpPr>
          <p:cNvPr id="40" name="Text Box 10">
            <a:extLst>
              <a:ext uri="{FF2B5EF4-FFF2-40B4-BE49-F238E27FC236}">
                <a16:creationId xmlns="" xmlns:a16="http://schemas.microsoft.com/office/drawing/2014/main" id="{D7BFB8FF-F879-BE47-8BA8-5C8395E42C51}"/>
              </a:ext>
            </a:extLst>
          </p:cNvPr>
          <p:cNvSpPr txBox="1">
            <a:spLocks noChangeArrowheads="1"/>
          </p:cNvSpPr>
          <p:nvPr/>
        </p:nvSpPr>
        <p:spPr bwMode="auto">
          <a:xfrm>
            <a:off x="288490" y="4013112"/>
            <a:ext cx="8441752" cy="830997"/>
          </a:xfrm>
          <a:prstGeom prst="rect">
            <a:avLst/>
          </a:prstGeom>
          <a:solidFill>
            <a:schemeClr val="accent6">
              <a:lumMod val="20000"/>
              <a:lumOff val="80000"/>
            </a:schemeClr>
          </a:solidFill>
          <a:ln>
            <a:solidFill>
              <a:schemeClr val="accent1">
                <a:lumMod val="75000"/>
              </a:schemeClr>
            </a:solidFill>
          </a:ln>
          <a:effec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t>d/ Nghe </a:t>
            </a:r>
            <a:r>
              <a:rPr lang="en-US" altLang="x-none" sz="2400" dirty="0" err="1"/>
              <a:t>xong</a:t>
            </a:r>
            <a:r>
              <a:rPr lang="en-US" altLang="x-none" sz="2400" dirty="0"/>
              <a:t> </a:t>
            </a:r>
            <a:r>
              <a:rPr lang="en-US" altLang="x-none" sz="2400" dirty="0" err="1"/>
              <a:t>câu</a:t>
            </a:r>
            <a:r>
              <a:rPr lang="en-US" altLang="x-none" sz="2400" dirty="0"/>
              <a:t> </a:t>
            </a:r>
            <a:r>
              <a:rPr lang="en-US" altLang="x-none" sz="2400" dirty="0" err="1"/>
              <a:t>chuyện</a:t>
            </a:r>
            <a:r>
              <a:rPr lang="en-US" altLang="x-none" sz="2400" dirty="0"/>
              <a:t> </a:t>
            </a:r>
            <a:r>
              <a:rPr lang="en-US" altLang="x-none" sz="2400" dirty="0" err="1"/>
              <a:t>cô</a:t>
            </a:r>
            <a:r>
              <a:rPr lang="en-US" altLang="x-none" sz="2400" dirty="0"/>
              <a:t> </a:t>
            </a:r>
            <a:r>
              <a:rPr lang="en-US" altLang="x-none" sz="2400" dirty="0" err="1"/>
              <a:t>giáo</a:t>
            </a:r>
            <a:r>
              <a:rPr lang="en-US" altLang="x-none" sz="2400" dirty="0"/>
              <a:t> </a:t>
            </a:r>
            <a:r>
              <a:rPr lang="en-US" altLang="x-none" sz="2400" dirty="0" err="1"/>
              <a:t>kể</a:t>
            </a:r>
            <a:r>
              <a:rPr lang="en-US" altLang="x-none" sz="2400" dirty="0"/>
              <a:t>, ai </a:t>
            </a:r>
            <a:r>
              <a:rPr lang="en-US" altLang="x-none" sz="2400" dirty="0" err="1"/>
              <a:t>cũng</a:t>
            </a:r>
            <a:r>
              <a:rPr lang="en-US" altLang="x-none" sz="2400" dirty="0"/>
              <a:t> </a:t>
            </a:r>
            <a:r>
              <a:rPr lang="en-US" altLang="x-none" sz="2400" dirty="0" err="1"/>
              <a:t>tự</a:t>
            </a:r>
            <a:r>
              <a:rPr lang="en-US" altLang="x-none" sz="2400" dirty="0"/>
              <a:t> </a:t>
            </a:r>
            <a:r>
              <a:rPr lang="en-US" altLang="x-none" sz="2400" dirty="0" err="1"/>
              <a:t>nhủ</a:t>
            </a:r>
            <a:r>
              <a:rPr lang="en-US" altLang="x-none" sz="2400" dirty="0"/>
              <a:t>: </a:t>
            </a:r>
            <a:r>
              <a:rPr lang="en-US" altLang="x-none" sz="2400" dirty="0" err="1"/>
              <a:t>không</a:t>
            </a:r>
            <a:r>
              <a:rPr lang="en-US" altLang="x-none" sz="2400" dirty="0"/>
              <a:t> bao </a:t>
            </a:r>
            <a:r>
              <a:rPr lang="en-US" altLang="x-none" sz="2400" dirty="0" err="1"/>
              <a:t>giờ</a:t>
            </a:r>
            <a:r>
              <a:rPr lang="en-US" altLang="x-none" sz="2400" dirty="0"/>
              <a:t> </a:t>
            </a:r>
            <a:r>
              <a:rPr lang="en-US" altLang="x-none" sz="2400" dirty="0" err="1"/>
              <a:t>được</a:t>
            </a:r>
            <a:r>
              <a:rPr lang="en-US" altLang="x-none" sz="2400" dirty="0"/>
              <a:t> </a:t>
            </a:r>
            <a:r>
              <a:rPr lang="en-US" altLang="x-none" sz="2400" dirty="0" err="1"/>
              <a:t>lơ</a:t>
            </a:r>
            <a:r>
              <a:rPr lang="en-US" altLang="x-none" sz="2400" dirty="0"/>
              <a:t> </a:t>
            </a:r>
            <a:r>
              <a:rPr lang="en-US" altLang="x-none" sz="2400" dirty="0" err="1"/>
              <a:t>là</a:t>
            </a:r>
            <a:r>
              <a:rPr lang="en-US" altLang="x-none" sz="2400" dirty="0"/>
              <a:t> </a:t>
            </a:r>
            <a:r>
              <a:rPr lang="en-US" altLang="x-none" sz="2400" dirty="0" err="1"/>
              <a:t>trong</a:t>
            </a:r>
            <a:r>
              <a:rPr lang="en-US" altLang="x-none" sz="2400" dirty="0"/>
              <a:t> </a:t>
            </a:r>
            <a:r>
              <a:rPr lang="en-US" altLang="x-none" sz="2400" dirty="0" err="1"/>
              <a:t>học</a:t>
            </a:r>
            <a:r>
              <a:rPr lang="en-US" altLang="x-none" sz="2400" dirty="0"/>
              <a:t> </a:t>
            </a:r>
            <a:r>
              <a:rPr lang="en-US" altLang="x-none" sz="2400" dirty="0" err="1"/>
              <a:t>tập</a:t>
            </a:r>
            <a:r>
              <a:rPr lang="en-US" altLang="x-none" sz="2400" dirty="0"/>
              <a:t> </a:t>
            </a:r>
            <a:r>
              <a:rPr lang="en-US" altLang="x-none" sz="2400" dirty="0" err="1"/>
              <a:t>và</a:t>
            </a:r>
            <a:r>
              <a:rPr lang="en-US" altLang="x-none" sz="2400" dirty="0"/>
              <a:t> </a:t>
            </a:r>
            <a:r>
              <a:rPr lang="en-US" altLang="x-none" sz="2400" dirty="0" err="1"/>
              <a:t>rèn</a:t>
            </a:r>
            <a:r>
              <a:rPr lang="en-US" altLang="x-none" sz="2400" dirty="0"/>
              <a:t> </a:t>
            </a:r>
            <a:r>
              <a:rPr lang="en-US" altLang="x-none" sz="2400" dirty="0" err="1"/>
              <a:t>luyện</a:t>
            </a:r>
            <a:r>
              <a:rPr lang="en-US" altLang="x-none" sz="2400" dirty="0"/>
              <a:t> </a:t>
            </a:r>
            <a:r>
              <a:rPr lang="en-US" altLang="x-none" sz="2400" dirty="0" err="1"/>
              <a:t>bản</a:t>
            </a:r>
            <a:r>
              <a:rPr lang="en-US" altLang="x-none" sz="2400" dirty="0"/>
              <a:t> </a:t>
            </a:r>
            <a:r>
              <a:rPr lang="en-US" altLang="x-none" sz="2400" dirty="0" err="1"/>
              <a:t>thân</a:t>
            </a:r>
            <a:r>
              <a:rPr lang="en-US" altLang="x-none" sz="2400" dirty="0"/>
              <a:t>.</a:t>
            </a:r>
          </a:p>
        </p:txBody>
      </p:sp>
      <p:sp>
        <p:nvSpPr>
          <p:cNvPr id="41" name="Text Box 11">
            <a:extLst>
              <a:ext uri="{FF2B5EF4-FFF2-40B4-BE49-F238E27FC236}">
                <a16:creationId xmlns="" xmlns:a16="http://schemas.microsoft.com/office/drawing/2014/main" id="{90036A72-CD85-0B4A-B880-B2A97CFB52C3}"/>
              </a:ext>
            </a:extLst>
          </p:cNvPr>
          <p:cNvSpPr txBox="1">
            <a:spLocks noChangeArrowheads="1"/>
          </p:cNvSpPr>
          <p:nvPr/>
        </p:nvSpPr>
        <p:spPr bwMode="auto">
          <a:xfrm>
            <a:off x="339003" y="5133894"/>
            <a:ext cx="811742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x-none" altLang="x-none"/>
          </a:p>
        </p:txBody>
      </p:sp>
      <p:sp>
        <p:nvSpPr>
          <p:cNvPr id="42" name="Text Box 12">
            <a:extLst>
              <a:ext uri="{FF2B5EF4-FFF2-40B4-BE49-F238E27FC236}">
                <a16:creationId xmlns="" xmlns:a16="http://schemas.microsoft.com/office/drawing/2014/main" id="{3E652554-4805-474B-8290-156DC96E6FED}"/>
              </a:ext>
            </a:extLst>
          </p:cNvPr>
          <p:cNvSpPr txBox="1">
            <a:spLocks noChangeArrowheads="1"/>
          </p:cNvSpPr>
          <p:nvPr/>
        </p:nvSpPr>
        <p:spPr bwMode="auto">
          <a:xfrm>
            <a:off x="283845" y="4860032"/>
            <a:ext cx="8441752" cy="1200329"/>
          </a:xfrm>
          <a:prstGeom prst="rect">
            <a:avLst/>
          </a:prstGeom>
          <a:solidFill>
            <a:schemeClr val="accent2">
              <a:lumMod val="20000"/>
              <a:lumOff val="80000"/>
            </a:schemeClr>
          </a:solidFill>
          <a:ln>
            <a:solidFill>
              <a:schemeClr val="accent1">
                <a:lumMod val="75000"/>
              </a:schemeClr>
            </a:solidFill>
          </a:ln>
          <a:effec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t>e/ Cho </a:t>
            </a:r>
            <a:r>
              <a:rPr lang="en-US" altLang="x-none" sz="2400" dirty="0" err="1"/>
              <a:t>đến</a:t>
            </a:r>
            <a:r>
              <a:rPr lang="en-US" altLang="x-none" sz="2400" dirty="0"/>
              <a:t> </a:t>
            </a:r>
            <a:r>
              <a:rPr lang="en-US" altLang="x-none" sz="2400" dirty="0" err="1"/>
              <a:t>bây</a:t>
            </a:r>
            <a:r>
              <a:rPr lang="en-US" altLang="x-none" sz="2400" dirty="0"/>
              <a:t> </a:t>
            </a:r>
            <a:r>
              <a:rPr lang="en-US" altLang="x-none" sz="2400" dirty="0" err="1"/>
              <a:t>giờ</a:t>
            </a:r>
            <a:r>
              <a:rPr lang="en-US" altLang="x-none" sz="2400" dirty="0"/>
              <a:t>, </a:t>
            </a:r>
            <a:r>
              <a:rPr lang="en-US" altLang="x-none" sz="2400" dirty="0" err="1"/>
              <a:t>mỗi</a:t>
            </a:r>
            <a:r>
              <a:rPr lang="en-US" altLang="x-none" sz="2400" dirty="0"/>
              <a:t> </a:t>
            </a:r>
            <a:r>
              <a:rPr lang="en-US" altLang="x-none" sz="2400" dirty="0" err="1"/>
              <a:t>khi</a:t>
            </a:r>
            <a:r>
              <a:rPr lang="en-US" altLang="x-none" sz="2400" dirty="0"/>
              <a:t> </a:t>
            </a:r>
            <a:r>
              <a:rPr lang="en-US" altLang="x-none" sz="2400" dirty="0" err="1"/>
              <a:t>nhớ</a:t>
            </a:r>
            <a:r>
              <a:rPr lang="en-US" altLang="x-none" sz="2400" dirty="0"/>
              <a:t> </a:t>
            </a:r>
            <a:r>
              <a:rPr lang="en-US" altLang="x-none" sz="2400" dirty="0" err="1"/>
              <a:t>lại</a:t>
            </a:r>
            <a:r>
              <a:rPr lang="en-US" altLang="x-none" sz="2400" dirty="0"/>
              <a:t>  </a:t>
            </a:r>
            <a:r>
              <a:rPr lang="en-US" altLang="x-none" sz="2400" dirty="0" err="1"/>
              <a:t>chuyện</a:t>
            </a:r>
            <a:r>
              <a:rPr lang="en-US" altLang="x-none" sz="2400" dirty="0"/>
              <a:t> </a:t>
            </a:r>
            <a:r>
              <a:rPr lang="en-US" altLang="x-none" sz="2400" dirty="0" err="1"/>
              <a:t>chạy</a:t>
            </a:r>
            <a:r>
              <a:rPr lang="en-US" altLang="x-none" sz="2400" dirty="0"/>
              <a:t> </a:t>
            </a:r>
            <a:r>
              <a:rPr lang="en-US" altLang="x-none" sz="2400" dirty="0" err="1"/>
              <a:t>thi</a:t>
            </a:r>
            <a:r>
              <a:rPr lang="en-US" altLang="x-none" sz="2400" dirty="0"/>
              <a:t> </a:t>
            </a:r>
            <a:r>
              <a:rPr lang="en-US" altLang="x-none" sz="2400" dirty="0" err="1"/>
              <a:t>với</a:t>
            </a:r>
            <a:r>
              <a:rPr lang="en-US" altLang="x-none" sz="2400" dirty="0"/>
              <a:t> </a:t>
            </a:r>
            <a:r>
              <a:rPr lang="en-US" altLang="x-none" sz="2400" dirty="0" err="1"/>
              <a:t>rùa</a:t>
            </a:r>
            <a:r>
              <a:rPr lang="en-US" altLang="x-none" sz="2400" dirty="0"/>
              <a:t>, </a:t>
            </a:r>
            <a:r>
              <a:rPr lang="en-US" altLang="x-none" sz="2400" dirty="0" err="1"/>
              <a:t>tôi</a:t>
            </a:r>
            <a:r>
              <a:rPr lang="en-US" altLang="x-none" sz="2400" dirty="0"/>
              <a:t> </a:t>
            </a:r>
            <a:r>
              <a:rPr lang="en-US" altLang="x-none" sz="2400" dirty="0" err="1"/>
              <a:t>vẫn</a:t>
            </a:r>
            <a:r>
              <a:rPr lang="en-US" altLang="x-none" sz="2400" dirty="0"/>
              <a:t> </a:t>
            </a:r>
            <a:r>
              <a:rPr lang="en-US" altLang="x-none" sz="2400" dirty="0" err="1"/>
              <a:t>đỏ</a:t>
            </a:r>
            <a:r>
              <a:rPr lang="en-US" altLang="x-none" sz="2400" dirty="0"/>
              <a:t> </a:t>
            </a:r>
            <a:r>
              <a:rPr lang="en-US" altLang="x-none" sz="2400" dirty="0" err="1"/>
              <a:t>mặt</a:t>
            </a:r>
            <a:r>
              <a:rPr lang="en-US" altLang="x-none" sz="2400" dirty="0"/>
              <a:t> </a:t>
            </a:r>
            <a:r>
              <a:rPr lang="en-US" altLang="x-none" sz="2400" dirty="0" err="1"/>
              <a:t>vì</a:t>
            </a:r>
            <a:r>
              <a:rPr lang="en-US" altLang="x-none" sz="2400" dirty="0"/>
              <a:t> </a:t>
            </a:r>
            <a:r>
              <a:rPr lang="en-US" altLang="x-none" sz="2400" dirty="0" err="1"/>
              <a:t>xấu</a:t>
            </a:r>
            <a:r>
              <a:rPr lang="en-US" altLang="x-none" sz="2400" dirty="0"/>
              <a:t> </a:t>
            </a:r>
            <a:r>
              <a:rPr lang="en-US" altLang="x-none" sz="2400" dirty="0" err="1"/>
              <a:t>hổ</a:t>
            </a:r>
            <a:r>
              <a:rPr lang="en-US" altLang="x-none" sz="2400" dirty="0"/>
              <a:t>. </a:t>
            </a:r>
            <a:r>
              <a:rPr lang="en-US" altLang="x-none" sz="2400" dirty="0" err="1"/>
              <a:t>Mong</a:t>
            </a:r>
            <a:r>
              <a:rPr lang="en-US" altLang="x-none" sz="2400" dirty="0"/>
              <a:t> </a:t>
            </a:r>
            <a:r>
              <a:rPr lang="en-US" altLang="x-none" sz="2400" dirty="0" err="1"/>
              <a:t>sao</a:t>
            </a:r>
            <a:r>
              <a:rPr lang="en-US" altLang="x-none" sz="2400" dirty="0"/>
              <a:t> </a:t>
            </a:r>
            <a:r>
              <a:rPr lang="en-US" altLang="x-none" sz="2400" dirty="0" err="1"/>
              <a:t>đừng</a:t>
            </a:r>
            <a:r>
              <a:rPr lang="en-US" altLang="x-none" sz="2400" dirty="0"/>
              <a:t> ai </a:t>
            </a:r>
            <a:r>
              <a:rPr lang="en-US" altLang="x-none" sz="2400" dirty="0" err="1"/>
              <a:t>mắc</a:t>
            </a:r>
            <a:r>
              <a:rPr lang="en-US" altLang="x-none" sz="2400" dirty="0"/>
              <a:t> </a:t>
            </a:r>
            <a:r>
              <a:rPr lang="en-US" altLang="x-none" sz="2400" dirty="0" err="1"/>
              <a:t>bệnh</a:t>
            </a:r>
            <a:r>
              <a:rPr lang="en-US" altLang="x-none" sz="2400" dirty="0"/>
              <a:t> </a:t>
            </a:r>
            <a:r>
              <a:rPr lang="en-US" altLang="x-none" sz="2400" dirty="0" err="1"/>
              <a:t>chủ</a:t>
            </a:r>
            <a:r>
              <a:rPr lang="en-US" altLang="x-none" sz="2400" dirty="0"/>
              <a:t> </a:t>
            </a:r>
            <a:r>
              <a:rPr lang="en-US" altLang="x-none" sz="2400" dirty="0" err="1"/>
              <a:t>quan</a:t>
            </a:r>
            <a:r>
              <a:rPr lang="en-US" altLang="x-none" sz="2400" dirty="0"/>
              <a:t>, </a:t>
            </a:r>
            <a:r>
              <a:rPr lang="en-US" altLang="x-none" sz="2400" dirty="0" err="1"/>
              <a:t>hợm</a:t>
            </a:r>
            <a:r>
              <a:rPr lang="en-US" altLang="x-none" sz="2400" dirty="0"/>
              <a:t> </a:t>
            </a:r>
            <a:r>
              <a:rPr lang="en-US" altLang="x-none" sz="2400" dirty="0" err="1"/>
              <a:t>hĩnh</a:t>
            </a:r>
            <a:r>
              <a:rPr lang="en-US" altLang="x-none" sz="2400" dirty="0"/>
              <a:t> </a:t>
            </a:r>
            <a:r>
              <a:rPr lang="en-US" altLang="x-none" sz="2400" dirty="0" err="1"/>
              <a:t>như</a:t>
            </a:r>
            <a:r>
              <a:rPr lang="en-US" altLang="x-none" sz="2400" dirty="0"/>
              <a:t> </a:t>
            </a:r>
            <a:r>
              <a:rPr lang="en-US" altLang="x-none" sz="2400" dirty="0" err="1"/>
              <a:t>thỏ</a:t>
            </a:r>
            <a:r>
              <a:rPr lang="en-US" altLang="x-none" sz="2400" dirty="0"/>
              <a:t> </a:t>
            </a:r>
            <a:r>
              <a:rPr lang="en-US" altLang="x-none" sz="2400" dirty="0" err="1"/>
              <a:t>tôi</a:t>
            </a:r>
            <a:r>
              <a:rPr lang="en-US" altLang="x-none" sz="2400" dirty="0"/>
              <a:t> </a:t>
            </a:r>
            <a:r>
              <a:rPr lang="en-US" altLang="x-none" sz="2400" dirty="0" err="1"/>
              <a:t>ngày</a:t>
            </a:r>
            <a:r>
              <a:rPr lang="en-US" altLang="x-none" sz="2400" dirty="0"/>
              <a:t> </a:t>
            </a:r>
            <a:r>
              <a:rPr lang="en-US" altLang="x-none" sz="2400" dirty="0" err="1"/>
              <a:t>nào</a:t>
            </a:r>
            <a:r>
              <a:rPr lang="en-US" altLang="x-none" sz="2400" dirty="0"/>
              <a:t>.</a:t>
            </a:r>
          </a:p>
        </p:txBody>
      </p:sp>
      <p:sp>
        <p:nvSpPr>
          <p:cNvPr id="44" name="Text Box 18">
            <a:extLst>
              <a:ext uri="{FF2B5EF4-FFF2-40B4-BE49-F238E27FC236}">
                <a16:creationId xmlns="" xmlns:a16="http://schemas.microsoft.com/office/drawing/2014/main" id="{8AA74AD9-866C-DC47-BAD9-E202F226FB42}"/>
              </a:ext>
            </a:extLst>
          </p:cNvPr>
          <p:cNvSpPr txBox="1">
            <a:spLocks noChangeArrowheads="1"/>
          </p:cNvSpPr>
          <p:nvPr/>
        </p:nvSpPr>
        <p:spPr bwMode="auto">
          <a:xfrm>
            <a:off x="9371388" y="1362603"/>
            <a:ext cx="26743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solidFill>
                  <a:srgbClr val="FF0000"/>
                </a:solidFill>
              </a:rPr>
              <a:t>KB </a:t>
            </a:r>
            <a:r>
              <a:rPr lang="en-US" altLang="x-none" sz="2400" dirty="0" err="1">
                <a:solidFill>
                  <a:srgbClr val="FF0000"/>
                </a:solidFill>
              </a:rPr>
              <a:t>không</a:t>
            </a:r>
            <a:r>
              <a:rPr lang="en-US" altLang="x-none" sz="2400" dirty="0">
                <a:solidFill>
                  <a:srgbClr val="FF0000"/>
                </a:solidFill>
              </a:rPr>
              <a:t> </a:t>
            </a:r>
            <a:r>
              <a:rPr lang="en-US" altLang="x-none" sz="2400" dirty="0" err="1">
                <a:solidFill>
                  <a:srgbClr val="FF0000"/>
                </a:solidFill>
              </a:rPr>
              <a:t>mở</a:t>
            </a:r>
            <a:r>
              <a:rPr lang="en-US" altLang="x-none" sz="2400" dirty="0">
                <a:solidFill>
                  <a:srgbClr val="FF0000"/>
                </a:solidFill>
              </a:rPr>
              <a:t> </a:t>
            </a:r>
            <a:r>
              <a:rPr lang="en-US" altLang="x-none" sz="2400" dirty="0" err="1">
                <a:solidFill>
                  <a:srgbClr val="FF0000"/>
                </a:solidFill>
              </a:rPr>
              <a:t>rộng</a:t>
            </a:r>
            <a:endParaRPr lang="en-US" altLang="x-none" sz="2400" dirty="0">
              <a:solidFill>
                <a:srgbClr val="FF0000"/>
              </a:solidFill>
            </a:endParaRPr>
          </a:p>
        </p:txBody>
      </p:sp>
      <p:sp>
        <p:nvSpPr>
          <p:cNvPr id="45" name="Text Box 19">
            <a:extLst>
              <a:ext uri="{FF2B5EF4-FFF2-40B4-BE49-F238E27FC236}">
                <a16:creationId xmlns="" xmlns:a16="http://schemas.microsoft.com/office/drawing/2014/main" id="{4EC76C31-AAB0-3543-B21A-01B2D00A2079}"/>
              </a:ext>
            </a:extLst>
          </p:cNvPr>
          <p:cNvSpPr txBox="1">
            <a:spLocks noChangeArrowheads="1"/>
          </p:cNvSpPr>
          <p:nvPr/>
        </p:nvSpPr>
        <p:spPr bwMode="auto">
          <a:xfrm>
            <a:off x="9350657" y="2500559"/>
            <a:ext cx="1984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solidFill>
                  <a:srgbClr val="FF0000"/>
                </a:solidFill>
              </a:rPr>
              <a:t>KB </a:t>
            </a:r>
            <a:r>
              <a:rPr lang="en-US" altLang="x-none" sz="2400" dirty="0" err="1">
                <a:solidFill>
                  <a:srgbClr val="FF0000"/>
                </a:solidFill>
              </a:rPr>
              <a:t>mở</a:t>
            </a:r>
            <a:r>
              <a:rPr lang="en-US" altLang="x-none" sz="2400" dirty="0">
                <a:solidFill>
                  <a:srgbClr val="FF0000"/>
                </a:solidFill>
              </a:rPr>
              <a:t> </a:t>
            </a:r>
            <a:r>
              <a:rPr lang="en-US" altLang="x-none" sz="2400" dirty="0" err="1">
                <a:solidFill>
                  <a:srgbClr val="FF0000"/>
                </a:solidFill>
              </a:rPr>
              <a:t>rộng</a:t>
            </a:r>
            <a:endParaRPr lang="en-US" altLang="x-none" sz="2400" dirty="0">
              <a:solidFill>
                <a:srgbClr val="FF0000"/>
              </a:solidFill>
            </a:endParaRPr>
          </a:p>
        </p:txBody>
      </p:sp>
      <p:sp>
        <p:nvSpPr>
          <p:cNvPr id="46" name="Text Box 20">
            <a:extLst>
              <a:ext uri="{FF2B5EF4-FFF2-40B4-BE49-F238E27FC236}">
                <a16:creationId xmlns="" xmlns:a16="http://schemas.microsoft.com/office/drawing/2014/main" id="{547CC4B4-8D68-D842-A7BE-AADD77E4C725}"/>
              </a:ext>
            </a:extLst>
          </p:cNvPr>
          <p:cNvSpPr txBox="1">
            <a:spLocks noChangeArrowheads="1"/>
          </p:cNvSpPr>
          <p:nvPr/>
        </p:nvSpPr>
        <p:spPr bwMode="auto">
          <a:xfrm>
            <a:off x="8890342" y="3762294"/>
            <a:ext cx="1623485"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a:p>
            <a:pPr eaLnBrk="1" hangingPunct="1">
              <a:spcBef>
                <a:spcPct val="50000"/>
              </a:spcBef>
            </a:pPr>
            <a:endParaRPr lang="en-US" altLang="x-none"/>
          </a:p>
        </p:txBody>
      </p:sp>
      <p:sp>
        <p:nvSpPr>
          <p:cNvPr id="47" name="Text Box 21">
            <a:extLst>
              <a:ext uri="{FF2B5EF4-FFF2-40B4-BE49-F238E27FC236}">
                <a16:creationId xmlns="" xmlns:a16="http://schemas.microsoft.com/office/drawing/2014/main" id="{42A45CF3-80D6-3D4A-8E65-B90826AD556D}"/>
              </a:ext>
            </a:extLst>
          </p:cNvPr>
          <p:cNvSpPr txBox="1">
            <a:spLocks noChangeArrowheads="1"/>
          </p:cNvSpPr>
          <p:nvPr/>
        </p:nvSpPr>
        <p:spPr bwMode="auto">
          <a:xfrm>
            <a:off x="9400843" y="3364158"/>
            <a:ext cx="18940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solidFill>
                  <a:srgbClr val="FF0000"/>
                </a:solidFill>
              </a:rPr>
              <a:t>KB </a:t>
            </a:r>
            <a:r>
              <a:rPr lang="en-US" altLang="x-none" sz="2400" dirty="0" err="1">
                <a:solidFill>
                  <a:srgbClr val="FF0000"/>
                </a:solidFill>
              </a:rPr>
              <a:t>mở</a:t>
            </a:r>
            <a:r>
              <a:rPr lang="en-US" altLang="x-none" sz="2400" dirty="0">
                <a:solidFill>
                  <a:srgbClr val="FF0000"/>
                </a:solidFill>
              </a:rPr>
              <a:t> </a:t>
            </a:r>
            <a:r>
              <a:rPr lang="en-US" altLang="x-none" sz="2400" dirty="0" err="1">
                <a:solidFill>
                  <a:srgbClr val="FF0000"/>
                </a:solidFill>
              </a:rPr>
              <a:t>rộng</a:t>
            </a:r>
            <a:endParaRPr lang="en-US" altLang="x-none" sz="2400" dirty="0">
              <a:solidFill>
                <a:srgbClr val="FF0000"/>
              </a:solidFill>
            </a:endParaRPr>
          </a:p>
        </p:txBody>
      </p:sp>
      <p:sp>
        <p:nvSpPr>
          <p:cNvPr id="48" name="Text Box 22">
            <a:extLst>
              <a:ext uri="{FF2B5EF4-FFF2-40B4-BE49-F238E27FC236}">
                <a16:creationId xmlns="" xmlns:a16="http://schemas.microsoft.com/office/drawing/2014/main" id="{DBE22492-E876-7E40-A4B9-3AB8A67BF56D}"/>
              </a:ext>
            </a:extLst>
          </p:cNvPr>
          <p:cNvSpPr txBox="1">
            <a:spLocks noChangeArrowheads="1"/>
          </p:cNvSpPr>
          <p:nvPr/>
        </p:nvSpPr>
        <p:spPr bwMode="auto">
          <a:xfrm>
            <a:off x="9372441" y="4182680"/>
            <a:ext cx="21646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solidFill>
                  <a:srgbClr val="FF0000"/>
                </a:solidFill>
              </a:rPr>
              <a:t>KB </a:t>
            </a:r>
            <a:r>
              <a:rPr lang="en-US" altLang="x-none" sz="2400" dirty="0" err="1">
                <a:solidFill>
                  <a:srgbClr val="FF0000"/>
                </a:solidFill>
              </a:rPr>
              <a:t>mở</a:t>
            </a:r>
            <a:r>
              <a:rPr lang="en-US" altLang="x-none" sz="2400" dirty="0">
                <a:solidFill>
                  <a:srgbClr val="FF0000"/>
                </a:solidFill>
              </a:rPr>
              <a:t> </a:t>
            </a:r>
            <a:r>
              <a:rPr lang="en-US" altLang="x-none" sz="2400" dirty="0" err="1">
                <a:solidFill>
                  <a:srgbClr val="FF0000"/>
                </a:solidFill>
              </a:rPr>
              <a:t>rộng</a:t>
            </a:r>
            <a:endParaRPr lang="en-US" altLang="x-none" sz="2400" dirty="0">
              <a:solidFill>
                <a:srgbClr val="FF0000"/>
              </a:solidFill>
            </a:endParaRPr>
          </a:p>
        </p:txBody>
      </p:sp>
      <p:sp>
        <p:nvSpPr>
          <p:cNvPr id="49" name="Text Box 23">
            <a:extLst>
              <a:ext uri="{FF2B5EF4-FFF2-40B4-BE49-F238E27FC236}">
                <a16:creationId xmlns="" xmlns:a16="http://schemas.microsoft.com/office/drawing/2014/main" id="{E8D5ECF3-13AC-4E41-953A-6922A75D1FA6}"/>
              </a:ext>
            </a:extLst>
          </p:cNvPr>
          <p:cNvSpPr txBox="1">
            <a:spLocks noChangeArrowheads="1"/>
          </p:cNvSpPr>
          <p:nvPr/>
        </p:nvSpPr>
        <p:spPr bwMode="auto">
          <a:xfrm>
            <a:off x="9383369" y="5133894"/>
            <a:ext cx="1984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solidFill>
                  <a:srgbClr val="FF0000"/>
                </a:solidFill>
              </a:rPr>
              <a:t>KB </a:t>
            </a:r>
            <a:r>
              <a:rPr lang="en-US" altLang="x-none" sz="2400" dirty="0" err="1">
                <a:solidFill>
                  <a:srgbClr val="FF0000"/>
                </a:solidFill>
              </a:rPr>
              <a:t>mở</a:t>
            </a:r>
            <a:r>
              <a:rPr lang="en-US" altLang="x-none" sz="2400" dirty="0">
                <a:solidFill>
                  <a:srgbClr val="FF0000"/>
                </a:solidFill>
              </a:rPr>
              <a:t> </a:t>
            </a:r>
            <a:r>
              <a:rPr lang="en-US" altLang="x-none" sz="2400" dirty="0" err="1">
                <a:solidFill>
                  <a:srgbClr val="FF0000"/>
                </a:solidFill>
              </a:rPr>
              <a:t>rộng</a:t>
            </a:r>
            <a:endParaRPr lang="en-US" altLang="x-none" sz="2400" dirty="0">
              <a:solidFill>
                <a:srgbClr val="FF0000"/>
              </a:solidFill>
            </a:endParaRPr>
          </a:p>
        </p:txBody>
      </p:sp>
      <p:sp>
        <p:nvSpPr>
          <p:cNvPr id="52" name="AutoShape 26">
            <a:extLst>
              <a:ext uri="{FF2B5EF4-FFF2-40B4-BE49-F238E27FC236}">
                <a16:creationId xmlns="" xmlns:a16="http://schemas.microsoft.com/office/drawing/2014/main" id="{014CD6D9-E57D-8149-BDE1-0900A02B0A58}"/>
              </a:ext>
            </a:extLst>
          </p:cNvPr>
          <p:cNvSpPr>
            <a:spLocks noChangeArrowheads="1"/>
          </p:cNvSpPr>
          <p:nvPr/>
        </p:nvSpPr>
        <p:spPr bwMode="auto">
          <a:xfrm>
            <a:off x="8730242" y="1542780"/>
            <a:ext cx="631355" cy="228600"/>
          </a:xfrm>
          <a:prstGeom prst="rightArrow">
            <a:avLst>
              <a:gd name="adj1" fmla="val 50000"/>
              <a:gd name="adj2" fmla="val 58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
        <p:nvSpPr>
          <p:cNvPr id="53" name="AutoShape 31">
            <a:extLst>
              <a:ext uri="{FF2B5EF4-FFF2-40B4-BE49-F238E27FC236}">
                <a16:creationId xmlns="" xmlns:a16="http://schemas.microsoft.com/office/drawing/2014/main" id="{85839462-BDCF-AF47-B00A-F1F53A59FF54}"/>
              </a:ext>
            </a:extLst>
          </p:cNvPr>
          <p:cNvSpPr>
            <a:spLocks noChangeArrowheads="1"/>
          </p:cNvSpPr>
          <p:nvPr/>
        </p:nvSpPr>
        <p:spPr bwMode="auto">
          <a:xfrm>
            <a:off x="8719302" y="2630218"/>
            <a:ext cx="631355" cy="228600"/>
          </a:xfrm>
          <a:prstGeom prst="rightArrow">
            <a:avLst>
              <a:gd name="adj1" fmla="val 50000"/>
              <a:gd name="adj2" fmla="val 58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
        <p:nvSpPr>
          <p:cNvPr id="54" name="AutoShape 32">
            <a:extLst>
              <a:ext uri="{FF2B5EF4-FFF2-40B4-BE49-F238E27FC236}">
                <a16:creationId xmlns="" xmlns:a16="http://schemas.microsoft.com/office/drawing/2014/main" id="{26DC22A7-44ED-7C4F-BFDF-4D120CBC91C0}"/>
              </a:ext>
            </a:extLst>
          </p:cNvPr>
          <p:cNvSpPr>
            <a:spLocks noChangeArrowheads="1"/>
          </p:cNvSpPr>
          <p:nvPr/>
        </p:nvSpPr>
        <p:spPr bwMode="auto">
          <a:xfrm>
            <a:off x="8740034" y="3457494"/>
            <a:ext cx="631355" cy="228600"/>
          </a:xfrm>
          <a:prstGeom prst="rightArrow">
            <a:avLst>
              <a:gd name="adj1" fmla="val 50000"/>
              <a:gd name="adj2" fmla="val 58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
        <p:nvSpPr>
          <p:cNvPr id="55" name="AutoShape 33">
            <a:extLst>
              <a:ext uri="{FF2B5EF4-FFF2-40B4-BE49-F238E27FC236}">
                <a16:creationId xmlns="" xmlns:a16="http://schemas.microsoft.com/office/drawing/2014/main" id="{9EAD401C-E33C-CD4B-856D-4065C914C858}"/>
              </a:ext>
            </a:extLst>
          </p:cNvPr>
          <p:cNvSpPr>
            <a:spLocks noChangeArrowheads="1"/>
          </p:cNvSpPr>
          <p:nvPr/>
        </p:nvSpPr>
        <p:spPr bwMode="auto">
          <a:xfrm>
            <a:off x="8725505" y="4337317"/>
            <a:ext cx="631355" cy="228600"/>
          </a:xfrm>
          <a:prstGeom prst="rightArrow">
            <a:avLst>
              <a:gd name="adj1" fmla="val 50000"/>
              <a:gd name="adj2" fmla="val 58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
        <p:nvSpPr>
          <p:cNvPr id="56" name="AutoShape 34">
            <a:extLst>
              <a:ext uri="{FF2B5EF4-FFF2-40B4-BE49-F238E27FC236}">
                <a16:creationId xmlns="" xmlns:a16="http://schemas.microsoft.com/office/drawing/2014/main" id="{2B5AEEAF-AC91-FF4F-86ED-E3D2D4479621}"/>
              </a:ext>
            </a:extLst>
          </p:cNvPr>
          <p:cNvSpPr>
            <a:spLocks noChangeArrowheads="1"/>
          </p:cNvSpPr>
          <p:nvPr/>
        </p:nvSpPr>
        <p:spPr bwMode="auto">
          <a:xfrm>
            <a:off x="8740033" y="5220188"/>
            <a:ext cx="631355" cy="228600"/>
          </a:xfrm>
          <a:prstGeom prst="rightArrow">
            <a:avLst>
              <a:gd name="adj1" fmla="val 50000"/>
              <a:gd name="adj2" fmla="val 58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Tree>
    <p:extLst>
      <p:ext uri="{BB962C8B-B14F-4D97-AF65-F5344CB8AC3E}">
        <p14:creationId xmlns:p14="http://schemas.microsoft.com/office/powerpoint/2010/main" val="127959972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anim calcmode="lin" valueType="num">
                                      <p:cBhvr>
                                        <p:cTn id="34" dur="1000" fill="hold"/>
                                        <p:tgtEl>
                                          <p:spTgt spid="54"/>
                                        </p:tgtEl>
                                        <p:attrNameLst>
                                          <p:attrName>ppt_x</p:attrName>
                                        </p:attrNameLst>
                                      </p:cBhvr>
                                      <p:tavLst>
                                        <p:tav tm="0">
                                          <p:val>
                                            <p:strVal val="#ppt_x"/>
                                          </p:val>
                                        </p:tav>
                                        <p:tav tm="100000">
                                          <p:val>
                                            <p:strVal val="#ppt_x"/>
                                          </p:val>
                                        </p:tav>
                                      </p:tavLst>
                                    </p:anim>
                                    <p:anim calcmode="lin" valueType="num">
                                      <p:cBhvr>
                                        <p:cTn id="35" dur="1000" fill="hold"/>
                                        <p:tgtEl>
                                          <p:spTgt spid="54"/>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1000"/>
                                        <p:tgtEl>
                                          <p:spTgt spid="56"/>
                                        </p:tgtEl>
                                      </p:cBhvr>
                                    </p:animEffect>
                                    <p:anim calcmode="lin" valueType="num">
                                      <p:cBhvr>
                                        <p:cTn id="60" dur="1000" fill="hold"/>
                                        <p:tgtEl>
                                          <p:spTgt spid="56"/>
                                        </p:tgtEl>
                                        <p:attrNameLst>
                                          <p:attrName>ppt_x</p:attrName>
                                        </p:attrNameLst>
                                      </p:cBhvr>
                                      <p:tavLst>
                                        <p:tav tm="0">
                                          <p:val>
                                            <p:strVal val="#ppt_x"/>
                                          </p:val>
                                        </p:tav>
                                        <p:tav tm="100000">
                                          <p:val>
                                            <p:strVal val="#ppt_x"/>
                                          </p:val>
                                        </p:tav>
                                      </p:tavLst>
                                    </p:anim>
                                    <p:anim calcmode="lin" valueType="num">
                                      <p:cBhvr>
                                        <p:cTn id="61" dur="1000" fill="hold"/>
                                        <p:tgtEl>
                                          <p:spTgt spid="56"/>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P spid="48" grpId="0"/>
      <p:bldP spid="49" grpId="0"/>
      <p:bldP spid="52" grpId="0" animBg="1"/>
      <p:bldP spid="53" grpId="0" animBg="1"/>
      <p:bldP spid="54" grpId="0" animBg="1"/>
      <p:bldP spid="55"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4158C4F2-C7D6-0E48-911F-EECA22BA911B}"/>
              </a:ext>
            </a:extLst>
          </p:cNvPr>
          <p:cNvSpPr/>
          <p:nvPr/>
        </p:nvSpPr>
        <p:spPr>
          <a:xfrm>
            <a:off x="104594" y="0"/>
            <a:ext cx="12087407" cy="2072521"/>
          </a:xfrm>
          <a:custGeom>
            <a:avLst/>
            <a:gdLst>
              <a:gd name="connsiteX0" fmla="*/ 0 w 12087407"/>
              <a:gd name="connsiteY0" fmla="*/ 345425 h 2072521"/>
              <a:gd name="connsiteX1" fmla="*/ 183605 w 12087407"/>
              <a:gd name="connsiteY1" fmla="*/ 0 h 2072521"/>
              <a:gd name="connsiteX2" fmla="*/ 850755 w 12087407"/>
              <a:gd name="connsiteY2" fmla="*/ 0 h 2072521"/>
              <a:gd name="connsiteX3" fmla="*/ 1635106 w 12087407"/>
              <a:gd name="connsiteY3" fmla="*/ 0 h 2072521"/>
              <a:gd name="connsiteX4" fmla="*/ 2653862 w 12087407"/>
              <a:gd name="connsiteY4" fmla="*/ 0 h 2072521"/>
              <a:gd name="connsiteX5" fmla="*/ 3672617 w 12087407"/>
              <a:gd name="connsiteY5" fmla="*/ 0 h 2072521"/>
              <a:gd name="connsiteX6" fmla="*/ 4691373 w 12087407"/>
              <a:gd name="connsiteY6" fmla="*/ 0 h 2072521"/>
              <a:gd name="connsiteX7" fmla="*/ 5358523 w 12087407"/>
              <a:gd name="connsiteY7" fmla="*/ 0 h 2072521"/>
              <a:gd name="connsiteX8" fmla="*/ 6142873 w 12087407"/>
              <a:gd name="connsiteY8" fmla="*/ 0 h 2072521"/>
              <a:gd name="connsiteX9" fmla="*/ 7044427 w 12087407"/>
              <a:gd name="connsiteY9" fmla="*/ 0 h 2072521"/>
              <a:gd name="connsiteX10" fmla="*/ 7828779 w 12087407"/>
              <a:gd name="connsiteY10" fmla="*/ 0 h 2072521"/>
              <a:gd name="connsiteX11" fmla="*/ 8847534 w 12087407"/>
              <a:gd name="connsiteY11" fmla="*/ 0 h 2072521"/>
              <a:gd name="connsiteX12" fmla="*/ 9983493 w 12087407"/>
              <a:gd name="connsiteY12" fmla="*/ 0 h 2072521"/>
              <a:gd name="connsiteX13" fmla="*/ 10885046 w 12087407"/>
              <a:gd name="connsiteY13" fmla="*/ 0 h 2072521"/>
              <a:gd name="connsiteX14" fmla="*/ 11903801 w 12087407"/>
              <a:gd name="connsiteY14" fmla="*/ 0 h 2072521"/>
              <a:gd name="connsiteX15" fmla="*/ 12087407 w 12087407"/>
              <a:gd name="connsiteY15" fmla="*/ 345425 h 2072521"/>
              <a:gd name="connsiteX16" fmla="*/ 12087407 w 12087407"/>
              <a:gd name="connsiteY16" fmla="*/ 1727095 h 2072521"/>
              <a:gd name="connsiteX17" fmla="*/ 11903801 w 12087407"/>
              <a:gd name="connsiteY17" fmla="*/ 2072521 h 2072521"/>
              <a:gd name="connsiteX18" fmla="*/ 11353854 w 12087407"/>
              <a:gd name="connsiteY18" fmla="*/ 2072521 h 2072521"/>
              <a:gd name="connsiteX19" fmla="*/ 10803905 w 12087407"/>
              <a:gd name="connsiteY19" fmla="*/ 2072521 h 2072521"/>
              <a:gd name="connsiteX20" fmla="*/ 10136756 w 12087407"/>
              <a:gd name="connsiteY20" fmla="*/ 2072521 h 2072521"/>
              <a:gd name="connsiteX21" fmla="*/ 9586809 w 12087407"/>
              <a:gd name="connsiteY21" fmla="*/ 2072521 h 2072521"/>
              <a:gd name="connsiteX22" fmla="*/ 8685255 w 12087407"/>
              <a:gd name="connsiteY22" fmla="*/ 2072521 h 2072521"/>
              <a:gd name="connsiteX23" fmla="*/ 7549297 w 12087407"/>
              <a:gd name="connsiteY23" fmla="*/ 2072521 h 2072521"/>
              <a:gd name="connsiteX24" fmla="*/ 6882148 w 12087407"/>
              <a:gd name="connsiteY24" fmla="*/ 2072521 h 2072521"/>
              <a:gd name="connsiteX25" fmla="*/ 5746190 w 12087407"/>
              <a:gd name="connsiteY25" fmla="*/ 2072521 h 2072521"/>
              <a:gd name="connsiteX26" fmla="*/ 4961839 w 12087407"/>
              <a:gd name="connsiteY26" fmla="*/ 2072521 h 2072521"/>
              <a:gd name="connsiteX27" fmla="*/ 3943083 w 12087407"/>
              <a:gd name="connsiteY27" fmla="*/ 2072521 h 2072521"/>
              <a:gd name="connsiteX28" fmla="*/ 3041529 w 12087407"/>
              <a:gd name="connsiteY28" fmla="*/ 2072521 h 2072521"/>
              <a:gd name="connsiteX29" fmla="*/ 2491582 w 12087407"/>
              <a:gd name="connsiteY29" fmla="*/ 2072521 h 2072521"/>
              <a:gd name="connsiteX30" fmla="*/ 1355624 w 12087407"/>
              <a:gd name="connsiteY30" fmla="*/ 2072521 h 2072521"/>
              <a:gd name="connsiteX31" fmla="*/ 183605 w 12087407"/>
              <a:gd name="connsiteY31" fmla="*/ 2072521 h 2072521"/>
              <a:gd name="connsiteX32" fmla="*/ 0 w 12087407"/>
              <a:gd name="connsiteY32" fmla="*/ 1727095 h 2072521"/>
              <a:gd name="connsiteX33" fmla="*/ 0 w 12087407"/>
              <a:gd name="connsiteY33" fmla="*/ 345425 h 2072521"/>
              <a:gd name="connsiteX0" fmla="*/ 0 w 12087407"/>
              <a:gd name="connsiteY0" fmla="*/ 345425 h 2072521"/>
              <a:gd name="connsiteX1" fmla="*/ 183605 w 12087407"/>
              <a:gd name="connsiteY1" fmla="*/ 0 h 2072521"/>
              <a:gd name="connsiteX2" fmla="*/ 967957 w 12087407"/>
              <a:gd name="connsiteY2" fmla="*/ 0 h 2072521"/>
              <a:gd name="connsiteX3" fmla="*/ 1869510 w 12087407"/>
              <a:gd name="connsiteY3" fmla="*/ 0 h 2072521"/>
              <a:gd name="connsiteX4" fmla="*/ 2653862 w 12087407"/>
              <a:gd name="connsiteY4" fmla="*/ 0 h 2072521"/>
              <a:gd name="connsiteX5" fmla="*/ 3203810 w 12087407"/>
              <a:gd name="connsiteY5" fmla="*/ 0 h 2072521"/>
              <a:gd name="connsiteX6" fmla="*/ 4105363 w 12087407"/>
              <a:gd name="connsiteY6" fmla="*/ 0 h 2072521"/>
              <a:gd name="connsiteX7" fmla="*/ 4889715 w 12087407"/>
              <a:gd name="connsiteY7" fmla="*/ 0 h 2072521"/>
              <a:gd name="connsiteX8" fmla="*/ 5791269 w 12087407"/>
              <a:gd name="connsiteY8" fmla="*/ 0 h 2072521"/>
              <a:gd name="connsiteX9" fmla="*/ 6575619 w 12087407"/>
              <a:gd name="connsiteY9" fmla="*/ 0 h 2072521"/>
              <a:gd name="connsiteX10" fmla="*/ 7711578 w 12087407"/>
              <a:gd name="connsiteY10" fmla="*/ 0 h 2072521"/>
              <a:gd name="connsiteX11" fmla="*/ 8261525 w 12087407"/>
              <a:gd name="connsiteY11" fmla="*/ 0 h 2072521"/>
              <a:gd name="connsiteX12" fmla="*/ 9397482 w 12087407"/>
              <a:gd name="connsiteY12" fmla="*/ 0 h 2072521"/>
              <a:gd name="connsiteX13" fmla="*/ 10181834 w 12087407"/>
              <a:gd name="connsiteY13" fmla="*/ 0 h 2072521"/>
              <a:gd name="connsiteX14" fmla="*/ 10966186 w 12087407"/>
              <a:gd name="connsiteY14" fmla="*/ 0 h 2072521"/>
              <a:gd name="connsiteX15" fmla="*/ 11903801 w 12087407"/>
              <a:gd name="connsiteY15" fmla="*/ 0 h 2072521"/>
              <a:gd name="connsiteX16" fmla="*/ 12087407 w 12087407"/>
              <a:gd name="connsiteY16" fmla="*/ 345425 h 2072521"/>
              <a:gd name="connsiteX17" fmla="*/ 12087407 w 12087407"/>
              <a:gd name="connsiteY17" fmla="*/ 1727095 h 2072521"/>
              <a:gd name="connsiteX18" fmla="*/ 11903801 w 12087407"/>
              <a:gd name="connsiteY18" fmla="*/ 2072521 h 2072521"/>
              <a:gd name="connsiteX19" fmla="*/ 11353854 w 12087407"/>
              <a:gd name="connsiteY19" fmla="*/ 2072521 h 2072521"/>
              <a:gd name="connsiteX20" fmla="*/ 10686704 w 12087407"/>
              <a:gd name="connsiteY20" fmla="*/ 2072521 h 2072521"/>
              <a:gd name="connsiteX21" fmla="*/ 9785150 w 12087407"/>
              <a:gd name="connsiteY21" fmla="*/ 2072521 h 2072521"/>
              <a:gd name="connsiteX22" fmla="*/ 8649193 w 12087407"/>
              <a:gd name="connsiteY22" fmla="*/ 2072521 h 2072521"/>
              <a:gd name="connsiteX23" fmla="*/ 7747640 w 12087407"/>
              <a:gd name="connsiteY23" fmla="*/ 2072521 h 2072521"/>
              <a:gd name="connsiteX24" fmla="*/ 6728883 w 12087407"/>
              <a:gd name="connsiteY24" fmla="*/ 2072521 h 2072521"/>
              <a:gd name="connsiteX25" fmla="*/ 6061734 w 12087407"/>
              <a:gd name="connsiteY25" fmla="*/ 2072521 h 2072521"/>
              <a:gd name="connsiteX26" fmla="*/ 5042979 w 12087407"/>
              <a:gd name="connsiteY26" fmla="*/ 2072521 h 2072521"/>
              <a:gd name="connsiteX27" fmla="*/ 4493030 w 12087407"/>
              <a:gd name="connsiteY27" fmla="*/ 2072521 h 2072521"/>
              <a:gd name="connsiteX28" fmla="*/ 3825881 w 12087407"/>
              <a:gd name="connsiteY28" fmla="*/ 2072521 h 2072521"/>
              <a:gd name="connsiteX29" fmla="*/ 2807126 w 12087407"/>
              <a:gd name="connsiteY29" fmla="*/ 2072521 h 2072521"/>
              <a:gd name="connsiteX30" fmla="*/ 1905572 w 12087407"/>
              <a:gd name="connsiteY30" fmla="*/ 2072521 h 2072521"/>
              <a:gd name="connsiteX31" fmla="*/ 183605 w 12087407"/>
              <a:gd name="connsiteY31" fmla="*/ 2072521 h 2072521"/>
              <a:gd name="connsiteX32" fmla="*/ 0 w 12087407"/>
              <a:gd name="connsiteY32" fmla="*/ 1727095 h 2072521"/>
              <a:gd name="connsiteX33" fmla="*/ 0 w 12087407"/>
              <a:gd name="connsiteY33" fmla="*/ 345425 h 2072521"/>
              <a:gd name="connsiteX0" fmla="*/ 0 w 12087407"/>
              <a:gd name="connsiteY0" fmla="*/ 345425 h 2072521"/>
              <a:gd name="connsiteX1" fmla="*/ 183605 w 12087407"/>
              <a:gd name="connsiteY1" fmla="*/ 0 h 2072521"/>
              <a:gd name="connsiteX2" fmla="*/ 850755 w 12087407"/>
              <a:gd name="connsiteY2" fmla="*/ 0 h 2072521"/>
              <a:gd name="connsiteX3" fmla="*/ 1635106 w 12087407"/>
              <a:gd name="connsiteY3" fmla="*/ 0 h 2072521"/>
              <a:gd name="connsiteX4" fmla="*/ 2653862 w 12087407"/>
              <a:gd name="connsiteY4" fmla="*/ 0 h 2072521"/>
              <a:gd name="connsiteX5" fmla="*/ 3672617 w 12087407"/>
              <a:gd name="connsiteY5" fmla="*/ 0 h 2072521"/>
              <a:gd name="connsiteX6" fmla="*/ 4691373 w 12087407"/>
              <a:gd name="connsiteY6" fmla="*/ 0 h 2072521"/>
              <a:gd name="connsiteX7" fmla="*/ 5358523 w 12087407"/>
              <a:gd name="connsiteY7" fmla="*/ 0 h 2072521"/>
              <a:gd name="connsiteX8" fmla="*/ 6142873 w 12087407"/>
              <a:gd name="connsiteY8" fmla="*/ 0 h 2072521"/>
              <a:gd name="connsiteX9" fmla="*/ 7044427 w 12087407"/>
              <a:gd name="connsiteY9" fmla="*/ 0 h 2072521"/>
              <a:gd name="connsiteX10" fmla="*/ 7828779 w 12087407"/>
              <a:gd name="connsiteY10" fmla="*/ 0 h 2072521"/>
              <a:gd name="connsiteX11" fmla="*/ 8847534 w 12087407"/>
              <a:gd name="connsiteY11" fmla="*/ 0 h 2072521"/>
              <a:gd name="connsiteX12" fmla="*/ 9983493 w 12087407"/>
              <a:gd name="connsiteY12" fmla="*/ 0 h 2072521"/>
              <a:gd name="connsiteX13" fmla="*/ 10885046 w 12087407"/>
              <a:gd name="connsiteY13" fmla="*/ 0 h 2072521"/>
              <a:gd name="connsiteX14" fmla="*/ 11903801 w 12087407"/>
              <a:gd name="connsiteY14" fmla="*/ 0 h 2072521"/>
              <a:gd name="connsiteX15" fmla="*/ 12087407 w 12087407"/>
              <a:gd name="connsiteY15" fmla="*/ 345425 h 2072521"/>
              <a:gd name="connsiteX16" fmla="*/ 12087407 w 12087407"/>
              <a:gd name="connsiteY16" fmla="*/ 1727095 h 2072521"/>
              <a:gd name="connsiteX17" fmla="*/ 11903801 w 12087407"/>
              <a:gd name="connsiteY17" fmla="*/ 2072521 h 2072521"/>
              <a:gd name="connsiteX18" fmla="*/ 11353854 w 12087407"/>
              <a:gd name="connsiteY18" fmla="*/ 2072521 h 2072521"/>
              <a:gd name="connsiteX19" fmla="*/ 10803905 w 12087407"/>
              <a:gd name="connsiteY19" fmla="*/ 2072521 h 2072521"/>
              <a:gd name="connsiteX20" fmla="*/ 10136756 w 12087407"/>
              <a:gd name="connsiteY20" fmla="*/ 2072521 h 2072521"/>
              <a:gd name="connsiteX21" fmla="*/ 9586809 w 12087407"/>
              <a:gd name="connsiteY21" fmla="*/ 2072521 h 2072521"/>
              <a:gd name="connsiteX22" fmla="*/ 8685255 w 12087407"/>
              <a:gd name="connsiteY22" fmla="*/ 2072521 h 2072521"/>
              <a:gd name="connsiteX23" fmla="*/ 7549297 w 12087407"/>
              <a:gd name="connsiteY23" fmla="*/ 2072521 h 2072521"/>
              <a:gd name="connsiteX24" fmla="*/ 6882148 w 12087407"/>
              <a:gd name="connsiteY24" fmla="*/ 2072521 h 2072521"/>
              <a:gd name="connsiteX25" fmla="*/ 5746190 w 12087407"/>
              <a:gd name="connsiteY25" fmla="*/ 2072521 h 2072521"/>
              <a:gd name="connsiteX26" fmla="*/ 4961839 w 12087407"/>
              <a:gd name="connsiteY26" fmla="*/ 2072521 h 2072521"/>
              <a:gd name="connsiteX27" fmla="*/ 3943083 w 12087407"/>
              <a:gd name="connsiteY27" fmla="*/ 2072521 h 2072521"/>
              <a:gd name="connsiteX28" fmla="*/ 3041529 w 12087407"/>
              <a:gd name="connsiteY28" fmla="*/ 2072521 h 2072521"/>
              <a:gd name="connsiteX29" fmla="*/ 2491582 w 12087407"/>
              <a:gd name="connsiteY29" fmla="*/ 2072521 h 2072521"/>
              <a:gd name="connsiteX30" fmla="*/ 1355624 w 12087407"/>
              <a:gd name="connsiteY30" fmla="*/ 2072521 h 2072521"/>
              <a:gd name="connsiteX31" fmla="*/ 183605 w 12087407"/>
              <a:gd name="connsiteY31" fmla="*/ 2072521 h 2072521"/>
              <a:gd name="connsiteX32" fmla="*/ 0 w 12087407"/>
              <a:gd name="connsiteY32" fmla="*/ 1727095 h 2072521"/>
              <a:gd name="connsiteX33" fmla="*/ 0 w 12087407"/>
              <a:gd name="connsiteY33" fmla="*/ 345425 h 207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87407" h="2072521" fill="none" extrusionOk="0">
                <a:moveTo>
                  <a:pt x="0" y="345425"/>
                </a:moveTo>
                <a:cubicBezTo>
                  <a:pt x="-57923" y="74895"/>
                  <a:pt x="68999" y="34791"/>
                  <a:pt x="183605" y="0"/>
                </a:cubicBezTo>
                <a:cubicBezTo>
                  <a:pt x="419774" y="-128586"/>
                  <a:pt x="660645" y="46536"/>
                  <a:pt x="850755" y="0"/>
                </a:cubicBezTo>
                <a:cubicBezTo>
                  <a:pt x="1072064" y="7058"/>
                  <a:pt x="1237587" y="-46190"/>
                  <a:pt x="1635106" y="0"/>
                </a:cubicBezTo>
                <a:cubicBezTo>
                  <a:pt x="1884113" y="-57631"/>
                  <a:pt x="2204120" y="72964"/>
                  <a:pt x="2653862" y="0"/>
                </a:cubicBezTo>
                <a:cubicBezTo>
                  <a:pt x="3000080" y="85924"/>
                  <a:pt x="3081747" y="229330"/>
                  <a:pt x="3672617" y="0"/>
                </a:cubicBezTo>
                <a:cubicBezTo>
                  <a:pt x="4267625" y="-196369"/>
                  <a:pt x="4315746" y="-8665"/>
                  <a:pt x="4691373" y="0"/>
                </a:cubicBezTo>
                <a:cubicBezTo>
                  <a:pt x="5097573" y="-184647"/>
                  <a:pt x="5053369" y="126843"/>
                  <a:pt x="5358523" y="0"/>
                </a:cubicBezTo>
                <a:cubicBezTo>
                  <a:pt x="5553424" y="-17110"/>
                  <a:pt x="5818810" y="176766"/>
                  <a:pt x="6142873" y="0"/>
                </a:cubicBezTo>
                <a:cubicBezTo>
                  <a:pt x="6573166" y="-145837"/>
                  <a:pt x="6666882" y="208141"/>
                  <a:pt x="7044427" y="0"/>
                </a:cubicBezTo>
                <a:cubicBezTo>
                  <a:pt x="7432124" y="-129454"/>
                  <a:pt x="7447910" y="1353"/>
                  <a:pt x="7828779" y="0"/>
                </a:cubicBezTo>
                <a:cubicBezTo>
                  <a:pt x="8114480" y="-91318"/>
                  <a:pt x="8292960" y="68952"/>
                  <a:pt x="8847534" y="0"/>
                </a:cubicBezTo>
                <a:cubicBezTo>
                  <a:pt x="9392672" y="-226837"/>
                  <a:pt x="9742224" y="208014"/>
                  <a:pt x="9983493" y="0"/>
                </a:cubicBezTo>
                <a:cubicBezTo>
                  <a:pt x="10256912" y="-341925"/>
                  <a:pt x="10649132" y="204742"/>
                  <a:pt x="10885046" y="0"/>
                </a:cubicBezTo>
                <a:cubicBezTo>
                  <a:pt x="11236291" y="-77708"/>
                  <a:pt x="11500194" y="180286"/>
                  <a:pt x="11903801" y="0"/>
                </a:cubicBezTo>
                <a:cubicBezTo>
                  <a:pt x="12026878" y="-28938"/>
                  <a:pt x="12067178" y="194559"/>
                  <a:pt x="12087407" y="345425"/>
                </a:cubicBezTo>
                <a:cubicBezTo>
                  <a:pt x="12043889" y="1012500"/>
                  <a:pt x="12046714" y="1152835"/>
                  <a:pt x="12087407" y="1727095"/>
                </a:cubicBezTo>
                <a:cubicBezTo>
                  <a:pt x="12073233" y="1912814"/>
                  <a:pt x="11975623" y="2093901"/>
                  <a:pt x="11903801" y="2072521"/>
                </a:cubicBezTo>
                <a:cubicBezTo>
                  <a:pt x="11780657" y="2022103"/>
                  <a:pt x="11575024" y="1954953"/>
                  <a:pt x="11353854" y="2072521"/>
                </a:cubicBezTo>
                <a:cubicBezTo>
                  <a:pt x="11151804" y="2120961"/>
                  <a:pt x="11027232" y="2016596"/>
                  <a:pt x="10803905" y="2072521"/>
                </a:cubicBezTo>
                <a:cubicBezTo>
                  <a:pt x="10630418" y="2138758"/>
                  <a:pt x="10323988" y="1894704"/>
                  <a:pt x="10136756" y="2072521"/>
                </a:cubicBezTo>
                <a:cubicBezTo>
                  <a:pt x="9996076" y="2231683"/>
                  <a:pt x="9808859" y="2070204"/>
                  <a:pt x="9586809" y="2072521"/>
                </a:cubicBezTo>
                <a:cubicBezTo>
                  <a:pt x="9382660" y="2194955"/>
                  <a:pt x="8795217" y="1844849"/>
                  <a:pt x="8685255" y="2072521"/>
                </a:cubicBezTo>
                <a:cubicBezTo>
                  <a:pt x="8465049" y="2213059"/>
                  <a:pt x="8110727" y="1869570"/>
                  <a:pt x="7549297" y="2072521"/>
                </a:cubicBezTo>
                <a:cubicBezTo>
                  <a:pt x="7130164" y="2192589"/>
                  <a:pt x="7151023" y="2029609"/>
                  <a:pt x="6882148" y="2072521"/>
                </a:cubicBezTo>
                <a:cubicBezTo>
                  <a:pt x="6681276" y="1998566"/>
                  <a:pt x="6000468" y="2029345"/>
                  <a:pt x="5746190" y="2072521"/>
                </a:cubicBezTo>
                <a:cubicBezTo>
                  <a:pt x="5460078" y="2230780"/>
                  <a:pt x="5232477" y="1884513"/>
                  <a:pt x="4961839" y="2072521"/>
                </a:cubicBezTo>
                <a:cubicBezTo>
                  <a:pt x="4804240" y="2131336"/>
                  <a:pt x="4215604" y="1783966"/>
                  <a:pt x="3943083" y="2072521"/>
                </a:cubicBezTo>
                <a:cubicBezTo>
                  <a:pt x="3735601" y="2358054"/>
                  <a:pt x="3553443" y="2013382"/>
                  <a:pt x="3041529" y="2072521"/>
                </a:cubicBezTo>
                <a:cubicBezTo>
                  <a:pt x="2647665" y="2243173"/>
                  <a:pt x="2652311" y="1902056"/>
                  <a:pt x="2491582" y="2072521"/>
                </a:cubicBezTo>
                <a:cubicBezTo>
                  <a:pt x="2249139" y="2208980"/>
                  <a:pt x="1746571" y="1796507"/>
                  <a:pt x="1355624" y="2072521"/>
                </a:cubicBezTo>
                <a:cubicBezTo>
                  <a:pt x="906535" y="2120632"/>
                  <a:pt x="669198" y="1906192"/>
                  <a:pt x="183605" y="2072521"/>
                </a:cubicBezTo>
                <a:cubicBezTo>
                  <a:pt x="5347" y="2005318"/>
                  <a:pt x="-21801" y="1913318"/>
                  <a:pt x="0" y="1727095"/>
                </a:cubicBezTo>
                <a:cubicBezTo>
                  <a:pt x="-86190" y="1189824"/>
                  <a:pt x="111748" y="919215"/>
                  <a:pt x="0" y="345425"/>
                </a:cubicBezTo>
                <a:close/>
              </a:path>
              <a:path w="12087407" h="2072521" stroke="0" extrusionOk="0">
                <a:moveTo>
                  <a:pt x="0" y="345425"/>
                </a:moveTo>
                <a:cubicBezTo>
                  <a:pt x="-3218" y="160051"/>
                  <a:pt x="56636" y="1903"/>
                  <a:pt x="183605" y="0"/>
                </a:cubicBezTo>
                <a:cubicBezTo>
                  <a:pt x="391036" y="-158679"/>
                  <a:pt x="587863" y="133311"/>
                  <a:pt x="967957" y="0"/>
                </a:cubicBezTo>
                <a:cubicBezTo>
                  <a:pt x="1223929" y="-33405"/>
                  <a:pt x="1535635" y="-51301"/>
                  <a:pt x="1869510" y="0"/>
                </a:cubicBezTo>
                <a:cubicBezTo>
                  <a:pt x="2146144" y="-69104"/>
                  <a:pt x="2252082" y="51342"/>
                  <a:pt x="2653862" y="0"/>
                </a:cubicBezTo>
                <a:cubicBezTo>
                  <a:pt x="3027057" y="4135"/>
                  <a:pt x="2956906" y="116501"/>
                  <a:pt x="3203810" y="0"/>
                </a:cubicBezTo>
                <a:cubicBezTo>
                  <a:pt x="3388193" y="-136519"/>
                  <a:pt x="3874958" y="117391"/>
                  <a:pt x="4105363" y="0"/>
                </a:cubicBezTo>
                <a:cubicBezTo>
                  <a:pt x="4471161" y="-62384"/>
                  <a:pt x="4650016" y="105398"/>
                  <a:pt x="4889715" y="0"/>
                </a:cubicBezTo>
                <a:cubicBezTo>
                  <a:pt x="5238616" y="-179216"/>
                  <a:pt x="5548583" y="115756"/>
                  <a:pt x="5791269" y="0"/>
                </a:cubicBezTo>
                <a:cubicBezTo>
                  <a:pt x="6060743" y="-37795"/>
                  <a:pt x="6405309" y="80159"/>
                  <a:pt x="6575619" y="0"/>
                </a:cubicBezTo>
                <a:cubicBezTo>
                  <a:pt x="6718388" y="21000"/>
                  <a:pt x="7276986" y="-38132"/>
                  <a:pt x="7711578" y="0"/>
                </a:cubicBezTo>
                <a:cubicBezTo>
                  <a:pt x="8102312" y="-56453"/>
                  <a:pt x="8041133" y="7768"/>
                  <a:pt x="8261525" y="0"/>
                </a:cubicBezTo>
                <a:cubicBezTo>
                  <a:pt x="8416088" y="8167"/>
                  <a:pt x="8984700" y="262292"/>
                  <a:pt x="9397482" y="0"/>
                </a:cubicBezTo>
                <a:cubicBezTo>
                  <a:pt x="9682724" y="-106120"/>
                  <a:pt x="9980835" y="163049"/>
                  <a:pt x="10181834" y="0"/>
                </a:cubicBezTo>
                <a:cubicBezTo>
                  <a:pt x="10472858" y="-54794"/>
                  <a:pt x="10621491" y="62106"/>
                  <a:pt x="10966186" y="0"/>
                </a:cubicBezTo>
                <a:cubicBezTo>
                  <a:pt x="11207851" y="-269997"/>
                  <a:pt x="11488497" y="-33658"/>
                  <a:pt x="11903801" y="0"/>
                </a:cubicBezTo>
                <a:cubicBezTo>
                  <a:pt x="12036858" y="69151"/>
                  <a:pt x="12070325" y="162546"/>
                  <a:pt x="12087407" y="345425"/>
                </a:cubicBezTo>
                <a:cubicBezTo>
                  <a:pt x="12030811" y="678005"/>
                  <a:pt x="12061129" y="1076123"/>
                  <a:pt x="12087407" y="1727095"/>
                </a:cubicBezTo>
                <a:cubicBezTo>
                  <a:pt x="12093083" y="1876854"/>
                  <a:pt x="12003745" y="2059235"/>
                  <a:pt x="11903801" y="2072521"/>
                </a:cubicBezTo>
                <a:cubicBezTo>
                  <a:pt x="11626414" y="2163524"/>
                  <a:pt x="11531906" y="1982385"/>
                  <a:pt x="11353854" y="2072521"/>
                </a:cubicBezTo>
                <a:cubicBezTo>
                  <a:pt x="11181912" y="2140867"/>
                  <a:pt x="10887980" y="2104961"/>
                  <a:pt x="10686704" y="2072521"/>
                </a:cubicBezTo>
                <a:cubicBezTo>
                  <a:pt x="10451750" y="2172154"/>
                  <a:pt x="10111311" y="1952220"/>
                  <a:pt x="9785150" y="2072521"/>
                </a:cubicBezTo>
                <a:cubicBezTo>
                  <a:pt x="9268113" y="2194479"/>
                  <a:pt x="9162266" y="1822367"/>
                  <a:pt x="8649193" y="2072521"/>
                </a:cubicBezTo>
                <a:cubicBezTo>
                  <a:pt x="8145350" y="2356873"/>
                  <a:pt x="8004413" y="2024826"/>
                  <a:pt x="7747640" y="2072521"/>
                </a:cubicBezTo>
                <a:cubicBezTo>
                  <a:pt x="7332518" y="2169868"/>
                  <a:pt x="6928478" y="2078360"/>
                  <a:pt x="6728883" y="2072521"/>
                </a:cubicBezTo>
                <a:cubicBezTo>
                  <a:pt x="6440978" y="2074281"/>
                  <a:pt x="6251099" y="1946773"/>
                  <a:pt x="6061734" y="2072521"/>
                </a:cubicBezTo>
                <a:cubicBezTo>
                  <a:pt x="5759719" y="2091950"/>
                  <a:pt x="5447726" y="2236207"/>
                  <a:pt x="5042979" y="2072521"/>
                </a:cubicBezTo>
                <a:cubicBezTo>
                  <a:pt x="4626024" y="2111955"/>
                  <a:pt x="4761522" y="1998364"/>
                  <a:pt x="4493030" y="2072521"/>
                </a:cubicBezTo>
                <a:cubicBezTo>
                  <a:pt x="4196452" y="2017241"/>
                  <a:pt x="3958302" y="1886408"/>
                  <a:pt x="3825881" y="2072521"/>
                </a:cubicBezTo>
                <a:cubicBezTo>
                  <a:pt x="3651196" y="2251372"/>
                  <a:pt x="3070473" y="2111015"/>
                  <a:pt x="2807126" y="2072521"/>
                </a:cubicBezTo>
                <a:cubicBezTo>
                  <a:pt x="2525541" y="2142514"/>
                  <a:pt x="2388237" y="1902460"/>
                  <a:pt x="1905572" y="2072521"/>
                </a:cubicBezTo>
                <a:cubicBezTo>
                  <a:pt x="1369370" y="2550598"/>
                  <a:pt x="942366" y="1482778"/>
                  <a:pt x="183605" y="2072521"/>
                </a:cubicBezTo>
                <a:cubicBezTo>
                  <a:pt x="68988" y="2095069"/>
                  <a:pt x="64242" y="1956864"/>
                  <a:pt x="0" y="1727095"/>
                </a:cubicBezTo>
                <a:cubicBezTo>
                  <a:pt x="14045" y="1281078"/>
                  <a:pt x="106481" y="992741"/>
                  <a:pt x="0" y="345425"/>
                </a:cubicBezTo>
                <a:close/>
              </a:path>
              <a:path w="12087407" h="2072521" fill="none" stroke="0" extrusionOk="0">
                <a:moveTo>
                  <a:pt x="0" y="345425"/>
                </a:moveTo>
                <a:cubicBezTo>
                  <a:pt x="-21640" y="96315"/>
                  <a:pt x="84710" y="-7595"/>
                  <a:pt x="183605" y="0"/>
                </a:cubicBezTo>
                <a:cubicBezTo>
                  <a:pt x="461200" y="-95806"/>
                  <a:pt x="712461" y="20061"/>
                  <a:pt x="850755" y="0"/>
                </a:cubicBezTo>
                <a:cubicBezTo>
                  <a:pt x="970448" y="-18529"/>
                  <a:pt x="1431181" y="-33145"/>
                  <a:pt x="1635106" y="0"/>
                </a:cubicBezTo>
                <a:cubicBezTo>
                  <a:pt x="1987832" y="-18552"/>
                  <a:pt x="2196883" y="140277"/>
                  <a:pt x="2653862" y="0"/>
                </a:cubicBezTo>
                <a:cubicBezTo>
                  <a:pt x="3002575" y="39944"/>
                  <a:pt x="3161702" y="226639"/>
                  <a:pt x="3672617" y="0"/>
                </a:cubicBezTo>
                <a:cubicBezTo>
                  <a:pt x="4147501" y="-291455"/>
                  <a:pt x="4287091" y="-7879"/>
                  <a:pt x="4691373" y="0"/>
                </a:cubicBezTo>
                <a:cubicBezTo>
                  <a:pt x="5102319" y="-115854"/>
                  <a:pt x="5045980" y="16650"/>
                  <a:pt x="5358523" y="0"/>
                </a:cubicBezTo>
                <a:cubicBezTo>
                  <a:pt x="5675220" y="-129531"/>
                  <a:pt x="5911853" y="121379"/>
                  <a:pt x="6142873" y="0"/>
                </a:cubicBezTo>
                <a:cubicBezTo>
                  <a:pt x="6462194" y="30760"/>
                  <a:pt x="6705919" y="154645"/>
                  <a:pt x="7044427" y="0"/>
                </a:cubicBezTo>
                <a:cubicBezTo>
                  <a:pt x="7392366" y="-25074"/>
                  <a:pt x="7418602" y="91898"/>
                  <a:pt x="7828779" y="0"/>
                </a:cubicBezTo>
                <a:cubicBezTo>
                  <a:pt x="8251754" y="8093"/>
                  <a:pt x="8420878" y="145975"/>
                  <a:pt x="8847534" y="0"/>
                </a:cubicBezTo>
                <a:cubicBezTo>
                  <a:pt x="9304960" y="-68325"/>
                  <a:pt x="9705423" y="315593"/>
                  <a:pt x="9983493" y="0"/>
                </a:cubicBezTo>
                <a:cubicBezTo>
                  <a:pt x="10264104" y="-142151"/>
                  <a:pt x="10556855" y="142584"/>
                  <a:pt x="10885046" y="0"/>
                </a:cubicBezTo>
                <a:cubicBezTo>
                  <a:pt x="11290663" y="-280740"/>
                  <a:pt x="11458865" y="262689"/>
                  <a:pt x="11903801" y="0"/>
                </a:cubicBezTo>
                <a:cubicBezTo>
                  <a:pt x="11917442" y="-33415"/>
                  <a:pt x="12047564" y="164078"/>
                  <a:pt x="12087407" y="345425"/>
                </a:cubicBezTo>
                <a:cubicBezTo>
                  <a:pt x="12150087" y="1003525"/>
                  <a:pt x="12071446" y="1177592"/>
                  <a:pt x="12087407" y="1727095"/>
                </a:cubicBezTo>
                <a:cubicBezTo>
                  <a:pt x="12100239" y="1900362"/>
                  <a:pt x="11979995" y="2090188"/>
                  <a:pt x="11903801" y="2072521"/>
                </a:cubicBezTo>
                <a:cubicBezTo>
                  <a:pt x="11840240" y="2080975"/>
                  <a:pt x="11513148" y="1982870"/>
                  <a:pt x="11353854" y="2072521"/>
                </a:cubicBezTo>
                <a:cubicBezTo>
                  <a:pt x="11113913" y="2172210"/>
                  <a:pt x="11010455" y="2108103"/>
                  <a:pt x="10803905" y="2072521"/>
                </a:cubicBezTo>
                <a:cubicBezTo>
                  <a:pt x="10621906" y="2140759"/>
                  <a:pt x="10341287" y="2008380"/>
                  <a:pt x="10136756" y="2072521"/>
                </a:cubicBezTo>
                <a:cubicBezTo>
                  <a:pt x="9878218" y="2164052"/>
                  <a:pt x="9815080" y="2017342"/>
                  <a:pt x="9586809" y="2072521"/>
                </a:cubicBezTo>
                <a:cubicBezTo>
                  <a:pt x="9424292" y="2169534"/>
                  <a:pt x="8873327" y="1833935"/>
                  <a:pt x="8685255" y="2072521"/>
                </a:cubicBezTo>
                <a:cubicBezTo>
                  <a:pt x="8441131" y="2212443"/>
                  <a:pt x="7845564" y="1932820"/>
                  <a:pt x="7549297" y="2072521"/>
                </a:cubicBezTo>
                <a:cubicBezTo>
                  <a:pt x="7151166" y="2218924"/>
                  <a:pt x="7106533" y="2045078"/>
                  <a:pt x="6882148" y="2072521"/>
                </a:cubicBezTo>
                <a:cubicBezTo>
                  <a:pt x="6600354" y="2091249"/>
                  <a:pt x="5973163" y="1942910"/>
                  <a:pt x="5746190" y="2072521"/>
                </a:cubicBezTo>
                <a:cubicBezTo>
                  <a:pt x="5512047" y="2115173"/>
                  <a:pt x="5063732" y="1873690"/>
                  <a:pt x="4961839" y="2072521"/>
                </a:cubicBezTo>
                <a:cubicBezTo>
                  <a:pt x="4711751" y="2429112"/>
                  <a:pt x="4229571" y="1882209"/>
                  <a:pt x="3943083" y="2072521"/>
                </a:cubicBezTo>
                <a:cubicBezTo>
                  <a:pt x="3557049" y="2213816"/>
                  <a:pt x="3385724" y="1897035"/>
                  <a:pt x="3041529" y="2072521"/>
                </a:cubicBezTo>
                <a:cubicBezTo>
                  <a:pt x="2627545" y="2241304"/>
                  <a:pt x="2608635" y="1969594"/>
                  <a:pt x="2491582" y="2072521"/>
                </a:cubicBezTo>
                <a:cubicBezTo>
                  <a:pt x="2295778" y="2142623"/>
                  <a:pt x="1762083" y="1878468"/>
                  <a:pt x="1355624" y="2072521"/>
                </a:cubicBezTo>
                <a:cubicBezTo>
                  <a:pt x="1056553" y="2202111"/>
                  <a:pt x="708181" y="2042685"/>
                  <a:pt x="183605" y="2072521"/>
                </a:cubicBezTo>
                <a:cubicBezTo>
                  <a:pt x="72467" y="2047308"/>
                  <a:pt x="-76626" y="1890841"/>
                  <a:pt x="0" y="1727095"/>
                </a:cubicBezTo>
                <a:cubicBezTo>
                  <a:pt x="-194539" y="1120931"/>
                  <a:pt x="74119" y="989705"/>
                  <a:pt x="0" y="345425"/>
                </a:cubicBezTo>
                <a:close/>
              </a:path>
              <a:path w="12087407" h="2072521" fill="none" stroke="0" extrusionOk="0">
                <a:moveTo>
                  <a:pt x="0" y="345425"/>
                </a:moveTo>
                <a:cubicBezTo>
                  <a:pt x="-28264" y="92474"/>
                  <a:pt x="59744" y="13019"/>
                  <a:pt x="183605" y="0"/>
                </a:cubicBezTo>
                <a:cubicBezTo>
                  <a:pt x="460171" y="-113221"/>
                  <a:pt x="693533" y="36475"/>
                  <a:pt x="850755" y="0"/>
                </a:cubicBezTo>
                <a:cubicBezTo>
                  <a:pt x="1099491" y="30273"/>
                  <a:pt x="1293359" y="-22983"/>
                  <a:pt x="1635106" y="0"/>
                </a:cubicBezTo>
                <a:cubicBezTo>
                  <a:pt x="1968002" y="-63667"/>
                  <a:pt x="2234319" y="62850"/>
                  <a:pt x="2653862" y="0"/>
                </a:cubicBezTo>
                <a:cubicBezTo>
                  <a:pt x="3006417" y="78356"/>
                  <a:pt x="3122718" y="224193"/>
                  <a:pt x="3672617" y="0"/>
                </a:cubicBezTo>
                <a:cubicBezTo>
                  <a:pt x="4213165" y="-262926"/>
                  <a:pt x="4273358" y="50639"/>
                  <a:pt x="4691373" y="0"/>
                </a:cubicBezTo>
                <a:cubicBezTo>
                  <a:pt x="5072975" y="-116486"/>
                  <a:pt x="5050819" y="102117"/>
                  <a:pt x="5358523" y="0"/>
                </a:cubicBezTo>
                <a:cubicBezTo>
                  <a:pt x="5594125" y="-87288"/>
                  <a:pt x="5868216" y="136791"/>
                  <a:pt x="6142873" y="0"/>
                </a:cubicBezTo>
                <a:cubicBezTo>
                  <a:pt x="6533982" y="-118127"/>
                  <a:pt x="6633472" y="226548"/>
                  <a:pt x="7044427" y="0"/>
                </a:cubicBezTo>
                <a:cubicBezTo>
                  <a:pt x="7406387" y="-73877"/>
                  <a:pt x="7453343" y="36631"/>
                  <a:pt x="7828779" y="0"/>
                </a:cubicBezTo>
                <a:cubicBezTo>
                  <a:pt x="8196022" y="-35702"/>
                  <a:pt x="8331142" y="99688"/>
                  <a:pt x="8847534" y="0"/>
                </a:cubicBezTo>
                <a:cubicBezTo>
                  <a:pt x="9419860" y="-107040"/>
                  <a:pt x="9756854" y="239660"/>
                  <a:pt x="9983493" y="0"/>
                </a:cubicBezTo>
                <a:cubicBezTo>
                  <a:pt x="10303798" y="-258965"/>
                  <a:pt x="10607332" y="112786"/>
                  <a:pt x="10885046" y="0"/>
                </a:cubicBezTo>
                <a:cubicBezTo>
                  <a:pt x="11286104" y="-164064"/>
                  <a:pt x="11578647" y="98156"/>
                  <a:pt x="11903801" y="0"/>
                </a:cubicBezTo>
                <a:cubicBezTo>
                  <a:pt x="12008426" y="-29696"/>
                  <a:pt x="12068525" y="179578"/>
                  <a:pt x="12087407" y="345425"/>
                </a:cubicBezTo>
                <a:cubicBezTo>
                  <a:pt x="12062011" y="1009624"/>
                  <a:pt x="12023591" y="1177686"/>
                  <a:pt x="12087407" y="1727095"/>
                </a:cubicBezTo>
                <a:cubicBezTo>
                  <a:pt x="12107455" y="1910637"/>
                  <a:pt x="11970951" y="2092478"/>
                  <a:pt x="11903801" y="2072521"/>
                </a:cubicBezTo>
                <a:cubicBezTo>
                  <a:pt x="11810073" y="2095691"/>
                  <a:pt x="11545107" y="1937130"/>
                  <a:pt x="11353854" y="2072521"/>
                </a:cubicBezTo>
                <a:cubicBezTo>
                  <a:pt x="11152017" y="2115671"/>
                  <a:pt x="11032216" y="2051137"/>
                  <a:pt x="10803905" y="2072521"/>
                </a:cubicBezTo>
                <a:cubicBezTo>
                  <a:pt x="10589921" y="2091427"/>
                  <a:pt x="10332131" y="1998483"/>
                  <a:pt x="10136756" y="2072521"/>
                </a:cubicBezTo>
                <a:cubicBezTo>
                  <a:pt x="9941731" y="2197472"/>
                  <a:pt x="9823016" y="2008176"/>
                  <a:pt x="9586809" y="2072521"/>
                </a:cubicBezTo>
                <a:cubicBezTo>
                  <a:pt x="9387155" y="2157804"/>
                  <a:pt x="8812404" y="1841414"/>
                  <a:pt x="8685255" y="2072521"/>
                </a:cubicBezTo>
                <a:cubicBezTo>
                  <a:pt x="8416838" y="2342312"/>
                  <a:pt x="7999136" y="1899852"/>
                  <a:pt x="7549297" y="2072521"/>
                </a:cubicBezTo>
                <a:cubicBezTo>
                  <a:pt x="7171532" y="2212542"/>
                  <a:pt x="7114059" y="2048696"/>
                  <a:pt x="6882148" y="2072521"/>
                </a:cubicBezTo>
                <a:cubicBezTo>
                  <a:pt x="6655837" y="2043884"/>
                  <a:pt x="6039777" y="1995842"/>
                  <a:pt x="5746190" y="2072521"/>
                </a:cubicBezTo>
                <a:cubicBezTo>
                  <a:pt x="5467488" y="2207796"/>
                  <a:pt x="5159169" y="1842977"/>
                  <a:pt x="4961839" y="2072521"/>
                </a:cubicBezTo>
                <a:cubicBezTo>
                  <a:pt x="4800537" y="2311872"/>
                  <a:pt x="4281844" y="1783298"/>
                  <a:pt x="3943083" y="2072521"/>
                </a:cubicBezTo>
                <a:cubicBezTo>
                  <a:pt x="3634067" y="2234959"/>
                  <a:pt x="3393359" y="1901725"/>
                  <a:pt x="3041529" y="2072521"/>
                </a:cubicBezTo>
                <a:cubicBezTo>
                  <a:pt x="2605642" y="2229918"/>
                  <a:pt x="2585964" y="1929426"/>
                  <a:pt x="2491582" y="2072521"/>
                </a:cubicBezTo>
                <a:cubicBezTo>
                  <a:pt x="2280138" y="2243710"/>
                  <a:pt x="1696599" y="1938600"/>
                  <a:pt x="1355624" y="2072521"/>
                </a:cubicBezTo>
                <a:cubicBezTo>
                  <a:pt x="920545" y="2119801"/>
                  <a:pt x="619504" y="1985900"/>
                  <a:pt x="183605" y="2072521"/>
                </a:cubicBezTo>
                <a:cubicBezTo>
                  <a:pt x="1761" y="2027383"/>
                  <a:pt x="-33982" y="1901976"/>
                  <a:pt x="0" y="1727095"/>
                </a:cubicBezTo>
                <a:cubicBezTo>
                  <a:pt x="-95222" y="1177200"/>
                  <a:pt x="132575" y="947062"/>
                  <a:pt x="0" y="345425"/>
                </a:cubicBezTo>
                <a:close/>
              </a:path>
            </a:pathLst>
          </a:custGeom>
          <a:ln w="19050">
            <a:solidFill>
              <a:srgbClr val="A77D4D"/>
            </a:solidFill>
            <a:extLst>
              <a:ext uri="{C807C97D-BFC1-408E-A445-0C87EB9F89A2}">
                <ask:lineSketchStyleProps xmlns="" xmlns:ask="http://schemas.microsoft.com/office/drawing/2018/sketchyshapes" sd="4066756316">
                  <a:custGeom>
                    <a:avLst/>
                    <a:gdLst>
                      <a:gd name="connsiteX0" fmla="*/ 0 w 12087407"/>
                      <a:gd name="connsiteY0" fmla="*/ 345425 h 2072521"/>
                      <a:gd name="connsiteX1" fmla="*/ 183605 w 12087407"/>
                      <a:gd name="connsiteY1" fmla="*/ 0 h 2072521"/>
                      <a:gd name="connsiteX2" fmla="*/ 850755 w 12087407"/>
                      <a:gd name="connsiteY2" fmla="*/ 0 h 2072521"/>
                      <a:gd name="connsiteX3" fmla="*/ 1635106 w 12087407"/>
                      <a:gd name="connsiteY3" fmla="*/ 0 h 2072521"/>
                      <a:gd name="connsiteX4" fmla="*/ 2653862 w 12087407"/>
                      <a:gd name="connsiteY4" fmla="*/ 0 h 2072521"/>
                      <a:gd name="connsiteX5" fmla="*/ 3672617 w 12087407"/>
                      <a:gd name="connsiteY5" fmla="*/ 0 h 2072521"/>
                      <a:gd name="connsiteX6" fmla="*/ 4691373 w 12087407"/>
                      <a:gd name="connsiteY6" fmla="*/ 0 h 2072521"/>
                      <a:gd name="connsiteX7" fmla="*/ 5358523 w 12087407"/>
                      <a:gd name="connsiteY7" fmla="*/ 0 h 2072521"/>
                      <a:gd name="connsiteX8" fmla="*/ 6142873 w 12087407"/>
                      <a:gd name="connsiteY8" fmla="*/ 0 h 2072521"/>
                      <a:gd name="connsiteX9" fmla="*/ 7044427 w 12087407"/>
                      <a:gd name="connsiteY9" fmla="*/ 0 h 2072521"/>
                      <a:gd name="connsiteX10" fmla="*/ 7828779 w 12087407"/>
                      <a:gd name="connsiteY10" fmla="*/ 0 h 2072521"/>
                      <a:gd name="connsiteX11" fmla="*/ 8847534 w 12087407"/>
                      <a:gd name="connsiteY11" fmla="*/ 0 h 2072521"/>
                      <a:gd name="connsiteX12" fmla="*/ 9983493 w 12087407"/>
                      <a:gd name="connsiteY12" fmla="*/ 0 h 2072521"/>
                      <a:gd name="connsiteX13" fmla="*/ 10885046 w 12087407"/>
                      <a:gd name="connsiteY13" fmla="*/ 0 h 2072521"/>
                      <a:gd name="connsiteX14" fmla="*/ 11903801 w 12087407"/>
                      <a:gd name="connsiteY14" fmla="*/ 0 h 2072521"/>
                      <a:gd name="connsiteX15" fmla="*/ 12087407 w 12087407"/>
                      <a:gd name="connsiteY15" fmla="*/ 345425 h 2072521"/>
                      <a:gd name="connsiteX16" fmla="*/ 12087407 w 12087407"/>
                      <a:gd name="connsiteY16" fmla="*/ 1727095 h 2072521"/>
                      <a:gd name="connsiteX17" fmla="*/ 11903801 w 12087407"/>
                      <a:gd name="connsiteY17" fmla="*/ 2072521 h 2072521"/>
                      <a:gd name="connsiteX18" fmla="*/ 11353854 w 12087407"/>
                      <a:gd name="connsiteY18" fmla="*/ 2072521 h 2072521"/>
                      <a:gd name="connsiteX19" fmla="*/ 10803905 w 12087407"/>
                      <a:gd name="connsiteY19" fmla="*/ 2072521 h 2072521"/>
                      <a:gd name="connsiteX20" fmla="*/ 10136756 w 12087407"/>
                      <a:gd name="connsiteY20" fmla="*/ 2072521 h 2072521"/>
                      <a:gd name="connsiteX21" fmla="*/ 9586809 w 12087407"/>
                      <a:gd name="connsiteY21" fmla="*/ 2072521 h 2072521"/>
                      <a:gd name="connsiteX22" fmla="*/ 8685255 w 12087407"/>
                      <a:gd name="connsiteY22" fmla="*/ 2072521 h 2072521"/>
                      <a:gd name="connsiteX23" fmla="*/ 7549297 w 12087407"/>
                      <a:gd name="connsiteY23" fmla="*/ 2072521 h 2072521"/>
                      <a:gd name="connsiteX24" fmla="*/ 6882148 w 12087407"/>
                      <a:gd name="connsiteY24" fmla="*/ 2072521 h 2072521"/>
                      <a:gd name="connsiteX25" fmla="*/ 5746190 w 12087407"/>
                      <a:gd name="connsiteY25" fmla="*/ 2072521 h 2072521"/>
                      <a:gd name="connsiteX26" fmla="*/ 4961839 w 12087407"/>
                      <a:gd name="connsiteY26" fmla="*/ 2072521 h 2072521"/>
                      <a:gd name="connsiteX27" fmla="*/ 3943083 w 12087407"/>
                      <a:gd name="connsiteY27" fmla="*/ 2072521 h 2072521"/>
                      <a:gd name="connsiteX28" fmla="*/ 3041529 w 12087407"/>
                      <a:gd name="connsiteY28" fmla="*/ 2072521 h 2072521"/>
                      <a:gd name="connsiteX29" fmla="*/ 2491582 w 12087407"/>
                      <a:gd name="connsiteY29" fmla="*/ 2072521 h 2072521"/>
                      <a:gd name="connsiteX30" fmla="*/ 1355624 w 12087407"/>
                      <a:gd name="connsiteY30" fmla="*/ 2072521 h 2072521"/>
                      <a:gd name="connsiteX31" fmla="*/ 183605 w 12087407"/>
                      <a:gd name="connsiteY31" fmla="*/ 2072521 h 2072521"/>
                      <a:gd name="connsiteX32" fmla="*/ 0 w 12087407"/>
                      <a:gd name="connsiteY32" fmla="*/ 1727095 h 2072521"/>
                      <a:gd name="connsiteX33" fmla="*/ 0 w 12087407"/>
                      <a:gd name="connsiteY33" fmla="*/ 345425 h 2072521"/>
                      <a:gd name="connsiteX0" fmla="*/ 0 w 12087407"/>
                      <a:gd name="connsiteY0" fmla="*/ 345425 h 2072521"/>
                      <a:gd name="connsiteX1" fmla="*/ 183605 w 12087407"/>
                      <a:gd name="connsiteY1" fmla="*/ 0 h 2072521"/>
                      <a:gd name="connsiteX2" fmla="*/ 967957 w 12087407"/>
                      <a:gd name="connsiteY2" fmla="*/ 0 h 2072521"/>
                      <a:gd name="connsiteX3" fmla="*/ 1869510 w 12087407"/>
                      <a:gd name="connsiteY3" fmla="*/ 0 h 2072521"/>
                      <a:gd name="connsiteX4" fmla="*/ 2653862 w 12087407"/>
                      <a:gd name="connsiteY4" fmla="*/ 0 h 2072521"/>
                      <a:gd name="connsiteX5" fmla="*/ 3203810 w 12087407"/>
                      <a:gd name="connsiteY5" fmla="*/ 0 h 2072521"/>
                      <a:gd name="connsiteX6" fmla="*/ 4105363 w 12087407"/>
                      <a:gd name="connsiteY6" fmla="*/ 0 h 2072521"/>
                      <a:gd name="connsiteX7" fmla="*/ 4889715 w 12087407"/>
                      <a:gd name="connsiteY7" fmla="*/ 0 h 2072521"/>
                      <a:gd name="connsiteX8" fmla="*/ 5791269 w 12087407"/>
                      <a:gd name="connsiteY8" fmla="*/ 0 h 2072521"/>
                      <a:gd name="connsiteX9" fmla="*/ 6575619 w 12087407"/>
                      <a:gd name="connsiteY9" fmla="*/ 0 h 2072521"/>
                      <a:gd name="connsiteX10" fmla="*/ 7711578 w 12087407"/>
                      <a:gd name="connsiteY10" fmla="*/ 0 h 2072521"/>
                      <a:gd name="connsiteX11" fmla="*/ 8261525 w 12087407"/>
                      <a:gd name="connsiteY11" fmla="*/ 0 h 2072521"/>
                      <a:gd name="connsiteX12" fmla="*/ 9397482 w 12087407"/>
                      <a:gd name="connsiteY12" fmla="*/ 0 h 2072521"/>
                      <a:gd name="connsiteX13" fmla="*/ 10181834 w 12087407"/>
                      <a:gd name="connsiteY13" fmla="*/ 0 h 2072521"/>
                      <a:gd name="connsiteX14" fmla="*/ 10966186 w 12087407"/>
                      <a:gd name="connsiteY14" fmla="*/ 0 h 2072521"/>
                      <a:gd name="connsiteX15" fmla="*/ 11903801 w 12087407"/>
                      <a:gd name="connsiteY15" fmla="*/ 0 h 2072521"/>
                      <a:gd name="connsiteX16" fmla="*/ 12087407 w 12087407"/>
                      <a:gd name="connsiteY16" fmla="*/ 345425 h 2072521"/>
                      <a:gd name="connsiteX17" fmla="*/ 12087407 w 12087407"/>
                      <a:gd name="connsiteY17" fmla="*/ 1727095 h 2072521"/>
                      <a:gd name="connsiteX18" fmla="*/ 11903801 w 12087407"/>
                      <a:gd name="connsiteY18" fmla="*/ 2072521 h 2072521"/>
                      <a:gd name="connsiteX19" fmla="*/ 11353854 w 12087407"/>
                      <a:gd name="connsiteY19" fmla="*/ 2072521 h 2072521"/>
                      <a:gd name="connsiteX20" fmla="*/ 10686704 w 12087407"/>
                      <a:gd name="connsiteY20" fmla="*/ 2072521 h 2072521"/>
                      <a:gd name="connsiteX21" fmla="*/ 9785150 w 12087407"/>
                      <a:gd name="connsiteY21" fmla="*/ 2072521 h 2072521"/>
                      <a:gd name="connsiteX22" fmla="*/ 8649193 w 12087407"/>
                      <a:gd name="connsiteY22" fmla="*/ 2072521 h 2072521"/>
                      <a:gd name="connsiteX23" fmla="*/ 7747640 w 12087407"/>
                      <a:gd name="connsiteY23" fmla="*/ 2072521 h 2072521"/>
                      <a:gd name="connsiteX24" fmla="*/ 6728883 w 12087407"/>
                      <a:gd name="connsiteY24" fmla="*/ 2072521 h 2072521"/>
                      <a:gd name="connsiteX25" fmla="*/ 6061734 w 12087407"/>
                      <a:gd name="connsiteY25" fmla="*/ 2072521 h 2072521"/>
                      <a:gd name="connsiteX26" fmla="*/ 5042979 w 12087407"/>
                      <a:gd name="connsiteY26" fmla="*/ 2072521 h 2072521"/>
                      <a:gd name="connsiteX27" fmla="*/ 4493030 w 12087407"/>
                      <a:gd name="connsiteY27" fmla="*/ 2072521 h 2072521"/>
                      <a:gd name="connsiteX28" fmla="*/ 3825881 w 12087407"/>
                      <a:gd name="connsiteY28" fmla="*/ 2072521 h 2072521"/>
                      <a:gd name="connsiteX29" fmla="*/ 2807126 w 12087407"/>
                      <a:gd name="connsiteY29" fmla="*/ 2072521 h 2072521"/>
                      <a:gd name="connsiteX30" fmla="*/ 1905572 w 12087407"/>
                      <a:gd name="connsiteY30" fmla="*/ 2072521 h 2072521"/>
                      <a:gd name="connsiteX31" fmla="*/ 183605 w 12087407"/>
                      <a:gd name="connsiteY31" fmla="*/ 2072521 h 2072521"/>
                      <a:gd name="connsiteX32" fmla="*/ 0 w 12087407"/>
                      <a:gd name="connsiteY32" fmla="*/ 1727095 h 2072521"/>
                      <a:gd name="connsiteX33" fmla="*/ 0 w 12087407"/>
                      <a:gd name="connsiteY33" fmla="*/ 345425 h 207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87407" h="2072521" fill="none" extrusionOk="0">
                        <a:moveTo>
                          <a:pt x="0" y="345425"/>
                        </a:moveTo>
                        <a:cubicBezTo>
                          <a:pt x="-33414" y="94628"/>
                          <a:pt x="58261" y="20032"/>
                          <a:pt x="183605" y="0"/>
                        </a:cubicBezTo>
                        <a:cubicBezTo>
                          <a:pt x="462867" y="-137320"/>
                          <a:pt x="695551" y="39648"/>
                          <a:pt x="850755" y="0"/>
                        </a:cubicBezTo>
                        <a:cubicBezTo>
                          <a:pt x="1062084" y="2156"/>
                          <a:pt x="1264929" y="-24464"/>
                          <a:pt x="1635106" y="0"/>
                        </a:cubicBezTo>
                        <a:cubicBezTo>
                          <a:pt x="1932765" y="-31043"/>
                          <a:pt x="2244925" y="48709"/>
                          <a:pt x="2653862" y="0"/>
                        </a:cubicBezTo>
                        <a:cubicBezTo>
                          <a:pt x="3007572" y="11678"/>
                          <a:pt x="3135352" y="229750"/>
                          <a:pt x="3672617" y="0"/>
                        </a:cubicBezTo>
                        <a:cubicBezTo>
                          <a:pt x="4241447" y="-206268"/>
                          <a:pt x="4275225" y="60028"/>
                          <a:pt x="4691373" y="0"/>
                        </a:cubicBezTo>
                        <a:cubicBezTo>
                          <a:pt x="5139157" y="-123772"/>
                          <a:pt x="5058183" y="114583"/>
                          <a:pt x="5358523" y="0"/>
                        </a:cubicBezTo>
                        <a:cubicBezTo>
                          <a:pt x="5624968" y="-61522"/>
                          <a:pt x="5830351" y="133959"/>
                          <a:pt x="6142873" y="0"/>
                        </a:cubicBezTo>
                        <a:cubicBezTo>
                          <a:pt x="6528338" y="-126341"/>
                          <a:pt x="6684228" y="162419"/>
                          <a:pt x="7044427" y="0"/>
                        </a:cubicBezTo>
                        <a:cubicBezTo>
                          <a:pt x="7400368" y="-108440"/>
                          <a:pt x="7446707" y="22674"/>
                          <a:pt x="7828779" y="0"/>
                        </a:cubicBezTo>
                        <a:cubicBezTo>
                          <a:pt x="8163439" y="-75848"/>
                          <a:pt x="8318357" y="71195"/>
                          <a:pt x="8847534" y="0"/>
                        </a:cubicBezTo>
                        <a:cubicBezTo>
                          <a:pt x="9360374" y="-165291"/>
                          <a:pt x="9740057" y="219618"/>
                          <a:pt x="9983493" y="0"/>
                        </a:cubicBezTo>
                        <a:cubicBezTo>
                          <a:pt x="10254135" y="-330878"/>
                          <a:pt x="10569259" y="195417"/>
                          <a:pt x="10885046" y="0"/>
                        </a:cubicBezTo>
                        <a:cubicBezTo>
                          <a:pt x="11280075" y="-146704"/>
                          <a:pt x="11507844" y="186195"/>
                          <a:pt x="11903801" y="0"/>
                        </a:cubicBezTo>
                        <a:cubicBezTo>
                          <a:pt x="12011901" y="-30658"/>
                          <a:pt x="12076916" y="179033"/>
                          <a:pt x="12087407" y="345425"/>
                        </a:cubicBezTo>
                        <a:cubicBezTo>
                          <a:pt x="12059237" y="1010852"/>
                          <a:pt x="12051674" y="1154864"/>
                          <a:pt x="12087407" y="1727095"/>
                        </a:cubicBezTo>
                        <a:cubicBezTo>
                          <a:pt x="12096363" y="1912306"/>
                          <a:pt x="11984745" y="2086699"/>
                          <a:pt x="11903801" y="2072521"/>
                        </a:cubicBezTo>
                        <a:cubicBezTo>
                          <a:pt x="11790032" y="2070367"/>
                          <a:pt x="11570079" y="1957417"/>
                          <a:pt x="11353854" y="2072521"/>
                        </a:cubicBezTo>
                        <a:cubicBezTo>
                          <a:pt x="11160702" y="2157834"/>
                          <a:pt x="10982239" y="2036854"/>
                          <a:pt x="10803905" y="2072521"/>
                        </a:cubicBezTo>
                        <a:cubicBezTo>
                          <a:pt x="10642204" y="2109065"/>
                          <a:pt x="10325402" y="1930893"/>
                          <a:pt x="10136756" y="2072521"/>
                        </a:cubicBezTo>
                        <a:cubicBezTo>
                          <a:pt x="9973343" y="2217789"/>
                          <a:pt x="9802118" y="2039273"/>
                          <a:pt x="9586809" y="2072521"/>
                        </a:cubicBezTo>
                        <a:cubicBezTo>
                          <a:pt x="9377353" y="2147308"/>
                          <a:pt x="8837107" y="1860636"/>
                          <a:pt x="8685255" y="2072521"/>
                        </a:cubicBezTo>
                        <a:cubicBezTo>
                          <a:pt x="8479399" y="2245972"/>
                          <a:pt x="8019032" y="1918697"/>
                          <a:pt x="7549297" y="2072521"/>
                        </a:cubicBezTo>
                        <a:cubicBezTo>
                          <a:pt x="7142584" y="2187990"/>
                          <a:pt x="7114130" y="2037107"/>
                          <a:pt x="6882148" y="2072521"/>
                        </a:cubicBezTo>
                        <a:cubicBezTo>
                          <a:pt x="6677775" y="2051421"/>
                          <a:pt x="5994864" y="2007764"/>
                          <a:pt x="5746190" y="2072521"/>
                        </a:cubicBezTo>
                        <a:cubicBezTo>
                          <a:pt x="5471676" y="2217030"/>
                          <a:pt x="5175460" y="1902529"/>
                          <a:pt x="4961839" y="2072521"/>
                        </a:cubicBezTo>
                        <a:cubicBezTo>
                          <a:pt x="4779203" y="2197350"/>
                          <a:pt x="4337032" y="1838832"/>
                          <a:pt x="3943083" y="2072521"/>
                        </a:cubicBezTo>
                        <a:cubicBezTo>
                          <a:pt x="3656164" y="2334901"/>
                          <a:pt x="3492054" y="1896083"/>
                          <a:pt x="3041529" y="2072521"/>
                        </a:cubicBezTo>
                        <a:cubicBezTo>
                          <a:pt x="2635093" y="2251458"/>
                          <a:pt x="2650216" y="1915823"/>
                          <a:pt x="2491582" y="2072521"/>
                        </a:cubicBezTo>
                        <a:cubicBezTo>
                          <a:pt x="2287562" y="2199176"/>
                          <a:pt x="1730293" y="1834195"/>
                          <a:pt x="1355624" y="2072521"/>
                        </a:cubicBezTo>
                        <a:cubicBezTo>
                          <a:pt x="949545" y="2168252"/>
                          <a:pt x="683478" y="1953658"/>
                          <a:pt x="183605" y="2072521"/>
                        </a:cubicBezTo>
                        <a:cubicBezTo>
                          <a:pt x="33284" y="2016297"/>
                          <a:pt x="-26159" y="1919844"/>
                          <a:pt x="0" y="1727095"/>
                        </a:cubicBezTo>
                        <a:cubicBezTo>
                          <a:pt x="-82463" y="1181927"/>
                          <a:pt x="85076" y="936049"/>
                          <a:pt x="0" y="345425"/>
                        </a:cubicBezTo>
                        <a:close/>
                      </a:path>
                      <a:path w="12087407" h="2072521" stroke="0" extrusionOk="0">
                        <a:moveTo>
                          <a:pt x="0" y="345425"/>
                        </a:moveTo>
                        <a:cubicBezTo>
                          <a:pt x="6537" y="150814"/>
                          <a:pt x="63346" y="-855"/>
                          <a:pt x="183605" y="0"/>
                        </a:cubicBezTo>
                        <a:cubicBezTo>
                          <a:pt x="445108" y="-146880"/>
                          <a:pt x="625418" y="121518"/>
                          <a:pt x="967957" y="0"/>
                        </a:cubicBezTo>
                        <a:cubicBezTo>
                          <a:pt x="1275049" y="-95785"/>
                          <a:pt x="1554110" y="-27228"/>
                          <a:pt x="1869510" y="0"/>
                        </a:cubicBezTo>
                        <a:cubicBezTo>
                          <a:pt x="2143698" y="-57737"/>
                          <a:pt x="2295323" y="41711"/>
                          <a:pt x="2653862" y="0"/>
                        </a:cubicBezTo>
                        <a:cubicBezTo>
                          <a:pt x="2996934" y="-27041"/>
                          <a:pt x="2977434" y="117240"/>
                          <a:pt x="3203810" y="0"/>
                        </a:cubicBezTo>
                        <a:cubicBezTo>
                          <a:pt x="3400760" y="-128054"/>
                          <a:pt x="3768119" y="129289"/>
                          <a:pt x="4105363" y="0"/>
                        </a:cubicBezTo>
                        <a:cubicBezTo>
                          <a:pt x="4498889" y="-99759"/>
                          <a:pt x="4639493" y="124707"/>
                          <a:pt x="4889715" y="0"/>
                        </a:cubicBezTo>
                        <a:cubicBezTo>
                          <a:pt x="5190995" y="-170219"/>
                          <a:pt x="5496147" y="62162"/>
                          <a:pt x="5791269" y="0"/>
                        </a:cubicBezTo>
                        <a:cubicBezTo>
                          <a:pt x="6092508" y="-43902"/>
                          <a:pt x="6371737" y="77174"/>
                          <a:pt x="6575619" y="0"/>
                        </a:cubicBezTo>
                        <a:cubicBezTo>
                          <a:pt x="6802422" y="-64807"/>
                          <a:pt x="7300156" y="12404"/>
                          <a:pt x="7711578" y="0"/>
                        </a:cubicBezTo>
                        <a:cubicBezTo>
                          <a:pt x="8099577" y="-62590"/>
                          <a:pt x="8031300" y="16626"/>
                          <a:pt x="8261525" y="0"/>
                        </a:cubicBezTo>
                        <a:cubicBezTo>
                          <a:pt x="8438536" y="-890"/>
                          <a:pt x="9056746" y="174386"/>
                          <a:pt x="9397482" y="0"/>
                        </a:cubicBezTo>
                        <a:cubicBezTo>
                          <a:pt x="9708735" y="-138173"/>
                          <a:pt x="9959745" y="116155"/>
                          <a:pt x="10181834" y="0"/>
                        </a:cubicBezTo>
                        <a:cubicBezTo>
                          <a:pt x="10442419" y="-50080"/>
                          <a:pt x="10634283" y="142427"/>
                          <a:pt x="10966186" y="0"/>
                        </a:cubicBezTo>
                        <a:cubicBezTo>
                          <a:pt x="11244944" y="-224852"/>
                          <a:pt x="11493867" y="19591"/>
                          <a:pt x="11903801" y="0"/>
                        </a:cubicBezTo>
                        <a:cubicBezTo>
                          <a:pt x="12025519" y="48429"/>
                          <a:pt x="12084337" y="141253"/>
                          <a:pt x="12087407" y="345425"/>
                        </a:cubicBezTo>
                        <a:cubicBezTo>
                          <a:pt x="12085289" y="675485"/>
                          <a:pt x="12055187" y="1097378"/>
                          <a:pt x="12087407" y="1727095"/>
                        </a:cubicBezTo>
                        <a:cubicBezTo>
                          <a:pt x="12088302" y="1899452"/>
                          <a:pt x="12004650" y="2056945"/>
                          <a:pt x="11903801" y="2072521"/>
                        </a:cubicBezTo>
                        <a:cubicBezTo>
                          <a:pt x="11641751" y="2171644"/>
                          <a:pt x="11542490" y="2019555"/>
                          <a:pt x="11353854" y="2072521"/>
                        </a:cubicBezTo>
                        <a:cubicBezTo>
                          <a:pt x="11170276" y="2124579"/>
                          <a:pt x="10918859" y="2062836"/>
                          <a:pt x="10686704" y="2072521"/>
                        </a:cubicBezTo>
                        <a:cubicBezTo>
                          <a:pt x="10436323" y="2117596"/>
                          <a:pt x="10162008" y="1959620"/>
                          <a:pt x="9785150" y="2072521"/>
                        </a:cubicBezTo>
                        <a:cubicBezTo>
                          <a:pt x="9326037" y="2183404"/>
                          <a:pt x="9151764" y="1828032"/>
                          <a:pt x="8649193" y="2072521"/>
                        </a:cubicBezTo>
                        <a:cubicBezTo>
                          <a:pt x="8165851" y="2332105"/>
                          <a:pt x="8049404" y="1984790"/>
                          <a:pt x="7747640" y="2072521"/>
                        </a:cubicBezTo>
                        <a:cubicBezTo>
                          <a:pt x="7380418" y="2194201"/>
                          <a:pt x="6949479" y="2048040"/>
                          <a:pt x="6728883" y="2072521"/>
                        </a:cubicBezTo>
                        <a:cubicBezTo>
                          <a:pt x="6464101" y="2085285"/>
                          <a:pt x="6267371" y="1991516"/>
                          <a:pt x="6061734" y="2072521"/>
                        </a:cubicBezTo>
                        <a:cubicBezTo>
                          <a:pt x="5773094" y="2099534"/>
                          <a:pt x="5464622" y="2164015"/>
                          <a:pt x="5042979" y="2072521"/>
                        </a:cubicBezTo>
                        <a:cubicBezTo>
                          <a:pt x="4615852" y="2100289"/>
                          <a:pt x="4760835" y="2022820"/>
                          <a:pt x="4493030" y="2072521"/>
                        </a:cubicBezTo>
                        <a:cubicBezTo>
                          <a:pt x="4207857" y="2046445"/>
                          <a:pt x="3968032" y="1934282"/>
                          <a:pt x="3825881" y="2072521"/>
                        </a:cubicBezTo>
                        <a:cubicBezTo>
                          <a:pt x="3656982" y="2242428"/>
                          <a:pt x="3082832" y="2087618"/>
                          <a:pt x="2807126" y="2072521"/>
                        </a:cubicBezTo>
                        <a:cubicBezTo>
                          <a:pt x="2516590" y="2120595"/>
                          <a:pt x="2337994" y="1924656"/>
                          <a:pt x="1905572" y="2072521"/>
                        </a:cubicBezTo>
                        <a:cubicBezTo>
                          <a:pt x="1428810" y="2372566"/>
                          <a:pt x="947060" y="1641378"/>
                          <a:pt x="183605" y="2072521"/>
                        </a:cubicBezTo>
                        <a:cubicBezTo>
                          <a:pt x="71478" y="2083453"/>
                          <a:pt x="36289" y="1949631"/>
                          <a:pt x="0" y="1727095"/>
                        </a:cubicBezTo>
                        <a:cubicBezTo>
                          <a:pt x="-14754" y="1376954"/>
                          <a:pt x="57388" y="998162"/>
                          <a:pt x="0" y="345425"/>
                        </a:cubicBezTo>
                        <a:close/>
                      </a:path>
                      <a:path w="12087407" h="2072521" fill="none" stroke="0" extrusionOk="0">
                        <a:moveTo>
                          <a:pt x="0" y="345425"/>
                        </a:moveTo>
                        <a:cubicBezTo>
                          <a:pt x="5194" y="102975"/>
                          <a:pt x="57911" y="-648"/>
                          <a:pt x="183605" y="0"/>
                        </a:cubicBezTo>
                        <a:cubicBezTo>
                          <a:pt x="485283" y="-119744"/>
                          <a:pt x="706420" y="20129"/>
                          <a:pt x="850755" y="0"/>
                        </a:cubicBezTo>
                        <a:cubicBezTo>
                          <a:pt x="1007549" y="-18823"/>
                          <a:pt x="1419017" y="31070"/>
                          <a:pt x="1635106" y="0"/>
                        </a:cubicBezTo>
                        <a:cubicBezTo>
                          <a:pt x="2003885" y="-84322"/>
                          <a:pt x="2241348" y="92103"/>
                          <a:pt x="2653862" y="0"/>
                        </a:cubicBezTo>
                        <a:cubicBezTo>
                          <a:pt x="3009713" y="29568"/>
                          <a:pt x="3141931" y="219170"/>
                          <a:pt x="3672617" y="0"/>
                        </a:cubicBezTo>
                        <a:cubicBezTo>
                          <a:pt x="4142748" y="-302009"/>
                          <a:pt x="4227011" y="51823"/>
                          <a:pt x="4691373" y="0"/>
                        </a:cubicBezTo>
                        <a:cubicBezTo>
                          <a:pt x="5097879" y="-114190"/>
                          <a:pt x="5047879" y="26652"/>
                          <a:pt x="5358523" y="0"/>
                        </a:cubicBezTo>
                        <a:cubicBezTo>
                          <a:pt x="5636707" y="-76864"/>
                          <a:pt x="5916775" y="94955"/>
                          <a:pt x="6142873" y="0"/>
                        </a:cubicBezTo>
                        <a:cubicBezTo>
                          <a:pt x="6474533" y="-44053"/>
                          <a:pt x="6687456" y="122775"/>
                          <a:pt x="7044427" y="0"/>
                        </a:cubicBezTo>
                        <a:cubicBezTo>
                          <a:pt x="7384188" y="-62668"/>
                          <a:pt x="7451841" y="75447"/>
                          <a:pt x="7828779" y="0"/>
                        </a:cubicBezTo>
                        <a:cubicBezTo>
                          <a:pt x="8249470" y="-15223"/>
                          <a:pt x="8402483" y="124255"/>
                          <a:pt x="8847534" y="0"/>
                        </a:cubicBezTo>
                        <a:cubicBezTo>
                          <a:pt x="9324399" y="-66467"/>
                          <a:pt x="9779357" y="280939"/>
                          <a:pt x="9983493" y="0"/>
                        </a:cubicBezTo>
                        <a:cubicBezTo>
                          <a:pt x="10258286" y="-189204"/>
                          <a:pt x="10488787" y="135517"/>
                          <a:pt x="10885046" y="0"/>
                        </a:cubicBezTo>
                        <a:cubicBezTo>
                          <a:pt x="11315119" y="-217217"/>
                          <a:pt x="11545184" y="199904"/>
                          <a:pt x="11903801" y="0"/>
                        </a:cubicBezTo>
                        <a:cubicBezTo>
                          <a:pt x="11949400" y="-20643"/>
                          <a:pt x="12067996" y="167230"/>
                          <a:pt x="12087407" y="345425"/>
                        </a:cubicBezTo>
                        <a:cubicBezTo>
                          <a:pt x="12106237" y="1000469"/>
                          <a:pt x="12054636" y="1188606"/>
                          <a:pt x="12087407" y="1727095"/>
                        </a:cubicBezTo>
                        <a:cubicBezTo>
                          <a:pt x="12111802" y="1910781"/>
                          <a:pt x="11975030" y="2084543"/>
                          <a:pt x="11903801" y="2072521"/>
                        </a:cubicBezTo>
                        <a:cubicBezTo>
                          <a:pt x="11799620" y="2092945"/>
                          <a:pt x="11531223" y="1961254"/>
                          <a:pt x="11353854" y="2072521"/>
                        </a:cubicBezTo>
                        <a:cubicBezTo>
                          <a:pt x="11161582" y="2159305"/>
                          <a:pt x="11001667" y="2057626"/>
                          <a:pt x="10803905" y="2072521"/>
                        </a:cubicBezTo>
                        <a:cubicBezTo>
                          <a:pt x="10602128" y="2083993"/>
                          <a:pt x="10328753" y="1971876"/>
                          <a:pt x="10136756" y="2072521"/>
                        </a:cubicBezTo>
                        <a:cubicBezTo>
                          <a:pt x="9895806" y="2168765"/>
                          <a:pt x="9823849" y="1991690"/>
                          <a:pt x="9586809" y="2072521"/>
                        </a:cubicBezTo>
                        <a:cubicBezTo>
                          <a:pt x="9430413" y="2177677"/>
                          <a:pt x="8857982" y="1858995"/>
                          <a:pt x="8685255" y="2072521"/>
                        </a:cubicBezTo>
                        <a:cubicBezTo>
                          <a:pt x="8474233" y="2290089"/>
                          <a:pt x="7882320" y="1923796"/>
                          <a:pt x="7549297" y="2072521"/>
                        </a:cubicBezTo>
                        <a:cubicBezTo>
                          <a:pt x="7200879" y="2203633"/>
                          <a:pt x="7089879" y="2051648"/>
                          <a:pt x="6882148" y="2072521"/>
                        </a:cubicBezTo>
                        <a:cubicBezTo>
                          <a:pt x="6627342" y="2086864"/>
                          <a:pt x="6020176" y="1960898"/>
                          <a:pt x="5746190" y="2072521"/>
                        </a:cubicBezTo>
                        <a:cubicBezTo>
                          <a:pt x="5502122" y="2163486"/>
                          <a:pt x="5145495" y="1855512"/>
                          <a:pt x="4961839" y="2072521"/>
                        </a:cubicBezTo>
                        <a:cubicBezTo>
                          <a:pt x="4784825" y="2349537"/>
                          <a:pt x="4334067" y="1827193"/>
                          <a:pt x="3943083" y="2072521"/>
                        </a:cubicBezTo>
                        <a:cubicBezTo>
                          <a:pt x="3530417" y="2285104"/>
                          <a:pt x="3395090" y="1877462"/>
                          <a:pt x="3041529" y="2072521"/>
                        </a:cubicBezTo>
                        <a:cubicBezTo>
                          <a:pt x="2587416" y="2260815"/>
                          <a:pt x="2627621" y="1962515"/>
                          <a:pt x="2491582" y="2072521"/>
                        </a:cubicBezTo>
                        <a:cubicBezTo>
                          <a:pt x="2335486" y="2210218"/>
                          <a:pt x="1689521" y="1935851"/>
                          <a:pt x="1355624" y="2072521"/>
                        </a:cubicBezTo>
                        <a:cubicBezTo>
                          <a:pt x="982835" y="2188418"/>
                          <a:pt x="653132" y="2063472"/>
                          <a:pt x="183605" y="2072521"/>
                        </a:cubicBezTo>
                        <a:cubicBezTo>
                          <a:pt x="61101" y="2033074"/>
                          <a:pt x="-42137" y="1895582"/>
                          <a:pt x="0" y="1727095"/>
                        </a:cubicBezTo>
                        <a:cubicBezTo>
                          <a:pt x="-112958" y="1121298"/>
                          <a:pt x="120285" y="962009"/>
                          <a:pt x="0" y="345425"/>
                        </a:cubicBezTo>
                        <a:close/>
                      </a:path>
                    </a:pathLst>
                  </a:cu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Tìm</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phần</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kết</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bài</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của</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các</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truyện</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sau</a:t>
            </a:r>
            <a:r>
              <a:rPr lang="en-US" altLang="x-none" sz="2800" dirty="0">
                <a:solidFill>
                  <a:schemeClr val="tx1"/>
                </a:solidFill>
                <a:latin typeface="Times New Roman" panose="02020603050405020304" pitchFamily="18" charset="0"/>
                <a:cs typeface="Times New Roman" panose="02020603050405020304" pitchFamily="18" charset="0"/>
              </a:rPr>
              <a:t>. Cho </a:t>
            </a:r>
            <a:r>
              <a:rPr lang="en-US" altLang="x-none" sz="2800" dirty="0" err="1">
                <a:solidFill>
                  <a:schemeClr val="tx1"/>
                </a:solidFill>
                <a:latin typeface="Times New Roman" panose="02020603050405020304" pitchFamily="18" charset="0"/>
                <a:cs typeface="Times New Roman" panose="02020603050405020304" pitchFamily="18" charset="0"/>
              </a:rPr>
              <a:t>biết</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đó</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là</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những</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kết</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bài</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theo</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cách</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nào</a:t>
            </a:r>
            <a:r>
              <a:rPr lang="en-US" altLang="x-none" sz="2800" dirty="0">
                <a:solidFill>
                  <a:schemeClr val="tx1"/>
                </a:solidFill>
                <a:latin typeface="Times New Roman" panose="02020603050405020304" pitchFamily="18" charset="0"/>
                <a:cs typeface="Times New Roman" panose="02020603050405020304" pitchFamily="18" charset="0"/>
              </a:rPr>
              <a:t>.</a:t>
            </a:r>
          </a:p>
          <a:p>
            <a:r>
              <a:rPr lang="en-US" altLang="x-none" sz="2800" dirty="0">
                <a:solidFill>
                  <a:schemeClr val="tx1"/>
                </a:solidFill>
                <a:latin typeface="Times New Roman" panose="02020603050405020304" pitchFamily="18" charset="0"/>
                <a:cs typeface="Times New Roman" panose="02020603050405020304" pitchFamily="18" charset="0"/>
              </a:rPr>
              <a:t>   a/ </a:t>
            </a:r>
            <a:r>
              <a:rPr lang="en-US" altLang="x-none" sz="2800" dirty="0" err="1">
                <a:solidFill>
                  <a:schemeClr val="tx1"/>
                </a:solidFill>
                <a:latin typeface="Times New Roman" panose="02020603050405020304" pitchFamily="18" charset="0"/>
                <a:cs typeface="Times New Roman" panose="02020603050405020304" pitchFamily="18" charset="0"/>
              </a:rPr>
              <a:t>Một</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người</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chính</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trực</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i="1" dirty="0">
                <a:solidFill>
                  <a:schemeClr val="tx1"/>
                </a:solidFill>
                <a:latin typeface="Times New Roman" panose="02020603050405020304" pitchFamily="18" charset="0"/>
                <a:cs typeface="Times New Roman" panose="02020603050405020304" pitchFamily="18" charset="0"/>
              </a:rPr>
              <a:t>(</a:t>
            </a:r>
            <a:r>
              <a:rPr lang="en-US" altLang="x-none" sz="2800" i="1" dirty="0" err="1">
                <a:solidFill>
                  <a:schemeClr val="tx1"/>
                </a:solidFill>
                <a:latin typeface="Times New Roman" panose="02020603050405020304" pitchFamily="18" charset="0"/>
                <a:cs typeface="Times New Roman" panose="02020603050405020304" pitchFamily="18" charset="0"/>
              </a:rPr>
              <a:t>Sgk</a:t>
            </a:r>
            <a:r>
              <a:rPr lang="en-US" altLang="x-none" sz="2800" i="1" dirty="0">
                <a:solidFill>
                  <a:schemeClr val="tx1"/>
                </a:solidFill>
                <a:latin typeface="Times New Roman" panose="02020603050405020304" pitchFamily="18" charset="0"/>
                <a:cs typeface="Times New Roman" panose="02020603050405020304" pitchFamily="18" charset="0"/>
              </a:rPr>
              <a:t> </a:t>
            </a:r>
            <a:r>
              <a:rPr lang="en-US" altLang="x-none" sz="2800" i="1" dirty="0" err="1">
                <a:solidFill>
                  <a:schemeClr val="tx1"/>
                </a:solidFill>
                <a:latin typeface="Times New Roman" panose="02020603050405020304" pitchFamily="18" charset="0"/>
                <a:cs typeface="Times New Roman" panose="02020603050405020304" pitchFamily="18" charset="0"/>
              </a:rPr>
              <a:t>trang</a:t>
            </a:r>
            <a:r>
              <a:rPr lang="en-US" altLang="x-none" sz="2800" i="1" dirty="0">
                <a:solidFill>
                  <a:schemeClr val="tx1"/>
                </a:solidFill>
                <a:latin typeface="Times New Roman" panose="02020603050405020304" pitchFamily="18" charset="0"/>
                <a:cs typeface="Times New Roman" panose="02020603050405020304" pitchFamily="18" charset="0"/>
              </a:rPr>
              <a:t> 36,37)</a:t>
            </a:r>
          </a:p>
          <a:p>
            <a:r>
              <a:rPr lang="en-US" altLang="x-none" sz="2800" dirty="0">
                <a:solidFill>
                  <a:schemeClr val="tx1"/>
                </a:solidFill>
                <a:latin typeface="Times New Roman" panose="02020603050405020304" pitchFamily="18" charset="0"/>
                <a:cs typeface="Times New Roman" panose="02020603050405020304" pitchFamily="18" charset="0"/>
              </a:rPr>
              <a:t>   b/ </a:t>
            </a:r>
            <a:r>
              <a:rPr lang="en-US" altLang="x-none" sz="2800" dirty="0" err="1">
                <a:solidFill>
                  <a:schemeClr val="tx1"/>
                </a:solidFill>
                <a:latin typeface="Times New Roman" panose="02020603050405020304" pitchFamily="18" charset="0"/>
                <a:cs typeface="Times New Roman" panose="02020603050405020304" pitchFamily="18" charset="0"/>
              </a:rPr>
              <a:t>Nỗi</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a:solidFill>
                  <a:schemeClr val="tx1"/>
                </a:solidFill>
                <a:latin typeface="Times New Roman" panose="02020603050405020304" pitchFamily="18" charset="0"/>
                <a:cs typeface="Times New Roman" panose="02020603050405020304" pitchFamily="18" charset="0"/>
              </a:rPr>
              <a:t>dằn</a:t>
            </a:r>
            <a:r>
              <a:rPr lang="en-US" altLang="x-none" sz="2800" dirty="0">
                <a:solidFill>
                  <a:schemeClr val="tx1"/>
                </a:solidFill>
                <a:latin typeface="Times New Roman" panose="02020603050405020304" pitchFamily="18" charset="0"/>
                <a:cs typeface="Times New Roman" panose="02020603050405020304" pitchFamily="18" charset="0"/>
              </a:rPr>
              <a:t> </a:t>
            </a:r>
            <a:r>
              <a:rPr lang="en-US" altLang="x-none" sz="2800" dirty="0" err="1" smtClean="0">
                <a:solidFill>
                  <a:schemeClr val="tx1"/>
                </a:solidFill>
                <a:latin typeface="Times New Roman" panose="02020603050405020304" pitchFamily="18" charset="0"/>
                <a:cs typeface="Times New Roman" panose="02020603050405020304" pitchFamily="18" charset="0"/>
              </a:rPr>
              <a:t>vặt</a:t>
            </a:r>
            <a:r>
              <a:rPr lang="en-US" altLang="x-none" sz="2800" dirty="0" smtClean="0">
                <a:solidFill>
                  <a:schemeClr val="tx1"/>
                </a:solidFill>
                <a:latin typeface="Times New Roman" panose="02020603050405020304" pitchFamily="18" charset="0"/>
                <a:cs typeface="Times New Roman" panose="02020603050405020304" pitchFamily="18" charset="0"/>
              </a:rPr>
              <a:t> </a:t>
            </a:r>
            <a:r>
              <a:rPr lang="en-US" altLang="x-none" sz="2800" dirty="0" err="1" smtClean="0">
                <a:solidFill>
                  <a:schemeClr val="tx1"/>
                </a:solidFill>
                <a:latin typeface="Times New Roman" panose="02020603050405020304" pitchFamily="18" charset="0"/>
                <a:cs typeface="Times New Roman" panose="02020603050405020304" pitchFamily="18" charset="0"/>
              </a:rPr>
              <a:t>của</a:t>
            </a:r>
            <a:r>
              <a:rPr lang="en-US" altLang="x-none" sz="2800" dirty="0" smtClean="0">
                <a:solidFill>
                  <a:schemeClr val="tx1"/>
                </a:solidFill>
                <a:latin typeface="Times New Roman" panose="02020603050405020304" pitchFamily="18" charset="0"/>
                <a:cs typeface="Times New Roman" panose="02020603050405020304" pitchFamily="18" charset="0"/>
              </a:rPr>
              <a:t> </a:t>
            </a:r>
            <a:r>
              <a:rPr lang="en-US" altLang="x-none" sz="2800" dirty="0">
                <a:solidFill>
                  <a:schemeClr val="tx1"/>
                </a:solidFill>
                <a:latin typeface="Times New Roman" panose="02020603050405020304" pitchFamily="18" charset="0"/>
                <a:cs typeface="Times New Roman" panose="02020603050405020304" pitchFamily="18" charset="0"/>
              </a:rPr>
              <a:t>An-</a:t>
            </a:r>
            <a:r>
              <a:rPr lang="en-US" altLang="x-none" sz="2800" dirty="0" err="1">
                <a:solidFill>
                  <a:schemeClr val="tx1"/>
                </a:solidFill>
                <a:latin typeface="Times New Roman" panose="02020603050405020304" pitchFamily="18" charset="0"/>
                <a:cs typeface="Times New Roman" panose="02020603050405020304" pitchFamily="18" charset="0"/>
              </a:rPr>
              <a:t>đrây</a:t>
            </a:r>
            <a:r>
              <a:rPr lang="en-US" altLang="x-none" sz="2800" dirty="0">
                <a:solidFill>
                  <a:schemeClr val="tx1"/>
                </a:solidFill>
                <a:latin typeface="Times New Roman" panose="02020603050405020304" pitchFamily="18" charset="0"/>
                <a:cs typeface="Times New Roman" panose="02020603050405020304" pitchFamily="18" charset="0"/>
              </a:rPr>
              <a:t>-ca </a:t>
            </a:r>
            <a:r>
              <a:rPr lang="en-US" altLang="x-none" sz="2800" i="1" dirty="0">
                <a:solidFill>
                  <a:schemeClr val="tx1"/>
                </a:solidFill>
                <a:latin typeface="Times New Roman" panose="02020603050405020304" pitchFamily="18" charset="0"/>
                <a:cs typeface="Times New Roman" panose="02020603050405020304" pitchFamily="18" charset="0"/>
              </a:rPr>
              <a:t>(</a:t>
            </a:r>
            <a:r>
              <a:rPr lang="en-US" altLang="x-none" sz="2800" i="1" dirty="0" err="1">
                <a:solidFill>
                  <a:schemeClr val="tx1"/>
                </a:solidFill>
                <a:latin typeface="Times New Roman" panose="02020603050405020304" pitchFamily="18" charset="0"/>
                <a:cs typeface="Times New Roman" panose="02020603050405020304" pitchFamily="18" charset="0"/>
              </a:rPr>
              <a:t>Sgk</a:t>
            </a:r>
            <a:r>
              <a:rPr lang="en-US" altLang="x-none" sz="2800" i="1" dirty="0">
                <a:solidFill>
                  <a:schemeClr val="tx1"/>
                </a:solidFill>
                <a:latin typeface="Times New Roman" panose="02020603050405020304" pitchFamily="18" charset="0"/>
                <a:cs typeface="Times New Roman" panose="02020603050405020304" pitchFamily="18" charset="0"/>
              </a:rPr>
              <a:t> </a:t>
            </a:r>
            <a:r>
              <a:rPr lang="en-US" altLang="x-none" sz="2800" i="1" dirty="0" err="1">
                <a:solidFill>
                  <a:schemeClr val="tx1"/>
                </a:solidFill>
                <a:latin typeface="Times New Roman" panose="02020603050405020304" pitchFamily="18" charset="0"/>
                <a:cs typeface="Times New Roman" panose="02020603050405020304" pitchFamily="18" charset="0"/>
              </a:rPr>
              <a:t>trang</a:t>
            </a:r>
            <a:r>
              <a:rPr lang="en-US" altLang="x-none" sz="2800" i="1" dirty="0">
                <a:solidFill>
                  <a:schemeClr val="tx1"/>
                </a:solidFill>
                <a:latin typeface="Times New Roman" panose="02020603050405020304" pitchFamily="18" charset="0"/>
                <a:cs typeface="Times New Roman" panose="02020603050405020304" pitchFamily="18" charset="0"/>
              </a:rPr>
              <a:t> 55) </a:t>
            </a:r>
          </a:p>
        </p:txBody>
      </p:sp>
      <p:sp>
        <p:nvSpPr>
          <p:cNvPr id="4" name="Content Placeholder 2">
            <a:extLst>
              <a:ext uri="{FF2B5EF4-FFF2-40B4-BE49-F238E27FC236}">
                <a16:creationId xmlns="" xmlns:a16="http://schemas.microsoft.com/office/drawing/2014/main" id="{0B126D9D-6799-1D41-B2C7-206FD85B638B}"/>
              </a:ext>
            </a:extLst>
          </p:cNvPr>
          <p:cNvSpPr txBox="1"/>
          <p:nvPr/>
        </p:nvSpPr>
        <p:spPr>
          <a:xfrm>
            <a:off x="104594" y="80128"/>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ts val="35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à</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i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tập</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2</a:t>
            </a:r>
            <a:r>
              <a:rPr lang="en-US" altLang="en-US" sz="3200" b="1" dirty="0">
                <a:solidFill>
                  <a:srgbClr val="00B050"/>
                </a:solidFill>
                <a:latin typeface="Times New Roman" panose="02020603050405020304" pitchFamily="18" charset="0"/>
                <a:cs typeface="Times New Roman" panose="02020603050405020304" pitchFamily="18" charset="0"/>
              </a:rPr>
              <a:t>:</a:t>
            </a:r>
            <a:endPar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 xmlns:a16="http://schemas.microsoft.com/office/drawing/2014/main" id="{8EB81DAF-C291-3E4C-95F3-8F75602ADB60}"/>
              </a:ext>
            </a:extLst>
          </p:cNvPr>
          <p:cNvPicPr>
            <a:picLocks noChangeAspect="1"/>
          </p:cNvPicPr>
          <p:nvPr/>
        </p:nvPicPr>
        <p:blipFill>
          <a:blip r:embed="rId2"/>
          <a:stretch>
            <a:fillRect/>
          </a:stretch>
        </p:blipFill>
        <p:spPr>
          <a:xfrm>
            <a:off x="661736" y="2172742"/>
            <a:ext cx="4724400" cy="3352800"/>
          </a:xfrm>
          <a:prstGeom prst="rect">
            <a:avLst/>
          </a:prstGeom>
        </p:spPr>
      </p:pic>
      <p:pic>
        <p:nvPicPr>
          <p:cNvPr id="15" name="Picture 14">
            <a:extLst>
              <a:ext uri="{FF2B5EF4-FFF2-40B4-BE49-F238E27FC236}">
                <a16:creationId xmlns="" xmlns:a16="http://schemas.microsoft.com/office/drawing/2014/main" id="{AB0E0C90-028B-A04E-8352-3C9D919ECDF1}"/>
              </a:ext>
            </a:extLst>
          </p:cNvPr>
          <p:cNvPicPr>
            <a:picLocks noChangeAspect="1"/>
          </p:cNvPicPr>
          <p:nvPr/>
        </p:nvPicPr>
        <p:blipFill>
          <a:blip r:embed="rId3"/>
          <a:stretch>
            <a:fillRect/>
          </a:stretch>
        </p:blipFill>
        <p:spPr>
          <a:xfrm>
            <a:off x="5923548" y="2172742"/>
            <a:ext cx="5197642" cy="3352800"/>
          </a:xfrm>
          <a:prstGeom prst="rect">
            <a:avLst/>
          </a:prstGeom>
        </p:spPr>
      </p:pic>
    </p:spTree>
    <p:extLst>
      <p:ext uri="{BB962C8B-B14F-4D97-AF65-F5344CB8AC3E}">
        <p14:creationId xmlns:p14="http://schemas.microsoft.com/office/powerpoint/2010/main" val="31985624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 calcmode="lin" valueType="num">
                                      <p:cBhvr>
                                        <p:cTn id="18" dur="1000" fill="hold"/>
                                        <p:tgtEl>
                                          <p:spTgt spid="13"/>
                                        </p:tgtEl>
                                        <p:attrNameLst>
                                          <p:attrName>style.rotation</p:attrName>
                                        </p:attrNameLst>
                                      </p:cBhvr>
                                      <p:tavLst>
                                        <p:tav tm="0">
                                          <p:val>
                                            <p:fltVal val="90"/>
                                          </p:val>
                                        </p:tav>
                                        <p:tav tm="100000">
                                          <p:val>
                                            <p:fltVal val="0"/>
                                          </p:val>
                                        </p:tav>
                                      </p:tavLst>
                                    </p:anim>
                                    <p:animEffect transition="in" filter="fade">
                                      <p:cBhvr>
                                        <p:cTn id="19" dur="1000"/>
                                        <p:tgtEl>
                                          <p:spTgt spid="13"/>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45">
            <a:extLst>
              <a:ext uri="{FF2B5EF4-FFF2-40B4-BE49-F238E27FC236}">
                <a16:creationId xmlns="" xmlns:a16="http://schemas.microsoft.com/office/drawing/2014/main" id="{2A78B394-6526-A341-9719-B6B591960D95}"/>
              </a:ext>
            </a:extLst>
          </p:cNvPr>
          <p:cNvGraphicFramePr>
            <a:graphicFrameLocks/>
          </p:cNvGraphicFramePr>
          <p:nvPr>
            <p:extLst>
              <p:ext uri="{D42A27DB-BD31-4B8C-83A1-F6EECF244321}">
                <p14:modId xmlns:p14="http://schemas.microsoft.com/office/powerpoint/2010/main" val="3735301158"/>
              </p:ext>
            </p:extLst>
          </p:nvPr>
        </p:nvGraphicFramePr>
        <p:xfrm>
          <a:off x="781665" y="249220"/>
          <a:ext cx="9374707" cy="5770562"/>
        </p:xfrm>
        <a:graphic>
          <a:graphicData uri="http://schemas.openxmlformats.org/drawingml/2006/table">
            <a:tbl>
              <a:tblPr/>
              <a:tblGrid>
                <a:gridCol w="2065613">
                  <a:extLst>
                    <a:ext uri="{9D8B030D-6E8A-4147-A177-3AD203B41FA5}">
                      <a16:colId xmlns="" xmlns:a16="http://schemas.microsoft.com/office/drawing/2014/main" val="20000"/>
                    </a:ext>
                  </a:extLst>
                </a:gridCol>
                <a:gridCol w="5322927">
                  <a:extLst>
                    <a:ext uri="{9D8B030D-6E8A-4147-A177-3AD203B41FA5}">
                      <a16:colId xmlns="" xmlns:a16="http://schemas.microsoft.com/office/drawing/2014/main" val="20001"/>
                    </a:ext>
                  </a:extLst>
                </a:gridCol>
                <a:gridCol w="1986167">
                  <a:extLst>
                    <a:ext uri="{9D8B030D-6E8A-4147-A177-3AD203B41FA5}">
                      <a16:colId xmlns="" xmlns:a16="http://schemas.microsoft.com/office/drawing/2014/main" val="20002"/>
                    </a:ext>
                  </a:extLst>
                </a:gridCol>
              </a:tblGrid>
              <a:tr h="4572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Tên</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truyện</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Kết</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bài</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Kiểu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kết</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bài</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0"/>
                  </a:ext>
                </a:extLst>
              </a:tr>
              <a:tr h="204628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a/ Một người chính trực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33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267074">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b/ </a:t>
                      </a:r>
                      <a:r>
                        <a:rPr kumimoji="0" 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Nỗi</a:t>
                      </a:r>
                      <a:r>
                        <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dằn</a:t>
                      </a:r>
                      <a:r>
                        <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vặt</a:t>
                      </a:r>
                      <a:endPar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của</a:t>
                      </a:r>
                      <a:r>
                        <a:rPr kumimoji="0" lang="en-US" sz="24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An-</a:t>
                      </a:r>
                      <a:r>
                        <a:rPr kumimoji="0" lang="en-US" sz="2400" b="0"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đrây</a:t>
                      </a:r>
                      <a:r>
                        <a:rPr kumimoji="0" lang="en-US" sz="24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r>
                        <a:rPr kumimoji="0" lang="en-US" sz="2400" b="0"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ca</a:t>
                      </a:r>
                      <a:endPar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dirty="0">
                        <a:ln>
                          <a:noFill/>
                        </a:ln>
                        <a:solidFill>
                          <a:srgbClr val="0033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13" name="Text Box 23">
            <a:extLst>
              <a:ext uri="{FF2B5EF4-FFF2-40B4-BE49-F238E27FC236}">
                <a16:creationId xmlns="" xmlns:a16="http://schemas.microsoft.com/office/drawing/2014/main" id="{EC9929E1-CCC3-844D-A9CA-6CB6E83128D2}"/>
              </a:ext>
            </a:extLst>
          </p:cNvPr>
          <p:cNvSpPr txBox="1">
            <a:spLocks noChangeArrowheads="1"/>
          </p:cNvSpPr>
          <p:nvPr/>
        </p:nvSpPr>
        <p:spPr bwMode="auto">
          <a:xfrm>
            <a:off x="8479972" y="3488436"/>
            <a:ext cx="198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b="1" i="1" dirty="0">
                <a:solidFill>
                  <a:srgbClr val="FF0000"/>
                </a:solidFill>
              </a:rPr>
              <a:t>KB </a:t>
            </a:r>
            <a:r>
              <a:rPr lang="en-US" altLang="x-none" sz="2400" b="1" i="1" dirty="0" err="1">
                <a:solidFill>
                  <a:srgbClr val="FF0000"/>
                </a:solidFill>
              </a:rPr>
              <a:t>không</a:t>
            </a:r>
            <a:endParaRPr lang="en-US" altLang="x-none" sz="2400" b="1" i="1" dirty="0">
              <a:solidFill>
                <a:srgbClr val="FF0000"/>
              </a:solidFill>
            </a:endParaRPr>
          </a:p>
          <a:p>
            <a:pPr eaLnBrk="1" hangingPunct="1">
              <a:spcBef>
                <a:spcPct val="50000"/>
              </a:spcBef>
            </a:pPr>
            <a:r>
              <a:rPr lang="en-US" altLang="x-none" sz="2400" b="1" i="1" dirty="0">
                <a:solidFill>
                  <a:srgbClr val="FF0000"/>
                </a:solidFill>
              </a:rPr>
              <a:t> </a:t>
            </a:r>
            <a:r>
              <a:rPr lang="en-US" altLang="x-none" sz="2400" b="1" i="1" dirty="0" err="1">
                <a:solidFill>
                  <a:srgbClr val="FF0000"/>
                </a:solidFill>
              </a:rPr>
              <a:t>mở</a:t>
            </a:r>
            <a:r>
              <a:rPr lang="en-US" altLang="x-none" sz="2400" b="1" i="1" dirty="0">
                <a:solidFill>
                  <a:srgbClr val="FF0000"/>
                </a:solidFill>
              </a:rPr>
              <a:t> </a:t>
            </a:r>
            <a:r>
              <a:rPr lang="en-US" altLang="x-none" sz="2400" b="1" i="1" dirty="0" err="1">
                <a:solidFill>
                  <a:srgbClr val="FF0000"/>
                </a:solidFill>
              </a:rPr>
              <a:t>rộng</a:t>
            </a:r>
            <a:endParaRPr lang="en-US" altLang="x-none" sz="2400" b="1" i="1" dirty="0">
              <a:solidFill>
                <a:srgbClr val="FF0000"/>
              </a:solidFill>
            </a:endParaRPr>
          </a:p>
        </p:txBody>
      </p:sp>
      <p:sp>
        <p:nvSpPr>
          <p:cNvPr id="18" name="AutoShape 34">
            <a:extLst>
              <a:ext uri="{FF2B5EF4-FFF2-40B4-BE49-F238E27FC236}">
                <a16:creationId xmlns="" xmlns:a16="http://schemas.microsoft.com/office/drawing/2014/main" id="{016F3E2A-291F-A943-B58E-B4FE707D7DD2}"/>
              </a:ext>
            </a:extLst>
          </p:cNvPr>
          <p:cNvSpPr>
            <a:spLocks noChangeArrowheads="1"/>
          </p:cNvSpPr>
          <p:nvPr/>
        </p:nvSpPr>
        <p:spPr bwMode="auto">
          <a:xfrm>
            <a:off x="8011887" y="3921618"/>
            <a:ext cx="533400" cy="228600"/>
          </a:xfrm>
          <a:prstGeom prst="rightArrow">
            <a:avLst>
              <a:gd name="adj1" fmla="val 50000"/>
              <a:gd name="adj2" fmla="val 5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
        <p:nvSpPr>
          <p:cNvPr id="19" name="Rectangle 36">
            <a:extLst>
              <a:ext uri="{FF2B5EF4-FFF2-40B4-BE49-F238E27FC236}">
                <a16:creationId xmlns="" xmlns:a16="http://schemas.microsoft.com/office/drawing/2014/main" id="{D9533DFD-4F58-D447-B014-D865F41C9F1F}"/>
              </a:ext>
            </a:extLst>
          </p:cNvPr>
          <p:cNvSpPr>
            <a:spLocks noChangeArrowheads="1"/>
          </p:cNvSpPr>
          <p:nvPr/>
        </p:nvSpPr>
        <p:spPr bwMode="auto">
          <a:xfrm>
            <a:off x="3211286" y="993302"/>
            <a:ext cx="487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en-US" altLang="x-none" sz="2400" dirty="0" err="1">
                <a:solidFill>
                  <a:srgbClr val="000099"/>
                </a:solidFill>
              </a:rPr>
              <a:t>Tô</a:t>
            </a:r>
            <a:r>
              <a:rPr lang="en-US" altLang="x-none" sz="2400" dirty="0">
                <a:solidFill>
                  <a:srgbClr val="000099"/>
                </a:solidFill>
              </a:rPr>
              <a:t> </a:t>
            </a:r>
            <a:r>
              <a:rPr lang="en-US" altLang="x-none" sz="2400" dirty="0" err="1">
                <a:solidFill>
                  <a:srgbClr val="000099"/>
                </a:solidFill>
              </a:rPr>
              <a:t>Hiến</a:t>
            </a:r>
            <a:r>
              <a:rPr lang="en-US" altLang="x-none" sz="2400" dirty="0">
                <a:solidFill>
                  <a:srgbClr val="000099"/>
                </a:solidFill>
              </a:rPr>
              <a:t> </a:t>
            </a:r>
            <a:r>
              <a:rPr lang="en-US" altLang="x-none" sz="2400" dirty="0" err="1">
                <a:solidFill>
                  <a:srgbClr val="000099"/>
                </a:solidFill>
              </a:rPr>
              <a:t>Thành</a:t>
            </a:r>
            <a:r>
              <a:rPr lang="en-US" altLang="x-none" sz="2400" dirty="0">
                <a:solidFill>
                  <a:srgbClr val="000099"/>
                </a:solidFill>
              </a:rPr>
              <a:t> </a:t>
            </a:r>
            <a:r>
              <a:rPr lang="en-US" altLang="x-none" sz="2400" dirty="0" err="1">
                <a:solidFill>
                  <a:srgbClr val="000099"/>
                </a:solidFill>
              </a:rPr>
              <a:t>tâu</a:t>
            </a:r>
            <a:r>
              <a:rPr lang="en-US" altLang="x-none" sz="2400" dirty="0">
                <a:solidFill>
                  <a:srgbClr val="000099"/>
                </a:solidFill>
              </a:rPr>
              <a:t>: “</a:t>
            </a:r>
            <a:r>
              <a:rPr lang="en-US" altLang="x-none" sz="2400" dirty="0" err="1">
                <a:solidFill>
                  <a:srgbClr val="000099"/>
                </a:solidFill>
              </a:rPr>
              <a:t>Nếu</a:t>
            </a:r>
            <a:r>
              <a:rPr lang="en-US" altLang="x-none" sz="2400" dirty="0">
                <a:solidFill>
                  <a:srgbClr val="000099"/>
                </a:solidFill>
              </a:rPr>
              <a:t> </a:t>
            </a:r>
            <a:r>
              <a:rPr lang="en-US" altLang="x-none" sz="2400" dirty="0" err="1">
                <a:solidFill>
                  <a:srgbClr val="000099"/>
                </a:solidFill>
              </a:rPr>
              <a:t>Thái</a:t>
            </a:r>
            <a:r>
              <a:rPr lang="en-US" altLang="x-none" sz="2400" dirty="0">
                <a:solidFill>
                  <a:srgbClr val="000099"/>
                </a:solidFill>
              </a:rPr>
              <a:t> </a:t>
            </a:r>
            <a:r>
              <a:rPr lang="en-US" altLang="x-none" sz="2400" dirty="0" err="1">
                <a:solidFill>
                  <a:srgbClr val="000099"/>
                </a:solidFill>
              </a:rPr>
              <a:t>hậu</a:t>
            </a:r>
            <a:r>
              <a:rPr lang="en-US" altLang="x-none" sz="2400" dirty="0">
                <a:solidFill>
                  <a:srgbClr val="000099"/>
                </a:solidFill>
              </a:rPr>
              <a:t> </a:t>
            </a:r>
            <a:r>
              <a:rPr lang="en-US" altLang="x-none" sz="2400" dirty="0" err="1">
                <a:solidFill>
                  <a:srgbClr val="000099"/>
                </a:solidFill>
              </a:rPr>
              <a:t>hỏi</a:t>
            </a:r>
            <a:endParaRPr lang="en-US" altLang="x-none" sz="2400" dirty="0">
              <a:solidFill>
                <a:srgbClr val="000099"/>
              </a:solidFill>
            </a:endParaRPr>
          </a:p>
          <a:p>
            <a:pPr algn="ctr" eaLnBrk="1" hangingPunct="1">
              <a:spcBef>
                <a:spcPct val="20000"/>
              </a:spcBef>
            </a:pPr>
            <a:r>
              <a:rPr lang="en-US" altLang="x-none" sz="2400" dirty="0">
                <a:solidFill>
                  <a:srgbClr val="000099"/>
                </a:solidFill>
              </a:rPr>
              <a:t> </a:t>
            </a:r>
            <a:r>
              <a:rPr lang="en-US" altLang="x-none" sz="2400" dirty="0" err="1">
                <a:solidFill>
                  <a:srgbClr val="000099"/>
                </a:solidFill>
              </a:rPr>
              <a:t>người</a:t>
            </a:r>
            <a:r>
              <a:rPr lang="en-US" altLang="x-none" sz="2400" dirty="0">
                <a:solidFill>
                  <a:srgbClr val="000099"/>
                </a:solidFill>
              </a:rPr>
              <a:t> </a:t>
            </a:r>
            <a:r>
              <a:rPr lang="en-US" altLang="x-none" sz="2400" dirty="0" err="1">
                <a:solidFill>
                  <a:srgbClr val="000099"/>
                </a:solidFill>
              </a:rPr>
              <a:t>hầu</a:t>
            </a:r>
            <a:r>
              <a:rPr lang="en-US" altLang="x-none" sz="2400" dirty="0">
                <a:solidFill>
                  <a:srgbClr val="000099"/>
                </a:solidFill>
              </a:rPr>
              <a:t> </a:t>
            </a:r>
            <a:r>
              <a:rPr lang="en-US" altLang="x-none" sz="2400" dirty="0" err="1">
                <a:solidFill>
                  <a:srgbClr val="000099"/>
                </a:solidFill>
              </a:rPr>
              <a:t>hạ</a:t>
            </a:r>
            <a:r>
              <a:rPr lang="en-US" altLang="x-none" sz="2400" dirty="0">
                <a:solidFill>
                  <a:srgbClr val="000099"/>
                </a:solidFill>
              </a:rPr>
              <a:t> </a:t>
            </a:r>
            <a:r>
              <a:rPr lang="en-US" altLang="x-none" sz="2400" dirty="0" err="1">
                <a:solidFill>
                  <a:srgbClr val="000099"/>
                </a:solidFill>
              </a:rPr>
              <a:t>giỏi</a:t>
            </a:r>
            <a:r>
              <a:rPr lang="en-US" altLang="x-none" sz="2400" dirty="0">
                <a:solidFill>
                  <a:srgbClr val="000099"/>
                </a:solidFill>
              </a:rPr>
              <a:t> </a:t>
            </a:r>
            <a:r>
              <a:rPr lang="en-US" altLang="x-none" sz="2400" dirty="0" err="1">
                <a:solidFill>
                  <a:srgbClr val="000099"/>
                </a:solidFill>
              </a:rPr>
              <a:t>thì</a:t>
            </a:r>
            <a:r>
              <a:rPr lang="en-US" altLang="x-none" sz="2400" dirty="0">
                <a:solidFill>
                  <a:srgbClr val="000099"/>
                </a:solidFill>
              </a:rPr>
              <a:t> </a:t>
            </a:r>
            <a:r>
              <a:rPr lang="en-US" altLang="x-none" sz="2400" dirty="0" err="1">
                <a:solidFill>
                  <a:srgbClr val="000099"/>
                </a:solidFill>
              </a:rPr>
              <a:t>thần</a:t>
            </a:r>
            <a:r>
              <a:rPr lang="en-US" altLang="x-none" sz="2400" dirty="0">
                <a:solidFill>
                  <a:srgbClr val="000099"/>
                </a:solidFill>
              </a:rPr>
              <a:t> </a:t>
            </a:r>
            <a:r>
              <a:rPr lang="en-US" altLang="x-none" sz="2400" dirty="0" err="1">
                <a:solidFill>
                  <a:srgbClr val="000099"/>
                </a:solidFill>
              </a:rPr>
              <a:t>xin</a:t>
            </a:r>
            <a:r>
              <a:rPr lang="en-US" altLang="x-none" sz="2400" dirty="0">
                <a:solidFill>
                  <a:srgbClr val="000099"/>
                </a:solidFill>
              </a:rPr>
              <a:t> </a:t>
            </a:r>
            <a:r>
              <a:rPr lang="en-US" altLang="x-none" sz="2400" dirty="0" err="1">
                <a:solidFill>
                  <a:srgbClr val="000099"/>
                </a:solidFill>
              </a:rPr>
              <a:t>cửVũ</a:t>
            </a:r>
            <a:r>
              <a:rPr lang="en-US" altLang="x-none" sz="2400" dirty="0">
                <a:solidFill>
                  <a:srgbClr val="000099"/>
                </a:solidFill>
              </a:rPr>
              <a:t> </a:t>
            </a:r>
          </a:p>
          <a:p>
            <a:pPr algn="ctr" eaLnBrk="1" hangingPunct="1">
              <a:spcBef>
                <a:spcPct val="20000"/>
              </a:spcBef>
            </a:pPr>
            <a:r>
              <a:rPr lang="en-US" altLang="x-none" sz="2400" dirty="0" err="1">
                <a:solidFill>
                  <a:srgbClr val="000099"/>
                </a:solidFill>
              </a:rPr>
              <a:t>Tán</a:t>
            </a:r>
            <a:r>
              <a:rPr lang="en-US" altLang="x-none" sz="2400" dirty="0">
                <a:solidFill>
                  <a:srgbClr val="000099"/>
                </a:solidFill>
              </a:rPr>
              <a:t> </a:t>
            </a:r>
            <a:r>
              <a:rPr lang="en-US" altLang="x-none" sz="2400" dirty="0" err="1">
                <a:solidFill>
                  <a:srgbClr val="000099"/>
                </a:solidFill>
              </a:rPr>
              <a:t>Đường</a:t>
            </a:r>
            <a:r>
              <a:rPr lang="en-US" altLang="x-none" sz="2400" dirty="0">
                <a:solidFill>
                  <a:srgbClr val="000099"/>
                </a:solidFill>
              </a:rPr>
              <a:t>, </a:t>
            </a:r>
            <a:r>
              <a:rPr lang="en-US" altLang="x-none" sz="2400" dirty="0" err="1">
                <a:solidFill>
                  <a:srgbClr val="000099"/>
                </a:solidFill>
              </a:rPr>
              <a:t>còn</a:t>
            </a:r>
            <a:r>
              <a:rPr lang="en-US" altLang="x-none" sz="2400" dirty="0">
                <a:solidFill>
                  <a:srgbClr val="000099"/>
                </a:solidFill>
              </a:rPr>
              <a:t> </a:t>
            </a:r>
            <a:r>
              <a:rPr lang="en-US" altLang="x-none" sz="2400" dirty="0" err="1">
                <a:solidFill>
                  <a:srgbClr val="000099"/>
                </a:solidFill>
              </a:rPr>
              <a:t>hỏi</a:t>
            </a:r>
            <a:r>
              <a:rPr lang="en-US" altLang="x-none" sz="2400" dirty="0">
                <a:solidFill>
                  <a:srgbClr val="000099"/>
                </a:solidFill>
              </a:rPr>
              <a:t> </a:t>
            </a:r>
            <a:r>
              <a:rPr lang="en-US" altLang="x-none" sz="2400" dirty="0" err="1">
                <a:solidFill>
                  <a:srgbClr val="000099"/>
                </a:solidFill>
              </a:rPr>
              <a:t>người</a:t>
            </a:r>
            <a:r>
              <a:rPr lang="en-US" altLang="x-none" sz="2400" dirty="0">
                <a:solidFill>
                  <a:srgbClr val="000099"/>
                </a:solidFill>
              </a:rPr>
              <a:t> </a:t>
            </a:r>
            <a:r>
              <a:rPr lang="en-US" altLang="x-none" sz="2400" dirty="0" err="1">
                <a:solidFill>
                  <a:srgbClr val="000099"/>
                </a:solidFill>
              </a:rPr>
              <a:t>tài</a:t>
            </a:r>
            <a:r>
              <a:rPr lang="en-US" altLang="x-none" sz="2400" dirty="0">
                <a:solidFill>
                  <a:srgbClr val="000099"/>
                </a:solidFill>
              </a:rPr>
              <a:t> </a:t>
            </a:r>
            <a:r>
              <a:rPr lang="en-US" altLang="x-none" sz="2400" dirty="0" err="1">
                <a:solidFill>
                  <a:srgbClr val="000099"/>
                </a:solidFill>
              </a:rPr>
              <a:t>ba</a:t>
            </a:r>
            <a:r>
              <a:rPr lang="en-US" altLang="x-none" sz="2400" dirty="0">
                <a:solidFill>
                  <a:srgbClr val="000099"/>
                </a:solidFill>
              </a:rPr>
              <a:t> </a:t>
            </a:r>
            <a:r>
              <a:rPr lang="en-US" altLang="x-none" sz="2400" dirty="0" err="1">
                <a:solidFill>
                  <a:srgbClr val="000099"/>
                </a:solidFill>
              </a:rPr>
              <a:t>giúp</a:t>
            </a:r>
            <a:r>
              <a:rPr lang="en-US" altLang="x-none" sz="2400" dirty="0">
                <a:solidFill>
                  <a:srgbClr val="000099"/>
                </a:solidFill>
              </a:rPr>
              <a:t> </a:t>
            </a:r>
          </a:p>
          <a:p>
            <a:pPr algn="ctr" eaLnBrk="1" hangingPunct="1">
              <a:spcBef>
                <a:spcPct val="20000"/>
              </a:spcBef>
            </a:pPr>
            <a:r>
              <a:rPr lang="en-US" altLang="x-none" sz="2400" dirty="0">
                <a:solidFill>
                  <a:srgbClr val="000099"/>
                </a:solidFill>
              </a:rPr>
              <a:t>                                      </a:t>
            </a:r>
            <a:r>
              <a:rPr lang="en-US" altLang="x-none" sz="2400" dirty="0" err="1">
                <a:solidFill>
                  <a:srgbClr val="000099"/>
                </a:solidFill>
              </a:rPr>
              <a:t>nước</a:t>
            </a:r>
            <a:r>
              <a:rPr lang="en-US" altLang="x-none" sz="2400" dirty="0">
                <a:solidFill>
                  <a:srgbClr val="000099"/>
                </a:solidFill>
              </a:rPr>
              <a:t>, </a:t>
            </a:r>
            <a:r>
              <a:rPr lang="en-US" altLang="x-none" sz="2400" dirty="0" err="1">
                <a:solidFill>
                  <a:srgbClr val="000099"/>
                </a:solidFill>
              </a:rPr>
              <a:t>thần</a:t>
            </a:r>
            <a:r>
              <a:rPr lang="en-US" altLang="x-none" sz="2400" dirty="0">
                <a:solidFill>
                  <a:srgbClr val="000099"/>
                </a:solidFill>
              </a:rPr>
              <a:t> </a:t>
            </a:r>
            <a:r>
              <a:rPr lang="en-US" altLang="x-none" sz="2400" dirty="0" err="1">
                <a:solidFill>
                  <a:srgbClr val="000099"/>
                </a:solidFill>
              </a:rPr>
              <a:t>xin</a:t>
            </a:r>
            <a:r>
              <a:rPr lang="en-US" altLang="x-none" sz="2400" dirty="0">
                <a:solidFill>
                  <a:srgbClr val="000099"/>
                </a:solidFill>
              </a:rPr>
              <a:t> </a:t>
            </a:r>
            <a:r>
              <a:rPr lang="en-US" altLang="x-none" sz="2400" dirty="0" err="1">
                <a:solidFill>
                  <a:srgbClr val="000099"/>
                </a:solidFill>
              </a:rPr>
              <a:t>cử</a:t>
            </a:r>
            <a:r>
              <a:rPr lang="en-US" altLang="x-none" sz="2400" dirty="0">
                <a:solidFill>
                  <a:srgbClr val="000099"/>
                </a:solidFill>
              </a:rPr>
              <a:t> </a:t>
            </a:r>
            <a:r>
              <a:rPr lang="en-US" altLang="x-none" sz="2400" dirty="0" err="1">
                <a:solidFill>
                  <a:srgbClr val="000099"/>
                </a:solidFill>
              </a:rPr>
              <a:t>Trần</a:t>
            </a:r>
            <a:r>
              <a:rPr lang="en-US" altLang="x-none" sz="2400" dirty="0">
                <a:solidFill>
                  <a:srgbClr val="000099"/>
                </a:solidFill>
              </a:rPr>
              <a:t> </a:t>
            </a:r>
            <a:r>
              <a:rPr lang="en-US" altLang="x-none" sz="2400" dirty="0" err="1">
                <a:solidFill>
                  <a:srgbClr val="000099"/>
                </a:solidFill>
              </a:rPr>
              <a:t>Trung</a:t>
            </a:r>
            <a:r>
              <a:rPr lang="en-US" altLang="x-none" sz="2400" dirty="0">
                <a:solidFill>
                  <a:srgbClr val="000099"/>
                </a:solidFill>
              </a:rPr>
              <a:t> </a:t>
            </a:r>
            <a:r>
              <a:rPr lang="en-US" altLang="x-none" sz="2400" dirty="0" err="1">
                <a:solidFill>
                  <a:srgbClr val="000099"/>
                </a:solidFill>
              </a:rPr>
              <a:t>Tá</a:t>
            </a:r>
            <a:r>
              <a:rPr lang="en-US" altLang="x-none" sz="2400" dirty="0">
                <a:solidFill>
                  <a:srgbClr val="000099"/>
                </a:solidFill>
              </a:rPr>
              <a:t>.”                                           </a:t>
            </a:r>
          </a:p>
          <a:p>
            <a:pPr algn="ctr" eaLnBrk="1" hangingPunct="1"/>
            <a:endParaRPr lang="en-US" altLang="x-none" sz="2400" dirty="0">
              <a:solidFill>
                <a:srgbClr val="000099"/>
              </a:solidFill>
            </a:endParaRPr>
          </a:p>
        </p:txBody>
      </p:sp>
      <p:sp>
        <p:nvSpPr>
          <p:cNvPr id="20" name="Rectangle 40">
            <a:extLst>
              <a:ext uri="{FF2B5EF4-FFF2-40B4-BE49-F238E27FC236}">
                <a16:creationId xmlns="" xmlns:a16="http://schemas.microsoft.com/office/drawing/2014/main" id="{DFDCB783-73E4-9F4B-BC30-16222AA93921}"/>
              </a:ext>
            </a:extLst>
          </p:cNvPr>
          <p:cNvSpPr>
            <a:spLocks noChangeArrowheads="1"/>
          </p:cNvSpPr>
          <p:nvPr/>
        </p:nvSpPr>
        <p:spPr bwMode="auto">
          <a:xfrm>
            <a:off x="3102429" y="3322999"/>
            <a:ext cx="4495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20000"/>
              </a:spcBef>
            </a:pPr>
            <a:r>
              <a:rPr lang="en-US" altLang="x-none" sz="2400" dirty="0" err="1">
                <a:solidFill>
                  <a:srgbClr val="000099"/>
                </a:solidFill>
              </a:rPr>
              <a:t>Nhưng</a:t>
            </a:r>
            <a:r>
              <a:rPr lang="en-US" altLang="x-none" sz="2400" dirty="0">
                <a:solidFill>
                  <a:srgbClr val="000099"/>
                </a:solidFill>
              </a:rPr>
              <a:t> An-</a:t>
            </a:r>
            <a:r>
              <a:rPr lang="en-US" altLang="x-none" sz="2400" dirty="0" err="1">
                <a:solidFill>
                  <a:srgbClr val="000099"/>
                </a:solidFill>
              </a:rPr>
              <a:t>đrây</a:t>
            </a:r>
            <a:r>
              <a:rPr lang="en-US" altLang="x-none" sz="2400" dirty="0">
                <a:solidFill>
                  <a:srgbClr val="000099"/>
                </a:solidFill>
              </a:rPr>
              <a:t> –ca </a:t>
            </a:r>
            <a:r>
              <a:rPr lang="en-US" altLang="x-none" sz="2400" dirty="0" err="1">
                <a:solidFill>
                  <a:srgbClr val="000099"/>
                </a:solidFill>
              </a:rPr>
              <a:t>không</a:t>
            </a:r>
            <a:r>
              <a:rPr lang="en-US" altLang="x-none" sz="2400" dirty="0">
                <a:solidFill>
                  <a:srgbClr val="000099"/>
                </a:solidFill>
              </a:rPr>
              <a:t> </a:t>
            </a:r>
            <a:r>
              <a:rPr lang="en-US" altLang="x-none" sz="2400" dirty="0" err="1">
                <a:solidFill>
                  <a:srgbClr val="000099"/>
                </a:solidFill>
              </a:rPr>
              <a:t>nghĩ</a:t>
            </a:r>
            <a:r>
              <a:rPr lang="en-US" altLang="x-none" sz="2400" dirty="0">
                <a:solidFill>
                  <a:srgbClr val="000099"/>
                </a:solidFill>
              </a:rPr>
              <a:t> </a:t>
            </a:r>
            <a:r>
              <a:rPr lang="en-US" altLang="x-none" sz="2400" dirty="0" err="1">
                <a:solidFill>
                  <a:srgbClr val="000099"/>
                </a:solidFill>
              </a:rPr>
              <a:t>như</a:t>
            </a:r>
            <a:r>
              <a:rPr lang="en-US" altLang="x-none" sz="2400" dirty="0">
                <a:solidFill>
                  <a:srgbClr val="000099"/>
                </a:solidFill>
              </a:rPr>
              <a:t>     </a:t>
            </a:r>
          </a:p>
          <a:p>
            <a:pPr algn="just" eaLnBrk="1" hangingPunct="1">
              <a:spcBef>
                <a:spcPct val="20000"/>
              </a:spcBef>
            </a:pPr>
            <a:r>
              <a:rPr lang="en-US" altLang="x-none" sz="2400" dirty="0" err="1">
                <a:solidFill>
                  <a:srgbClr val="000099"/>
                </a:solidFill>
              </a:rPr>
              <a:t>vậy</a:t>
            </a:r>
            <a:r>
              <a:rPr lang="en-US" altLang="x-none" sz="2400" dirty="0">
                <a:solidFill>
                  <a:srgbClr val="000099"/>
                </a:solidFill>
              </a:rPr>
              <a:t>. </a:t>
            </a:r>
            <a:r>
              <a:rPr lang="en-US" altLang="x-none" sz="2400" dirty="0" err="1">
                <a:solidFill>
                  <a:srgbClr val="000099"/>
                </a:solidFill>
              </a:rPr>
              <a:t>Cả</a:t>
            </a:r>
            <a:r>
              <a:rPr lang="en-US" altLang="x-none" sz="2400" dirty="0">
                <a:solidFill>
                  <a:srgbClr val="000099"/>
                </a:solidFill>
              </a:rPr>
              <a:t> </a:t>
            </a:r>
            <a:r>
              <a:rPr lang="en-US" altLang="x-none" sz="2400" dirty="0" err="1">
                <a:solidFill>
                  <a:srgbClr val="000099"/>
                </a:solidFill>
              </a:rPr>
              <a:t>đêm</a:t>
            </a:r>
            <a:r>
              <a:rPr lang="en-US" altLang="x-none" sz="2400" dirty="0">
                <a:solidFill>
                  <a:srgbClr val="000099"/>
                </a:solidFill>
              </a:rPr>
              <a:t> </a:t>
            </a:r>
            <a:r>
              <a:rPr lang="en-US" altLang="x-none" sz="2400" dirty="0" err="1">
                <a:solidFill>
                  <a:srgbClr val="000099"/>
                </a:solidFill>
              </a:rPr>
              <a:t>đó,em</a:t>
            </a:r>
            <a:r>
              <a:rPr lang="en-US" altLang="x-none" sz="2400" dirty="0">
                <a:solidFill>
                  <a:srgbClr val="000099"/>
                </a:solidFill>
              </a:rPr>
              <a:t> </a:t>
            </a:r>
            <a:r>
              <a:rPr lang="en-US" altLang="x-none" sz="2400" dirty="0" err="1">
                <a:solidFill>
                  <a:srgbClr val="000099"/>
                </a:solidFill>
              </a:rPr>
              <a:t>ngồi</a:t>
            </a:r>
            <a:r>
              <a:rPr lang="en-US" altLang="x-none" sz="2400" dirty="0">
                <a:solidFill>
                  <a:srgbClr val="000099"/>
                </a:solidFill>
              </a:rPr>
              <a:t> </a:t>
            </a:r>
            <a:r>
              <a:rPr lang="en-US" altLang="x-none" sz="2400" dirty="0" err="1">
                <a:solidFill>
                  <a:srgbClr val="000099"/>
                </a:solidFill>
              </a:rPr>
              <a:t>nức</a:t>
            </a:r>
            <a:r>
              <a:rPr lang="en-US" altLang="x-none" sz="2400" dirty="0">
                <a:solidFill>
                  <a:srgbClr val="000099"/>
                </a:solidFill>
              </a:rPr>
              <a:t> </a:t>
            </a:r>
            <a:r>
              <a:rPr lang="en-US" altLang="x-none" sz="2400" dirty="0" err="1">
                <a:solidFill>
                  <a:srgbClr val="000099"/>
                </a:solidFill>
              </a:rPr>
              <a:t>nở</a:t>
            </a:r>
            <a:r>
              <a:rPr lang="en-US" altLang="x-none" sz="2400" dirty="0">
                <a:solidFill>
                  <a:srgbClr val="000099"/>
                </a:solidFill>
              </a:rPr>
              <a:t> </a:t>
            </a:r>
            <a:r>
              <a:rPr lang="en-US" altLang="x-none" sz="2400" dirty="0" err="1">
                <a:solidFill>
                  <a:srgbClr val="000099"/>
                </a:solidFill>
              </a:rPr>
              <a:t>dưới</a:t>
            </a:r>
            <a:r>
              <a:rPr lang="en-US" altLang="x-none" sz="2400" dirty="0">
                <a:solidFill>
                  <a:srgbClr val="000099"/>
                </a:solidFill>
              </a:rPr>
              <a:t>      </a:t>
            </a:r>
          </a:p>
          <a:p>
            <a:pPr algn="just" eaLnBrk="1" hangingPunct="1">
              <a:spcBef>
                <a:spcPct val="20000"/>
              </a:spcBef>
            </a:pPr>
            <a:r>
              <a:rPr lang="en-US" altLang="x-none" sz="2400" dirty="0">
                <a:solidFill>
                  <a:srgbClr val="000099"/>
                </a:solidFill>
              </a:rPr>
              <a:t> </a:t>
            </a:r>
            <a:r>
              <a:rPr lang="en-US" altLang="x-none" sz="2400" dirty="0" err="1">
                <a:solidFill>
                  <a:srgbClr val="000099"/>
                </a:solidFill>
              </a:rPr>
              <a:t>gốc</a:t>
            </a:r>
            <a:r>
              <a:rPr lang="en-US" altLang="x-none" sz="2400" dirty="0">
                <a:solidFill>
                  <a:srgbClr val="000099"/>
                </a:solidFill>
              </a:rPr>
              <a:t> </a:t>
            </a:r>
            <a:r>
              <a:rPr lang="en-US" altLang="x-none" sz="2400" dirty="0" err="1">
                <a:solidFill>
                  <a:srgbClr val="000099"/>
                </a:solidFill>
              </a:rPr>
              <a:t>cây</a:t>
            </a:r>
            <a:r>
              <a:rPr lang="en-US" altLang="x-none" sz="2400" dirty="0">
                <a:solidFill>
                  <a:srgbClr val="000099"/>
                </a:solidFill>
              </a:rPr>
              <a:t> </a:t>
            </a:r>
            <a:r>
              <a:rPr lang="en-US" altLang="x-none" sz="2400" dirty="0" err="1">
                <a:solidFill>
                  <a:srgbClr val="000099"/>
                </a:solidFill>
              </a:rPr>
              <a:t>táo</a:t>
            </a:r>
            <a:r>
              <a:rPr lang="en-US" altLang="x-none" sz="2400" dirty="0">
                <a:solidFill>
                  <a:srgbClr val="000099"/>
                </a:solidFill>
              </a:rPr>
              <a:t> do </a:t>
            </a:r>
            <a:r>
              <a:rPr lang="en-US" altLang="x-none" sz="2400" dirty="0" err="1">
                <a:solidFill>
                  <a:srgbClr val="000099"/>
                </a:solidFill>
              </a:rPr>
              <a:t>tay</a:t>
            </a:r>
            <a:r>
              <a:rPr lang="en-US" altLang="x-none" sz="2400" dirty="0">
                <a:solidFill>
                  <a:srgbClr val="000099"/>
                </a:solidFill>
              </a:rPr>
              <a:t> </a:t>
            </a:r>
            <a:r>
              <a:rPr lang="en-US" altLang="x-none" sz="2400" dirty="0" err="1">
                <a:solidFill>
                  <a:srgbClr val="000099"/>
                </a:solidFill>
              </a:rPr>
              <a:t>ông</a:t>
            </a:r>
            <a:r>
              <a:rPr lang="en-US" altLang="x-none" sz="2400" dirty="0">
                <a:solidFill>
                  <a:srgbClr val="000099"/>
                </a:solidFill>
              </a:rPr>
              <a:t> </a:t>
            </a:r>
            <a:r>
              <a:rPr lang="en-US" altLang="x-none" sz="2400" dirty="0" err="1">
                <a:solidFill>
                  <a:srgbClr val="000099"/>
                </a:solidFill>
              </a:rPr>
              <a:t>vun</a:t>
            </a:r>
            <a:r>
              <a:rPr lang="en-US" altLang="x-none" sz="2400" dirty="0">
                <a:solidFill>
                  <a:srgbClr val="000099"/>
                </a:solidFill>
              </a:rPr>
              <a:t> </a:t>
            </a:r>
            <a:r>
              <a:rPr lang="en-US" altLang="x-none" sz="2400" dirty="0" err="1">
                <a:solidFill>
                  <a:srgbClr val="000099"/>
                </a:solidFill>
              </a:rPr>
              <a:t>trồng</a:t>
            </a:r>
            <a:r>
              <a:rPr lang="en-US" altLang="x-none" sz="2400" dirty="0">
                <a:solidFill>
                  <a:srgbClr val="000099"/>
                </a:solidFill>
              </a:rPr>
              <a:t>. </a:t>
            </a:r>
            <a:r>
              <a:rPr lang="en-US" altLang="x-none" sz="2400" dirty="0" err="1">
                <a:solidFill>
                  <a:srgbClr val="000099"/>
                </a:solidFill>
              </a:rPr>
              <a:t>Mãi</a:t>
            </a:r>
            <a:r>
              <a:rPr lang="en-US" altLang="x-none" sz="2400" dirty="0">
                <a:solidFill>
                  <a:srgbClr val="000099"/>
                </a:solidFill>
              </a:rPr>
              <a:t>  </a:t>
            </a:r>
          </a:p>
          <a:p>
            <a:pPr algn="just" eaLnBrk="1" hangingPunct="1">
              <a:spcBef>
                <a:spcPct val="20000"/>
              </a:spcBef>
            </a:pPr>
            <a:r>
              <a:rPr lang="en-US" altLang="x-none" sz="2400" dirty="0" err="1">
                <a:solidFill>
                  <a:srgbClr val="000099"/>
                </a:solidFill>
              </a:rPr>
              <a:t>sau</a:t>
            </a:r>
            <a:r>
              <a:rPr lang="en-US" altLang="x-none" sz="2400" dirty="0">
                <a:solidFill>
                  <a:srgbClr val="000099"/>
                </a:solidFill>
              </a:rPr>
              <a:t> </a:t>
            </a:r>
            <a:r>
              <a:rPr lang="en-US" altLang="x-none" sz="2400" dirty="0" err="1">
                <a:solidFill>
                  <a:srgbClr val="000099"/>
                </a:solidFill>
              </a:rPr>
              <a:t>này</a:t>
            </a:r>
            <a:r>
              <a:rPr lang="en-US" altLang="x-none" sz="2400" dirty="0">
                <a:solidFill>
                  <a:srgbClr val="000099"/>
                </a:solidFill>
              </a:rPr>
              <a:t>, </a:t>
            </a:r>
            <a:r>
              <a:rPr lang="en-US" altLang="x-none" sz="2400" dirty="0" err="1">
                <a:solidFill>
                  <a:srgbClr val="000099"/>
                </a:solidFill>
              </a:rPr>
              <a:t>khi</a:t>
            </a:r>
            <a:r>
              <a:rPr lang="en-US" altLang="x-none" sz="2400" dirty="0">
                <a:solidFill>
                  <a:srgbClr val="000099"/>
                </a:solidFill>
              </a:rPr>
              <a:t> </a:t>
            </a:r>
            <a:r>
              <a:rPr lang="en-US" altLang="x-none" sz="2400" dirty="0" err="1">
                <a:solidFill>
                  <a:srgbClr val="000099"/>
                </a:solidFill>
              </a:rPr>
              <a:t>đã</a:t>
            </a:r>
            <a:r>
              <a:rPr lang="en-US" altLang="x-none" sz="2400" dirty="0">
                <a:solidFill>
                  <a:srgbClr val="000099"/>
                </a:solidFill>
              </a:rPr>
              <a:t> </a:t>
            </a:r>
            <a:r>
              <a:rPr lang="en-US" altLang="x-none" sz="2400" dirty="0" err="1">
                <a:solidFill>
                  <a:srgbClr val="000099"/>
                </a:solidFill>
              </a:rPr>
              <a:t>lớn</a:t>
            </a:r>
            <a:r>
              <a:rPr lang="en-US" altLang="x-none" sz="2400" dirty="0">
                <a:solidFill>
                  <a:srgbClr val="000099"/>
                </a:solidFill>
              </a:rPr>
              <a:t>, </a:t>
            </a:r>
            <a:r>
              <a:rPr lang="en-US" altLang="x-none" sz="2400" dirty="0" err="1">
                <a:solidFill>
                  <a:srgbClr val="000099"/>
                </a:solidFill>
              </a:rPr>
              <a:t>em</a:t>
            </a:r>
            <a:r>
              <a:rPr lang="en-US" altLang="x-none" sz="2400" dirty="0">
                <a:solidFill>
                  <a:srgbClr val="000099"/>
                </a:solidFill>
              </a:rPr>
              <a:t> </a:t>
            </a:r>
            <a:r>
              <a:rPr lang="en-US" altLang="x-none" sz="2400" dirty="0" err="1">
                <a:solidFill>
                  <a:srgbClr val="000099"/>
                </a:solidFill>
              </a:rPr>
              <a:t>vẫn</a:t>
            </a:r>
            <a:r>
              <a:rPr lang="en-US" altLang="x-none" sz="2400" dirty="0">
                <a:solidFill>
                  <a:srgbClr val="000099"/>
                </a:solidFill>
              </a:rPr>
              <a:t> </a:t>
            </a:r>
            <a:r>
              <a:rPr lang="en-US" altLang="x-none" sz="2400" dirty="0" err="1">
                <a:solidFill>
                  <a:srgbClr val="000099"/>
                </a:solidFill>
              </a:rPr>
              <a:t>luôn</a:t>
            </a:r>
            <a:r>
              <a:rPr lang="en-US" altLang="x-none" sz="2400" dirty="0">
                <a:solidFill>
                  <a:srgbClr val="000099"/>
                </a:solidFill>
              </a:rPr>
              <a:t> </a:t>
            </a:r>
            <a:r>
              <a:rPr lang="en-US" altLang="x-none" sz="2400" dirty="0" err="1">
                <a:solidFill>
                  <a:srgbClr val="000099"/>
                </a:solidFill>
              </a:rPr>
              <a:t>tự</a:t>
            </a:r>
            <a:r>
              <a:rPr lang="en-US" altLang="x-none" sz="2400" dirty="0">
                <a:solidFill>
                  <a:srgbClr val="000099"/>
                </a:solidFill>
              </a:rPr>
              <a:t> </a:t>
            </a:r>
            <a:r>
              <a:rPr lang="en-US" altLang="x-none" sz="2400" dirty="0" err="1">
                <a:solidFill>
                  <a:srgbClr val="000099"/>
                </a:solidFill>
              </a:rPr>
              <a:t>dằn</a:t>
            </a:r>
            <a:endParaRPr lang="en-US" altLang="x-none" sz="2400" dirty="0">
              <a:solidFill>
                <a:srgbClr val="000099"/>
              </a:solidFill>
            </a:endParaRPr>
          </a:p>
          <a:p>
            <a:pPr algn="just" eaLnBrk="1" hangingPunct="1">
              <a:spcBef>
                <a:spcPct val="20000"/>
              </a:spcBef>
            </a:pPr>
            <a:r>
              <a:rPr lang="en-US" altLang="x-none" sz="2400" dirty="0" err="1">
                <a:solidFill>
                  <a:srgbClr val="000099"/>
                </a:solidFill>
              </a:rPr>
              <a:t>vặt</a:t>
            </a:r>
            <a:r>
              <a:rPr lang="en-US" altLang="x-none" sz="2400" dirty="0">
                <a:solidFill>
                  <a:srgbClr val="000099"/>
                </a:solidFill>
              </a:rPr>
              <a:t>:“</a:t>
            </a:r>
            <a:r>
              <a:rPr lang="en-US" altLang="x-none" sz="2400" dirty="0" err="1">
                <a:solidFill>
                  <a:srgbClr val="000099"/>
                </a:solidFill>
              </a:rPr>
              <a:t>Giá</a:t>
            </a:r>
            <a:r>
              <a:rPr lang="en-US" altLang="x-none" sz="2400" dirty="0">
                <a:solidFill>
                  <a:srgbClr val="000099"/>
                </a:solidFill>
              </a:rPr>
              <a:t> </a:t>
            </a:r>
            <a:r>
              <a:rPr lang="en-US" altLang="x-none" sz="2400" dirty="0" err="1">
                <a:solidFill>
                  <a:srgbClr val="000099"/>
                </a:solidFill>
              </a:rPr>
              <a:t>mình</a:t>
            </a:r>
            <a:r>
              <a:rPr lang="en-US" altLang="x-none" sz="2400" dirty="0">
                <a:solidFill>
                  <a:srgbClr val="000099"/>
                </a:solidFill>
              </a:rPr>
              <a:t> </a:t>
            </a:r>
            <a:r>
              <a:rPr lang="en-US" altLang="x-none" sz="2400" dirty="0" err="1">
                <a:solidFill>
                  <a:srgbClr val="000099"/>
                </a:solidFill>
              </a:rPr>
              <a:t>mua</a:t>
            </a:r>
            <a:r>
              <a:rPr lang="en-US" altLang="x-none" sz="2400" dirty="0">
                <a:solidFill>
                  <a:srgbClr val="000099"/>
                </a:solidFill>
              </a:rPr>
              <a:t> </a:t>
            </a:r>
            <a:r>
              <a:rPr lang="en-US" altLang="x-none" sz="2400" dirty="0" err="1">
                <a:solidFill>
                  <a:srgbClr val="000099"/>
                </a:solidFill>
              </a:rPr>
              <a:t>thuốc</a:t>
            </a:r>
            <a:r>
              <a:rPr lang="en-US" altLang="x-none" sz="2400" dirty="0">
                <a:solidFill>
                  <a:srgbClr val="000099"/>
                </a:solidFill>
              </a:rPr>
              <a:t> </a:t>
            </a:r>
            <a:r>
              <a:rPr lang="en-US" altLang="x-none" sz="2400" dirty="0" err="1">
                <a:solidFill>
                  <a:srgbClr val="000099"/>
                </a:solidFill>
              </a:rPr>
              <a:t>về</a:t>
            </a:r>
            <a:r>
              <a:rPr lang="en-US" altLang="x-none" sz="2400" dirty="0">
                <a:solidFill>
                  <a:srgbClr val="000099"/>
                </a:solidFill>
              </a:rPr>
              <a:t> </a:t>
            </a:r>
            <a:r>
              <a:rPr lang="en-US" altLang="x-none" sz="2400" dirty="0" err="1">
                <a:solidFill>
                  <a:srgbClr val="000099"/>
                </a:solidFill>
              </a:rPr>
              <a:t>kịp</a:t>
            </a:r>
            <a:r>
              <a:rPr lang="en-US" altLang="x-none" sz="2400" dirty="0">
                <a:solidFill>
                  <a:srgbClr val="000099"/>
                </a:solidFill>
              </a:rPr>
              <a:t> </a:t>
            </a:r>
            <a:r>
              <a:rPr lang="en-US" altLang="x-none" sz="2400" dirty="0" err="1">
                <a:solidFill>
                  <a:srgbClr val="000099"/>
                </a:solidFill>
              </a:rPr>
              <a:t>thì</a:t>
            </a:r>
            <a:r>
              <a:rPr lang="en-US" altLang="x-none" sz="2400" dirty="0">
                <a:solidFill>
                  <a:srgbClr val="000099"/>
                </a:solidFill>
              </a:rPr>
              <a:t> </a:t>
            </a:r>
            <a:r>
              <a:rPr lang="en-US" altLang="x-none" sz="2400" dirty="0" err="1">
                <a:solidFill>
                  <a:srgbClr val="000099"/>
                </a:solidFill>
              </a:rPr>
              <a:t>ông</a:t>
            </a:r>
            <a:r>
              <a:rPr lang="en-US" altLang="x-none" sz="2400" dirty="0">
                <a:solidFill>
                  <a:srgbClr val="000099"/>
                </a:solidFill>
              </a:rPr>
              <a:t>   </a:t>
            </a:r>
          </a:p>
          <a:p>
            <a:pPr algn="just" eaLnBrk="1" hangingPunct="1">
              <a:spcBef>
                <a:spcPct val="20000"/>
              </a:spcBef>
            </a:pPr>
            <a:r>
              <a:rPr lang="en-US" altLang="x-none" sz="2400" dirty="0" err="1">
                <a:solidFill>
                  <a:srgbClr val="000099"/>
                </a:solidFill>
              </a:rPr>
              <a:t>còn</a:t>
            </a:r>
            <a:r>
              <a:rPr lang="en-US" altLang="x-none" sz="2400" dirty="0">
                <a:solidFill>
                  <a:srgbClr val="000099"/>
                </a:solidFill>
              </a:rPr>
              <a:t> </a:t>
            </a:r>
            <a:r>
              <a:rPr lang="en-US" altLang="x-none" sz="2400" dirty="0" err="1">
                <a:solidFill>
                  <a:srgbClr val="000099"/>
                </a:solidFill>
              </a:rPr>
              <a:t>sống</a:t>
            </a:r>
            <a:r>
              <a:rPr lang="en-US" altLang="x-none" sz="2400" dirty="0">
                <a:solidFill>
                  <a:srgbClr val="000099"/>
                </a:solidFill>
              </a:rPr>
              <a:t> </a:t>
            </a:r>
            <a:r>
              <a:rPr lang="en-US" altLang="x-none" sz="2400" dirty="0" err="1">
                <a:solidFill>
                  <a:srgbClr val="000099"/>
                </a:solidFill>
              </a:rPr>
              <a:t>thêm</a:t>
            </a:r>
            <a:r>
              <a:rPr lang="en-US" altLang="x-none" sz="2400" dirty="0">
                <a:solidFill>
                  <a:srgbClr val="000099"/>
                </a:solidFill>
              </a:rPr>
              <a:t> </a:t>
            </a:r>
            <a:r>
              <a:rPr lang="en-US" altLang="x-none" sz="2400" dirty="0" err="1">
                <a:solidFill>
                  <a:srgbClr val="000099"/>
                </a:solidFill>
              </a:rPr>
              <a:t>được</a:t>
            </a:r>
            <a:r>
              <a:rPr lang="en-US" altLang="x-none" sz="2400" dirty="0">
                <a:solidFill>
                  <a:srgbClr val="000099"/>
                </a:solidFill>
              </a:rPr>
              <a:t> </a:t>
            </a:r>
            <a:r>
              <a:rPr lang="en-US" altLang="x-none" sz="2400" dirty="0" err="1">
                <a:solidFill>
                  <a:srgbClr val="000099"/>
                </a:solidFill>
              </a:rPr>
              <a:t>ít</a:t>
            </a:r>
            <a:r>
              <a:rPr lang="en-US" altLang="x-none" sz="2400" dirty="0">
                <a:solidFill>
                  <a:srgbClr val="000099"/>
                </a:solidFill>
              </a:rPr>
              <a:t> </a:t>
            </a:r>
            <a:r>
              <a:rPr lang="en-US" altLang="x-none" sz="2400" dirty="0" err="1">
                <a:solidFill>
                  <a:srgbClr val="000099"/>
                </a:solidFill>
              </a:rPr>
              <a:t>năm</a:t>
            </a:r>
            <a:r>
              <a:rPr lang="en-US" altLang="x-none" sz="2400" dirty="0">
                <a:solidFill>
                  <a:srgbClr val="000099"/>
                </a:solidFill>
              </a:rPr>
              <a:t> </a:t>
            </a:r>
            <a:r>
              <a:rPr lang="en-US" altLang="x-none" sz="2400" dirty="0" err="1">
                <a:solidFill>
                  <a:srgbClr val="000099"/>
                </a:solidFill>
              </a:rPr>
              <a:t>nữa</a:t>
            </a:r>
            <a:r>
              <a:rPr lang="en-US" altLang="x-none" sz="2400" dirty="0">
                <a:solidFill>
                  <a:srgbClr val="000099"/>
                </a:solidFill>
              </a:rPr>
              <a:t> ! ”</a:t>
            </a:r>
          </a:p>
          <a:p>
            <a:pPr algn="just" eaLnBrk="1" hangingPunct="1"/>
            <a:endParaRPr lang="en-US" altLang="x-none" sz="2400" dirty="0">
              <a:solidFill>
                <a:srgbClr val="000099"/>
              </a:solidFill>
            </a:endParaRPr>
          </a:p>
        </p:txBody>
      </p:sp>
      <p:sp>
        <p:nvSpPr>
          <p:cNvPr id="28" name="Text Box 23">
            <a:extLst>
              <a:ext uri="{FF2B5EF4-FFF2-40B4-BE49-F238E27FC236}">
                <a16:creationId xmlns="" xmlns:a16="http://schemas.microsoft.com/office/drawing/2014/main" id="{A9DEDBA1-2FC3-7349-86BE-AF799F0312A5}"/>
              </a:ext>
            </a:extLst>
          </p:cNvPr>
          <p:cNvSpPr txBox="1">
            <a:spLocks noChangeArrowheads="1"/>
          </p:cNvSpPr>
          <p:nvPr/>
        </p:nvSpPr>
        <p:spPr bwMode="auto">
          <a:xfrm>
            <a:off x="8447315" y="1111039"/>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b="1" i="1" dirty="0" smtClean="0">
                <a:solidFill>
                  <a:srgbClr val="FF0000"/>
                </a:solidFill>
              </a:rPr>
              <a:t>KB </a:t>
            </a:r>
            <a:r>
              <a:rPr lang="en-US" altLang="x-none" sz="2400" b="1" i="1" dirty="0" err="1" smtClean="0">
                <a:solidFill>
                  <a:srgbClr val="FF0000"/>
                </a:solidFill>
              </a:rPr>
              <a:t>không</a:t>
            </a:r>
            <a:r>
              <a:rPr lang="en-US" altLang="x-none" sz="2400" b="1" i="1" dirty="0" smtClean="0">
                <a:solidFill>
                  <a:srgbClr val="FF0000"/>
                </a:solidFill>
              </a:rPr>
              <a:t>  </a:t>
            </a:r>
            <a:r>
              <a:rPr lang="en-US" altLang="x-none" sz="2400" b="1" i="1" dirty="0" err="1">
                <a:solidFill>
                  <a:srgbClr val="FF0000"/>
                </a:solidFill>
              </a:rPr>
              <a:t>mở</a:t>
            </a:r>
            <a:r>
              <a:rPr lang="en-US" altLang="x-none" sz="2400" b="1" i="1" dirty="0">
                <a:solidFill>
                  <a:srgbClr val="FF0000"/>
                </a:solidFill>
              </a:rPr>
              <a:t> </a:t>
            </a:r>
            <a:r>
              <a:rPr lang="en-US" altLang="x-none" sz="2400" b="1" i="1" dirty="0" err="1">
                <a:solidFill>
                  <a:srgbClr val="FF0000"/>
                </a:solidFill>
              </a:rPr>
              <a:t>rộng</a:t>
            </a:r>
            <a:endParaRPr lang="en-US" altLang="x-none" sz="2400" b="1" i="1" dirty="0">
              <a:solidFill>
                <a:srgbClr val="FF0000"/>
              </a:solidFill>
            </a:endParaRPr>
          </a:p>
        </p:txBody>
      </p:sp>
      <p:sp>
        <p:nvSpPr>
          <p:cNvPr id="30" name="AutoShape 34">
            <a:extLst>
              <a:ext uri="{FF2B5EF4-FFF2-40B4-BE49-F238E27FC236}">
                <a16:creationId xmlns="" xmlns:a16="http://schemas.microsoft.com/office/drawing/2014/main" id="{8182A1FB-107A-5C4B-94AE-0CE76980C56C}"/>
              </a:ext>
            </a:extLst>
          </p:cNvPr>
          <p:cNvSpPr>
            <a:spLocks noChangeArrowheads="1"/>
          </p:cNvSpPr>
          <p:nvPr/>
        </p:nvSpPr>
        <p:spPr bwMode="auto">
          <a:xfrm>
            <a:off x="7913915" y="1227572"/>
            <a:ext cx="533400" cy="228600"/>
          </a:xfrm>
          <a:prstGeom prst="rightArrow">
            <a:avLst>
              <a:gd name="adj1" fmla="val 50000"/>
              <a:gd name="adj2" fmla="val 5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Tree>
    <p:extLst>
      <p:ext uri="{BB962C8B-B14F-4D97-AF65-F5344CB8AC3E}">
        <p14:creationId xmlns:p14="http://schemas.microsoft.com/office/powerpoint/2010/main" val="76803642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p:bldP spid="20" grpId="0"/>
      <p:bldP spid="28"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
            <a:extLst>
              <a:ext uri="{FF2B5EF4-FFF2-40B4-BE49-F238E27FC236}">
                <a16:creationId xmlns="" xmlns:a16="http://schemas.microsoft.com/office/drawing/2014/main" id="{A43EBE4A-9A26-AA49-8792-1FED3AAC23CE}"/>
              </a:ext>
            </a:extLst>
          </p:cNvPr>
          <p:cNvSpPr/>
          <p:nvPr/>
        </p:nvSpPr>
        <p:spPr>
          <a:xfrm>
            <a:off x="104594" y="112130"/>
            <a:ext cx="12087407" cy="1347537"/>
          </a:xfrm>
          <a:custGeom>
            <a:avLst/>
            <a:gdLst>
              <a:gd name="connsiteX0" fmla="*/ 0 w 12087407"/>
              <a:gd name="connsiteY0" fmla="*/ 224593 h 1347537"/>
              <a:gd name="connsiteX1" fmla="*/ 183605 w 12087407"/>
              <a:gd name="connsiteY1" fmla="*/ 0 h 1347537"/>
              <a:gd name="connsiteX2" fmla="*/ 850755 w 12087407"/>
              <a:gd name="connsiteY2" fmla="*/ 0 h 1347537"/>
              <a:gd name="connsiteX3" fmla="*/ 1635106 w 12087407"/>
              <a:gd name="connsiteY3" fmla="*/ 0 h 1347537"/>
              <a:gd name="connsiteX4" fmla="*/ 2653862 w 12087407"/>
              <a:gd name="connsiteY4" fmla="*/ 0 h 1347537"/>
              <a:gd name="connsiteX5" fmla="*/ 3672617 w 12087407"/>
              <a:gd name="connsiteY5" fmla="*/ 0 h 1347537"/>
              <a:gd name="connsiteX6" fmla="*/ 4691373 w 12087407"/>
              <a:gd name="connsiteY6" fmla="*/ 0 h 1347537"/>
              <a:gd name="connsiteX7" fmla="*/ 5358523 w 12087407"/>
              <a:gd name="connsiteY7" fmla="*/ 0 h 1347537"/>
              <a:gd name="connsiteX8" fmla="*/ 6142873 w 12087407"/>
              <a:gd name="connsiteY8" fmla="*/ 0 h 1347537"/>
              <a:gd name="connsiteX9" fmla="*/ 7044427 w 12087407"/>
              <a:gd name="connsiteY9" fmla="*/ 0 h 1347537"/>
              <a:gd name="connsiteX10" fmla="*/ 7828779 w 12087407"/>
              <a:gd name="connsiteY10" fmla="*/ 0 h 1347537"/>
              <a:gd name="connsiteX11" fmla="*/ 8847534 w 12087407"/>
              <a:gd name="connsiteY11" fmla="*/ 0 h 1347537"/>
              <a:gd name="connsiteX12" fmla="*/ 9983493 w 12087407"/>
              <a:gd name="connsiteY12" fmla="*/ 0 h 1347537"/>
              <a:gd name="connsiteX13" fmla="*/ 10885046 w 12087407"/>
              <a:gd name="connsiteY13" fmla="*/ 0 h 1347537"/>
              <a:gd name="connsiteX14" fmla="*/ 11903801 w 12087407"/>
              <a:gd name="connsiteY14" fmla="*/ 0 h 1347537"/>
              <a:gd name="connsiteX15" fmla="*/ 12087407 w 12087407"/>
              <a:gd name="connsiteY15" fmla="*/ 224593 h 1347537"/>
              <a:gd name="connsiteX16" fmla="*/ 12087407 w 12087407"/>
              <a:gd name="connsiteY16" fmla="*/ 1122943 h 1347537"/>
              <a:gd name="connsiteX17" fmla="*/ 11903801 w 12087407"/>
              <a:gd name="connsiteY17" fmla="*/ 1347537 h 1347537"/>
              <a:gd name="connsiteX18" fmla="*/ 11353854 w 12087407"/>
              <a:gd name="connsiteY18" fmla="*/ 1347537 h 1347537"/>
              <a:gd name="connsiteX19" fmla="*/ 10803905 w 12087407"/>
              <a:gd name="connsiteY19" fmla="*/ 1347537 h 1347537"/>
              <a:gd name="connsiteX20" fmla="*/ 10136756 w 12087407"/>
              <a:gd name="connsiteY20" fmla="*/ 1347537 h 1347537"/>
              <a:gd name="connsiteX21" fmla="*/ 9586809 w 12087407"/>
              <a:gd name="connsiteY21" fmla="*/ 1347537 h 1347537"/>
              <a:gd name="connsiteX22" fmla="*/ 8685255 w 12087407"/>
              <a:gd name="connsiteY22" fmla="*/ 1347537 h 1347537"/>
              <a:gd name="connsiteX23" fmla="*/ 7549297 w 12087407"/>
              <a:gd name="connsiteY23" fmla="*/ 1347537 h 1347537"/>
              <a:gd name="connsiteX24" fmla="*/ 6882148 w 12087407"/>
              <a:gd name="connsiteY24" fmla="*/ 1347537 h 1347537"/>
              <a:gd name="connsiteX25" fmla="*/ 5746190 w 12087407"/>
              <a:gd name="connsiteY25" fmla="*/ 1347537 h 1347537"/>
              <a:gd name="connsiteX26" fmla="*/ 4961839 w 12087407"/>
              <a:gd name="connsiteY26" fmla="*/ 1347537 h 1347537"/>
              <a:gd name="connsiteX27" fmla="*/ 3943083 w 12087407"/>
              <a:gd name="connsiteY27" fmla="*/ 1347537 h 1347537"/>
              <a:gd name="connsiteX28" fmla="*/ 3041529 w 12087407"/>
              <a:gd name="connsiteY28" fmla="*/ 1347537 h 1347537"/>
              <a:gd name="connsiteX29" fmla="*/ 2491582 w 12087407"/>
              <a:gd name="connsiteY29" fmla="*/ 1347537 h 1347537"/>
              <a:gd name="connsiteX30" fmla="*/ 1355624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 name="connsiteX0" fmla="*/ 0 w 12087407"/>
              <a:gd name="connsiteY0" fmla="*/ 224593 h 1347537"/>
              <a:gd name="connsiteX1" fmla="*/ 183605 w 12087407"/>
              <a:gd name="connsiteY1" fmla="*/ 0 h 1347537"/>
              <a:gd name="connsiteX2" fmla="*/ 967957 w 12087407"/>
              <a:gd name="connsiteY2" fmla="*/ 0 h 1347537"/>
              <a:gd name="connsiteX3" fmla="*/ 1869510 w 12087407"/>
              <a:gd name="connsiteY3" fmla="*/ 0 h 1347537"/>
              <a:gd name="connsiteX4" fmla="*/ 2653862 w 12087407"/>
              <a:gd name="connsiteY4" fmla="*/ 0 h 1347537"/>
              <a:gd name="connsiteX5" fmla="*/ 3203810 w 12087407"/>
              <a:gd name="connsiteY5" fmla="*/ 0 h 1347537"/>
              <a:gd name="connsiteX6" fmla="*/ 4105363 w 12087407"/>
              <a:gd name="connsiteY6" fmla="*/ 0 h 1347537"/>
              <a:gd name="connsiteX7" fmla="*/ 4889715 w 12087407"/>
              <a:gd name="connsiteY7" fmla="*/ 0 h 1347537"/>
              <a:gd name="connsiteX8" fmla="*/ 5791269 w 12087407"/>
              <a:gd name="connsiteY8" fmla="*/ 0 h 1347537"/>
              <a:gd name="connsiteX9" fmla="*/ 6575619 w 12087407"/>
              <a:gd name="connsiteY9" fmla="*/ 0 h 1347537"/>
              <a:gd name="connsiteX10" fmla="*/ 7711578 w 12087407"/>
              <a:gd name="connsiteY10" fmla="*/ 0 h 1347537"/>
              <a:gd name="connsiteX11" fmla="*/ 8261525 w 12087407"/>
              <a:gd name="connsiteY11" fmla="*/ 0 h 1347537"/>
              <a:gd name="connsiteX12" fmla="*/ 9397482 w 12087407"/>
              <a:gd name="connsiteY12" fmla="*/ 0 h 1347537"/>
              <a:gd name="connsiteX13" fmla="*/ 10181834 w 12087407"/>
              <a:gd name="connsiteY13" fmla="*/ 0 h 1347537"/>
              <a:gd name="connsiteX14" fmla="*/ 10966186 w 12087407"/>
              <a:gd name="connsiteY14" fmla="*/ 0 h 1347537"/>
              <a:gd name="connsiteX15" fmla="*/ 11903801 w 12087407"/>
              <a:gd name="connsiteY15" fmla="*/ 0 h 1347537"/>
              <a:gd name="connsiteX16" fmla="*/ 12087407 w 12087407"/>
              <a:gd name="connsiteY16" fmla="*/ 224593 h 1347537"/>
              <a:gd name="connsiteX17" fmla="*/ 12087407 w 12087407"/>
              <a:gd name="connsiteY17" fmla="*/ 1122943 h 1347537"/>
              <a:gd name="connsiteX18" fmla="*/ 11903801 w 12087407"/>
              <a:gd name="connsiteY18" fmla="*/ 1347537 h 1347537"/>
              <a:gd name="connsiteX19" fmla="*/ 11353854 w 12087407"/>
              <a:gd name="connsiteY19" fmla="*/ 1347537 h 1347537"/>
              <a:gd name="connsiteX20" fmla="*/ 10686704 w 12087407"/>
              <a:gd name="connsiteY20" fmla="*/ 1347537 h 1347537"/>
              <a:gd name="connsiteX21" fmla="*/ 9785150 w 12087407"/>
              <a:gd name="connsiteY21" fmla="*/ 1347537 h 1347537"/>
              <a:gd name="connsiteX22" fmla="*/ 8649193 w 12087407"/>
              <a:gd name="connsiteY22" fmla="*/ 1347537 h 1347537"/>
              <a:gd name="connsiteX23" fmla="*/ 7747640 w 12087407"/>
              <a:gd name="connsiteY23" fmla="*/ 1347537 h 1347537"/>
              <a:gd name="connsiteX24" fmla="*/ 6728883 w 12087407"/>
              <a:gd name="connsiteY24" fmla="*/ 1347537 h 1347537"/>
              <a:gd name="connsiteX25" fmla="*/ 6061734 w 12087407"/>
              <a:gd name="connsiteY25" fmla="*/ 1347537 h 1347537"/>
              <a:gd name="connsiteX26" fmla="*/ 5042979 w 12087407"/>
              <a:gd name="connsiteY26" fmla="*/ 1347537 h 1347537"/>
              <a:gd name="connsiteX27" fmla="*/ 4493030 w 12087407"/>
              <a:gd name="connsiteY27" fmla="*/ 1347537 h 1347537"/>
              <a:gd name="connsiteX28" fmla="*/ 3825881 w 12087407"/>
              <a:gd name="connsiteY28" fmla="*/ 1347537 h 1347537"/>
              <a:gd name="connsiteX29" fmla="*/ 2807126 w 12087407"/>
              <a:gd name="connsiteY29" fmla="*/ 1347537 h 1347537"/>
              <a:gd name="connsiteX30" fmla="*/ 1905572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 name="connsiteX0" fmla="*/ 0 w 12087407"/>
              <a:gd name="connsiteY0" fmla="*/ 224593 h 1347537"/>
              <a:gd name="connsiteX1" fmla="*/ 183605 w 12087407"/>
              <a:gd name="connsiteY1" fmla="*/ 0 h 1347537"/>
              <a:gd name="connsiteX2" fmla="*/ 850755 w 12087407"/>
              <a:gd name="connsiteY2" fmla="*/ 0 h 1347537"/>
              <a:gd name="connsiteX3" fmla="*/ 1635106 w 12087407"/>
              <a:gd name="connsiteY3" fmla="*/ 0 h 1347537"/>
              <a:gd name="connsiteX4" fmla="*/ 2653862 w 12087407"/>
              <a:gd name="connsiteY4" fmla="*/ 0 h 1347537"/>
              <a:gd name="connsiteX5" fmla="*/ 3672617 w 12087407"/>
              <a:gd name="connsiteY5" fmla="*/ 0 h 1347537"/>
              <a:gd name="connsiteX6" fmla="*/ 4691373 w 12087407"/>
              <a:gd name="connsiteY6" fmla="*/ 0 h 1347537"/>
              <a:gd name="connsiteX7" fmla="*/ 5358523 w 12087407"/>
              <a:gd name="connsiteY7" fmla="*/ 0 h 1347537"/>
              <a:gd name="connsiteX8" fmla="*/ 6142873 w 12087407"/>
              <a:gd name="connsiteY8" fmla="*/ 0 h 1347537"/>
              <a:gd name="connsiteX9" fmla="*/ 7044427 w 12087407"/>
              <a:gd name="connsiteY9" fmla="*/ 0 h 1347537"/>
              <a:gd name="connsiteX10" fmla="*/ 7828779 w 12087407"/>
              <a:gd name="connsiteY10" fmla="*/ 0 h 1347537"/>
              <a:gd name="connsiteX11" fmla="*/ 8847534 w 12087407"/>
              <a:gd name="connsiteY11" fmla="*/ 0 h 1347537"/>
              <a:gd name="connsiteX12" fmla="*/ 9983493 w 12087407"/>
              <a:gd name="connsiteY12" fmla="*/ 0 h 1347537"/>
              <a:gd name="connsiteX13" fmla="*/ 10885046 w 12087407"/>
              <a:gd name="connsiteY13" fmla="*/ 0 h 1347537"/>
              <a:gd name="connsiteX14" fmla="*/ 11903801 w 12087407"/>
              <a:gd name="connsiteY14" fmla="*/ 0 h 1347537"/>
              <a:gd name="connsiteX15" fmla="*/ 12087407 w 12087407"/>
              <a:gd name="connsiteY15" fmla="*/ 224593 h 1347537"/>
              <a:gd name="connsiteX16" fmla="*/ 12087407 w 12087407"/>
              <a:gd name="connsiteY16" fmla="*/ 1122943 h 1347537"/>
              <a:gd name="connsiteX17" fmla="*/ 11903801 w 12087407"/>
              <a:gd name="connsiteY17" fmla="*/ 1347537 h 1347537"/>
              <a:gd name="connsiteX18" fmla="*/ 11353854 w 12087407"/>
              <a:gd name="connsiteY18" fmla="*/ 1347537 h 1347537"/>
              <a:gd name="connsiteX19" fmla="*/ 10803905 w 12087407"/>
              <a:gd name="connsiteY19" fmla="*/ 1347537 h 1347537"/>
              <a:gd name="connsiteX20" fmla="*/ 10136756 w 12087407"/>
              <a:gd name="connsiteY20" fmla="*/ 1347537 h 1347537"/>
              <a:gd name="connsiteX21" fmla="*/ 9586809 w 12087407"/>
              <a:gd name="connsiteY21" fmla="*/ 1347537 h 1347537"/>
              <a:gd name="connsiteX22" fmla="*/ 8685255 w 12087407"/>
              <a:gd name="connsiteY22" fmla="*/ 1347537 h 1347537"/>
              <a:gd name="connsiteX23" fmla="*/ 7549297 w 12087407"/>
              <a:gd name="connsiteY23" fmla="*/ 1347537 h 1347537"/>
              <a:gd name="connsiteX24" fmla="*/ 6882148 w 12087407"/>
              <a:gd name="connsiteY24" fmla="*/ 1347537 h 1347537"/>
              <a:gd name="connsiteX25" fmla="*/ 5746190 w 12087407"/>
              <a:gd name="connsiteY25" fmla="*/ 1347537 h 1347537"/>
              <a:gd name="connsiteX26" fmla="*/ 4961839 w 12087407"/>
              <a:gd name="connsiteY26" fmla="*/ 1347537 h 1347537"/>
              <a:gd name="connsiteX27" fmla="*/ 3943083 w 12087407"/>
              <a:gd name="connsiteY27" fmla="*/ 1347537 h 1347537"/>
              <a:gd name="connsiteX28" fmla="*/ 3041529 w 12087407"/>
              <a:gd name="connsiteY28" fmla="*/ 1347537 h 1347537"/>
              <a:gd name="connsiteX29" fmla="*/ 2491582 w 12087407"/>
              <a:gd name="connsiteY29" fmla="*/ 1347537 h 1347537"/>
              <a:gd name="connsiteX30" fmla="*/ 1355624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87407" h="1347537" fill="none" extrusionOk="0">
                <a:moveTo>
                  <a:pt x="0" y="224593"/>
                </a:moveTo>
                <a:cubicBezTo>
                  <a:pt x="-53151" y="39997"/>
                  <a:pt x="69095" y="29675"/>
                  <a:pt x="183605" y="0"/>
                </a:cubicBezTo>
                <a:cubicBezTo>
                  <a:pt x="428173" y="-80485"/>
                  <a:pt x="686815" y="28931"/>
                  <a:pt x="850755" y="0"/>
                </a:cubicBezTo>
                <a:cubicBezTo>
                  <a:pt x="1050552" y="8934"/>
                  <a:pt x="1308556" y="976"/>
                  <a:pt x="1635106" y="0"/>
                </a:cubicBezTo>
                <a:cubicBezTo>
                  <a:pt x="1860456" y="-61333"/>
                  <a:pt x="2158687" y="93801"/>
                  <a:pt x="2653862" y="0"/>
                </a:cubicBezTo>
                <a:cubicBezTo>
                  <a:pt x="3005172" y="41634"/>
                  <a:pt x="3114623" y="149134"/>
                  <a:pt x="3672617" y="0"/>
                </a:cubicBezTo>
                <a:cubicBezTo>
                  <a:pt x="4217555" y="-134848"/>
                  <a:pt x="4269160" y="28653"/>
                  <a:pt x="4691373" y="0"/>
                </a:cubicBezTo>
                <a:cubicBezTo>
                  <a:pt x="5099983" y="-139462"/>
                  <a:pt x="5062628" y="77991"/>
                  <a:pt x="5358523" y="0"/>
                </a:cubicBezTo>
                <a:cubicBezTo>
                  <a:pt x="5618065" y="-31967"/>
                  <a:pt x="5813306" y="165911"/>
                  <a:pt x="6142873" y="0"/>
                </a:cubicBezTo>
                <a:cubicBezTo>
                  <a:pt x="6565272" y="-111134"/>
                  <a:pt x="6663720" y="183556"/>
                  <a:pt x="7044427" y="0"/>
                </a:cubicBezTo>
                <a:cubicBezTo>
                  <a:pt x="7403506" y="-77596"/>
                  <a:pt x="7446221" y="10219"/>
                  <a:pt x="7828779" y="0"/>
                </a:cubicBezTo>
                <a:cubicBezTo>
                  <a:pt x="8111580" y="-71177"/>
                  <a:pt x="8346731" y="46856"/>
                  <a:pt x="8847534" y="0"/>
                </a:cubicBezTo>
                <a:cubicBezTo>
                  <a:pt x="9321040" y="-63491"/>
                  <a:pt x="9750689" y="81740"/>
                  <a:pt x="9983493" y="0"/>
                </a:cubicBezTo>
                <a:cubicBezTo>
                  <a:pt x="10239619" y="-192183"/>
                  <a:pt x="10650838" y="140770"/>
                  <a:pt x="10885046" y="0"/>
                </a:cubicBezTo>
                <a:cubicBezTo>
                  <a:pt x="11275512" y="-75343"/>
                  <a:pt x="11445857" y="65123"/>
                  <a:pt x="11903801" y="0"/>
                </a:cubicBezTo>
                <a:cubicBezTo>
                  <a:pt x="12052482" y="-14527"/>
                  <a:pt x="12066834" y="136995"/>
                  <a:pt x="12087407" y="224593"/>
                </a:cubicBezTo>
                <a:cubicBezTo>
                  <a:pt x="12062718" y="658041"/>
                  <a:pt x="12057283" y="748943"/>
                  <a:pt x="12087407" y="1122943"/>
                </a:cubicBezTo>
                <a:cubicBezTo>
                  <a:pt x="12061728" y="1244175"/>
                  <a:pt x="11968448" y="1374263"/>
                  <a:pt x="11903801" y="1347537"/>
                </a:cubicBezTo>
                <a:cubicBezTo>
                  <a:pt x="11778435" y="1281585"/>
                  <a:pt x="11609659" y="1248267"/>
                  <a:pt x="11353854" y="1347537"/>
                </a:cubicBezTo>
                <a:cubicBezTo>
                  <a:pt x="11147504" y="1342603"/>
                  <a:pt x="10985686" y="1319537"/>
                  <a:pt x="10803905" y="1347537"/>
                </a:cubicBezTo>
                <a:cubicBezTo>
                  <a:pt x="10604748" y="1469228"/>
                  <a:pt x="10323037" y="1190693"/>
                  <a:pt x="10136756" y="1347537"/>
                </a:cubicBezTo>
                <a:cubicBezTo>
                  <a:pt x="10018089" y="1474834"/>
                  <a:pt x="9820687" y="1415156"/>
                  <a:pt x="9586809" y="1347537"/>
                </a:cubicBezTo>
                <a:cubicBezTo>
                  <a:pt x="9382128" y="1449534"/>
                  <a:pt x="8830325" y="1201339"/>
                  <a:pt x="8685255" y="1347537"/>
                </a:cubicBezTo>
                <a:cubicBezTo>
                  <a:pt x="8451136" y="1387919"/>
                  <a:pt x="8077493" y="1199191"/>
                  <a:pt x="7549297" y="1347537"/>
                </a:cubicBezTo>
                <a:cubicBezTo>
                  <a:pt x="7159778" y="1419840"/>
                  <a:pt x="7129890" y="1319588"/>
                  <a:pt x="6882148" y="1347537"/>
                </a:cubicBezTo>
                <a:cubicBezTo>
                  <a:pt x="6680506" y="1274530"/>
                  <a:pt x="6007028" y="1365416"/>
                  <a:pt x="5746190" y="1347537"/>
                </a:cubicBezTo>
                <a:cubicBezTo>
                  <a:pt x="5459699" y="1470454"/>
                  <a:pt x="5251538" y="1211230"/>
                  <a:pt x="4961839" y="1347537"/>
                </a:cubicBezTo>
                <a:cubicBezTo>
                  <a:pt x="4810558" y="1331968"/>
                  <a:pt x="4252341" y="1154860"/>
                  <a:pt x="3943083" y="1347537"/>
                </a:cubicBezTo>
                <a:cubicBezTo>
                  <a:pt x="3564838" y="1504020"/>
                  <a:pt x="3511060" y="1277341"/>
                  <a:pt x="3041529" y="1347537"/>
                </a:cubicBezTo>
                <a:cubicBezTo>
                  <a:pt x="2641047" y="1452625"/>
                  <a:pt x="2650092" y="1231320"/>
                  <a:pt x="2491582" y="1347537"/>
                </a:cubicBezTo>
                <a:cubicBezTo>
                  <a:pt x="2243711" y="1445715"/>
                  <a:pt x="1763165" y="1090957"/>
                  <a:pt x="1355624" y="1347537"/>
                </a:cubicBezTo>
                <a:cubicBezTo>
                  <a:pt x="955137" y="1391605"/>
                  <a:pt x="686079" y="1250187"/>
                  <a:pt x="183605" y="1347537"/>
                </a:cubicBezTo>
                <a:cubicBezTo>
                  <a:pt x="61292" y="1317083"/>
                  <a:pt x="-9653" y="1221854"/>
                  <a:pt x="0" y="1122943"/>
                </a:cubicBezTo>
                <a:cubicBezTo>
                  <a:pt x="-95675" y="811157"/>
                  <a:pt x="147537" y="564638"/>
                  <a:pt x="0" y="224593"/>
                </a:cubicBezTo>
                <a:close/>
              </a:path>
              <a:path w="12087407" h="1347537" stroke="0" extrusionOk="0">
                <a:moveTo>
                  <a:pt x="0" y="224593"/>
                </a:moveTo>
                <a:cubicBezTo>
                  <a:pt x="-29255" y="134659"/>
                  <a:pt x="52511" y="6755"/>
                  <a:pt x="183605" y="0"/>
                </a:cubicBezTo>
                <a:cubicBezTo>
                  <a:pt x="348220" y="-117345"/>
                  <a:pt x="524531" y="112813"/>
                  <a:pt x="967957" y="0"/>
                </a:cubicBezTo>
                <a:cubicBezTo>
                  <a:pt x="1247581" y="-21882"/>
                  <a:pt x="1534792" y="-64054"/>
                  <a:pt x="1869510" y="0"/>
                </a:cubicBezTo>
                <a:cubicBezTo>
                  <a:pt x="2154108" y="-94458"/>
                  <a:pt x="2262127" y="36413"/>
                  <a:pt x="2653862" y="0"/>
                </a:cubicBezTo>
                <a:cubicBezTo>
                  <a:pt x="3007191" y="-3734"/>
                  <a:pt x="2969223" y="75755"/>
                  <a:pt x="3203810" y="0"/>
                </a:cubicBezTo>
                <a:cubicBezTo>
                  <a:pt x="3303475" y="-152398"/>
                  <a:pt x="3829621" y="73893"/>
                  <a:pt x="4105363" y="0"/>
                </a:cubicBezTo>
                <a:cubicBezTo>
                  <a:pt x="4507748" y="-63154"/>
                  <a:pt x="4632875" y="79241"/>
                  <a:pt x="4889715" y="0"/>
                </a:cubicBezTo>
                <a:cubicBezTo>
                  <a:pt x="5240360" y="-121936"/>
                  <a:pt x="5561779" y="113222"/>
                  <a:pt x="5791269" y="0"/>
                </a:cubicBezTo>
                <a:cubicBezTo>
                  <a:pt x="6026053" y="-15104"/>
                  <a:pt x="6439476" y="57204"/>
                  <a:pt x="6575619" y="0"/>
                </a:cubicBezTo>
                <a:cubicBezTo>
                  <a:pt x="6713973" y="51502"/>
                  <a:pt x="7307909" y="-3803"/>
                  <a:pt x="7711578" y="0"/>
                </a:cubicBezTo>
                <a:cubicBezTo>
                  <a:pt x="8093621" y="-42839"/>
                  <a:pt x="8031757" y="6765"/>
                  <a:pt x="8261525" y="0"/>
                </a:cubicBezTo>
                <a:cubicBezTo>
                  <a:pt x="8386339" y="29621"/>
                  <a:pt x="8943931" y="255134"/>
                  <a:pt x="9397482" y="0"/>
                </a:cubicBezTo>
                <a:cubicBezTo>
                  <a:pt x="9696949" y="-66750"/>
                  <a:pt x="9965747" y="112428"/>
                  <a:pt x="10181834" y="0"/>
                </a:cubicBezTo>
                <a:cubicBezTo>
                  <a:pt x="10538481" y="-47886"/>
                  <a:pt x="10630367" y="60316"/>
                  <a:pt x="10966186" y="0"/>
                </a:cubicBezTo>
                <a:cubicBezTo>
                  <a:pt x="11231974" y="-183116"/>
                  <a:pt x="11490332" y="-56365"/>
                  <a:pt x="11903801" y="0"/>
                </a:cubicBezTo>
                <a:cubicBezTo>
                  <a:pt x="12035147" y="54015"/>
                  <a:pt x="12072165" y="115714"/>
                  <a:pt x="12087407" y="224593"/>
                </a:cubicBezTo>
                <a:cubicBezTo>
                  <a:pt x="12047701" y="441523"/>
                  <a:pt x="12053316" y="694252"/>
                  <a:pt x="12087407" y="1122943"/>
                </a:cubicBezTo>
                <a:cubicBezTo>
                  <a:pt x="12091661" y="1210308"/>
                  <a:pt x="11997615" y="1358898"/>
                  <a:pt x="11903801" y="1347537"/>
                </a:cubicBezTo>
                <a:cubicBezTo>
                  <a:pt x="11627841" y="1402641"/>
                  <a:pt x="11540719" y="1302233"/>
                  <a:pt x="11353854" y="1347537"/>
                </a:cubicBezTo>
                <a:cubicBezTo>
                  <a:pt x="11225349" y="1462802"/>
                  <a:pt x="10894957" y="1383569"/>
                  <a:pt x="10686704" y="1347537"/>
                </a:cubicBezTo>
                <a:cubicBezTo>
                  <a:pt x="10455261" y="1446477"/>
                  <a:pt x="10090887" y="1261060"/>
                  <a:pt x="9785150" y="1347537"/>
                </a:cubicBezTo>
                <a:cubicBezTo>
                  <a:pt x="9233305" y="1439344"/>
                  <a:pt x="9118420" y="1195743"/>
                  <a:pt x="8649193" y="1347537"/>
                </a:cubicBezTo>
                <a:cubicBezTo>
                  <a:pt x="8142768" y="1560302"/>
                  <a:pt x="8036709" y="1316758"/>
                  <a:pt x="7747640" y="1347537"/>
                </a:cubicBezTo>
                <a:cubicBezTo>
                  <a:pt x="7332880" y="1399414"/>
                  <a:pt x="6924216" y="1370543"/>
                  <a:pt x="6728883" y="1347537"/>
                </a:cubicBezTo>
                <a:cubicBezTo>
                  <a:pt x="6450062" y="1342607"/>
                  <a:pt x="6247544" y="1237301"/>
                  <a:pt x="6061734" y="1347537"/>
                </a:cubicBezTo>
                <a:cubicBezTo>
                  <a:pt x="5767550" y="1346121"/>
                  <a:pt x="5467395" y="1429797"/>
                  <a:pt x="5042979" y="1347537"/>
                </a:cubicBezTo>
                <a:cubicBezTo>
                  <a:pt x="4620089" y="1377545"/>
                  <a:pt x="4761470" y="1282418"/>
                  <a:pt x="4493030" y="1347537"/>
                </a:cubicBezTo>
                <a:cubicBezTo>
                  <a:pt x="4197659" y="1288178"/>
                  <a:pt x="3961459" y="1222741"/>
                  <a:pt x="3825881" y="1347537"/>
                </a:cubicBezTo>
                <a:cubicBezTo>
                  <a:pt x="3632030" y="1510237"/>
                  <a:pt x="3057470" y="1420539"/>
                  <a:pt x="2807126" y="1347537"/>
                </a:cubicBezTo>
                <a:cubicBezTo>
                  <a:pt x="2549603" y="1466563"/>
                  <a:pt x="2431653" y="1208848"/>
                  <a:pt x="1905572" y="1347537"/>
                </a:cubicBezTo>
                <a:cubicBezTo>
                  <a:pt x="1388615" y="1717422"/>
                  <a:pt x="941861" y="872274"/>
                  <a:pt x="183605" y="1347537"/>
                </a:cubicBezTo>
                <a:cubicBezTo>
                  <a:pt x="73503" y="1357169"/>
                  <a:pt x="24259" y="1267601"/>
                  <a:pt x="0" y="1122943"/>
                </a:cubicBezTo>
                <a:cubicBezTo>
                  <a:pt x="3546" y="808771"/>
                  <a:pt x="93486" y="643359"/>
                  <a:pt x="0" y="224593"/>
                </a:cubicBezTo>
                <a:close/>
              </a:path>
              <a:path w="12087407" h="1347537" fill="none" stroke="0" extrusionOk="0">
                <a:moveTo>
                  <a:pt x="0" y="224593"/>
                </a:moveTo>
                <a:cubicBezTo>
                  <a:pt x="-2693" y="65787"/>
                  <a:pt x="69901" y="-6056"/>
                  <a:pt x="183605" y="0"/>
                </a:cubicBezTo>
                <a:cubicBezTo>
                  <a:pt x="482782" y="-83410"/>
                  <a:pt x="720853" y="-3609"/>
                  <a:pt x="850755" y="0"/>
                </a:cubicBezTo>
                <a:cubicBezTo>
                  <a:pt x="1007853" y="3020"/>
                  <a:pt x="1379666" y="-41287"/>
                  <a:pt x="1635106" y="0"/>
                </a:cubicBezTo>
                <a:cubicBezTo>
                  <a:pt x="1977730" y="-15828"/>
                  <a:pt x="2253476" y="63618"/>
                  <a:pt x="2653862" y="0"/>
                </a:cubicBezTo>
                <a:cubicBezTo>
                  <a:pt x="2991819" y="66900"/>
                  <a:pt x="3150068" y="141347"/>
                  <a:pt x="3672617" y="0"/>
                </a:cubicBezTo>
                <a:cubicBezTo>
                  <a:pt x="4191947" y="-119602"/>
                  <a:pt x="4265566" y="18814"/>
                  <a:pt x="4691373" y="0"/>
                </a:cubicBezTo>
                <a:cubicBezTo>
                  <a:pt x="5148923" y="-81254"/>
                  <a:pt x="5058155" y="-4884"/>
                  <a:pt x="5358523" y="0"/>
                </a:cubicBezTo>
                <a:cubicBezTo>
                  <a:pt x="5667143" y="-121111"/>
                  <a:pt x="5874961" y="115304"/>
                  <a:pt x="6142873" y="0"/>
                </a:cubicBezTo>
                <a:cubicBezTo>
                  <a:pt x="6474246" y="45072"/>
                  <a:pt x="6700908" y="160352"/>
                  <a:pt x="7044427" y="0"/>
                </a:cubicBezTo>
                <a:cubicBezTo>
                  <a:pt x="7387132" y="-18969"/>
                  <a:pt x="7432933" y="84555"/>
                  <a:pt x="7828779" y="0"/>
                </a:cubicBezTo>
                <a:cubicBezTo>
                  <a:pt x="8220148" y="-8738"/>
                  <a:pt x="8436681" y="133232"/>
                  <a:pt x="8847534" y="0"/>
                </a:cubicBezTo>
                <a:cubicBezTo>
                  <a:pt x="9328370" y="1755"/>
                  <a:pt x="9752202" y="235288"/>
                  <a:pt x="9983493" y="0"/>
                </a:cubicBezTo>
                <a:cubicBezTo>
                  <a:pt x="10262305" y="-74884"/>
                  <a:pt x="10509970" y="79749"/>
                  <a:pt x="10885046" y="0"/>
                </a:cubicBezTo>
                <a:cubicBezTo>
                  <a:pt x="11306010" y="-210012"/>
                  <a:pt x="11548615" y="110126"/>
                  <a:pt x="11903801" y="0"/>
                </a:cubicBezTo>
                <a:cubicBezTo>
                  <a:pt x="11951907" y="-15567"/>
                  <a:pt x="12041908" y="106759"/>
                  <a:pt x="12087407" y="224593"/>
                </a:cubicBezTo>
                <a:cubicBezTo>
                  <a:pt x="12139222" y="647596"/>
                  <a:pt x="12099245" y="748482"/>
                  <a:pt x="12087407" y="1122943"/>
                </a:cubicBezTo>
                <a:cubicBezTo>
                  <a:pt x="12106941" y="1233341"/>
                  <a:pt x="12005649" y="1364448"/>
                  <a:pt x="11903801" y="1347537"/>
                </a:cubicBezTo>
                <a:cubicBezTo>
                  <a:pt x="11847517" y="1345752"/>
                  <a:pt x="11504471" y="1317080"/>
                  <a:pt x="11353854" y="1347537"/>
                </a:cubicBezTo>
                <a:cubicBezTo>
                  <a:pt x="11152945" y="1379541"/>
                  <a:pt x="10999511" y="1366432"/>
                  <a:pt x="10803905" y="1347537"/>
                </a:cubicBezTo>
                <a:cubicBezTo>
                  <a:pt x="10640606" y="1384081"/>
                  <a:pt x="10335634" y="1320267"/>
                  <a:pt x="10136756" y="1347537"/>
                </a:cubicBezTo>
                <a:cubicBezTo>
                  <a:pt x="9870695" y="1398096"/>
                  <a:pt x="9794088" y="1339508"/>
                  <a:pt x="9586809" y="1347537"/>
                </a:cubicBezTo>
                <a:cubicBezTo>
                  <a:pt x="9391048" y="1390541"/>
                  <a:pt x="8884227" y="1165055"/>
                  <a:pt x="8685255" y="1347537"/>
                </a:cubicBezTo>
                <a:cubicBezTo>
                  <a:pt x="8423551" y="1423777"/>
                  <a:pt x="7807460" y="1269899"/>
                  <a:pt x="7549297" y="1347537"/>
                </a:cubicBezTo>
                <a:cubicBezTo>
                  <a:pt x="7176490" y="1432669"/>
                  <a:pt x="7102689" y="1357428"/>
                  <a:pt x="6882148" y="1347537"/>
                </a:cubicBezTo>
                <a:cubicBezTo>
                  <a:pt x="6590090" y="1364270"/>
                  <a:pt x="5938559" y="1257077"/>
                  <a:pt x="5746190" y="1347537"/>
                </a:cubicBezTo>
                <a:cubicBezTo>
                  <a:pt x="5501747" y="1378641"/>
                  <a:pt x="5083922" y="1190674"/>
                  <a:pt x="4961839" y="1347537"/>
                </a:cubicBezTo>
                <a:cubicBezTo>
                  <a:pt x="4689384" y="1573233"/>
                  <a:pt x="4242898" y="1197189"/>
                  <a:pt x="3943083" y="1347537"/>
                </a:cubicBezTo>
                <a:cubicBezTo>
                  <a:pt x="3531068" y="1414186"/>
                  <a:pt x="3445093" y="1260372"/>
                  <a:pt x="3041529" y="1347537"/>
                </a:cubicBezTo>
                <a:cubicBezTo>
                  <a:pt x="2590985" y="1447928"/>
                  <a:pt x="2580480" y="1292389"/>
                  <a:pt x="2491582" y="1347537"/>
                </a:cubicBezTo>
                <a:cubicBezTo>
                  <a:pt x="2307595" y="1377088"/>
                  <a:pt x="1705151" y="1272192"/>
                  <a:pt x="1355624" y="1347537"/>
                </a:cubicBezTo>
                <a:cubicBezTo>
                  <a:pt x="991062" y="1387623"/>
                  <a:pt x="742568" y="1315637"/>
                  <a:pt x="183605" y="1347537"/>
                </a:cubicBezTo>
                <a:cubicBezTo>
                  <a:pt x="68905" y="1327231"/>
                  <a:pt x="-48603" y="1229899"/>
                  <a:pt x="0" y="1122943"/>
                </a:cubicBezTo>
                <a:cubicBezTo>
                  <a:pt x="-95098" y="734180"/>
                  <a:pt x="86443" y="638551"/>
                  <a:pt x="0" y="224593"/>
                </a:cubicBezTo>
                <a:close/>
              </a:path>
              <a:path w="12087407" h="1347537" fill="none" stroke="0" extrusionOk="0">
                <a:moveTo>
                  <a:pt x="0" y="224593"/>
                </a:moveTo>
                <a:cubicBezTo>
                  <a:pt x="-7194" y="47526"/>
                  <a:pt x="67916" y="-7098"/>
                  <a:pt x="183605" y="0"/>
                </a:cubicBezTo>
                <a:cubicBezTo>
                  <a:pt x="474132" y="-82109"/>
                  <a:pt x="687540" y="22313"/>
                  <a:pt x="850755" y="0"/>
                </a:cubicBezTo>
                <a:cubicBezTo>
                  <a:pt x="1055403" y="14741"/>
                  <a:pt x="1355123" y="6885"/>
                  <a:pt x="1635106" y="0"/>
                </a:cubicBezTo>
                <a:cubicBezTo>
                  <a:pt x="1929041" y="-102943"/>
                  <a:pt x="2177902" y="105416"/>
                  <a:pt x="2653862" y="0"/>
                </a:cubicBezTo>
                <a:cubicBezTo>
                  <a:pt x="3006893" y="38371"/>
                  <a:pt x="3125649" y="133943"/>
                  <a:pt x="3672617" y="0"/>
                </a:cubicBezTo>
                <a:cubicBezTo>
                  <a:pt x="4191524" y="-177614"/>
                  <a:pt x="4238484" y="49065"/>
                  <a:pt x="4691373" y="0"/>
                </a:cubicBezTo>
                <a:cubicBezTo>
                  <a:pt x="5100487" y="-106984"/>
                  <a:pt x="5054823" y="20503"/>
                  <a:pt x="5358523" y="0"/>
                </a:cubicBezTo>
                <a:cubicBezTo>
                  <a:pt x="5586810" y="-76627"/>
                  <a:pt x="5897040" y="121943"/>
                  <a:pt x="6142873" y="0"/>
                </a:cubicBezTo>
                <a:cubicBezTo>
                  <a:pt x="6524906" y="-72883"/>
                  <a:pt x="6666791" y="155804"/>
                  <a:pt x="7044427" y="0"/>
                </a:cubicBezTo>
                <a:cubicBezTo>
                  <a:pt x="7395446" y="-65921"/>
                  <a:pt x="7447323" y="21383"/>
                  <a:pt x="7828779" y="0"/>
                </a:cubicBezTo>
                <a:cubicBezTo>
                  <a:pt x="8196538" y="-17766"/>
                  <a:pt x="8382978" y="83497"/>
                  <a:pt x="8847534" y="0"/>
                </a:cubicBezTo>
                <a:cubicBezTo>
                  <a:pt x="9343973" y="-29487"/>
                  <a:pt x="9793817" y="165188"/>
                  <a:pt x="9983493" y="0"/>
                </a:cubicBezTo>
                <a:cubicBezTo>
                  <a:pt x="10255567" y="-124306"/>
                  <a:pt x="10566229" y="80777"/>
                  <a:pt x="10885046" y="0"/>
                </a:cubicBezTo>
                <a:cubicBezTo>
                  <a:pt x="11306594" y="-146089"/>
                  <a:pt x="11518982" y="56190"/>
                  <a:pt x="11903801" y="0"/>
                </a:cubicBezTo>
                <a:cubicBezTo>
                  <a:pt x="12016268" y="-14421"/>
                  <a:pt x="12074691" y="111631"/>
                  <a:pt x="12087407" y="224593"/>
                </a:cubicBezTo>
                <a:cubicBezTo>
                  <a:pt x="12101764" y="645348"/>
                  <a:pt x="12050236" y="768987"/>
                  <a:pt x="12087407" y="1122943"/>
                </a:cubicBezTo>
                <a:cubicBezTo>
                  <a:pt x="12090748" y="1241914"/>
                  <a:pt x="11969185" y="1369652"/>
                  <a:pt x="11903801" y="1347537"/>
                </a:cubicBezTo>
                <a:cubicBezTo>
                  <a:pt x="11817819" y="1348216"/>
                  <a:pt x="11560327" y="1267506"/>
                  <a:pt x="11353854" y="1347537"/>
                </a:cubicBezTo>
                <a:cubicBezTo>
                  <a:pt x="11155155" y="1372740"/>
                  <a:pt x="11004500" y="1338118"/>
                  <a:pt x="10803905" y="1347537"/>
                </a:cubicBezTo>
                <a:cubicBezTo>
                  <a:pt x="10602390" y="1399722"/>
                  <a:pt x="10327583" y="1262871"/>
                  <a:pt x="10136756" y="1347537"/>
                </a:cubicBezTo>
                <a:cubicBezTo>
                  <a:pt x="9961295" y="1439418"/>
                  <a:pt x="9821031" y="1348673"/>
                  <a:pt x="9586809" y="1347537"/>
                </a:cubicBezTo>
                <a:cubicBezTo>
                  <a:pt x="9382403" y="1417156"/>
                  <a:pt x="8829310" y="1189595"/>
                  <a:pt x="8685255" y="1347537"/>
                </a:cubicBezTo>
                <a:cubicBezTo>
                  <a:pt x="8395188" y="1503947"/>
                  <a:pt x="7923623" y="1168580"/>
                  <a:pt x="7549297" y="1347537"/>
                </a:cubicBezTo>
                <a:cubicBezTo>
                  <a:pt x="7172077" y="1427080"/>
                  <a:pt x="7097001" y="1330569"/>
                  <a:pt x="6882148" y="1347537"/>
                </a:cubicBezTo>
                <a:cubicBezTo>
                  <a:pt x="6624039" y="1319402"/>
                  <a:pt x="6068220" y="1311011"/>
                  <a:pt x="5746190" y="1347537"/>
                </a:cubicBezTo>
                <a:cubicBezTo>
                  <a:pt x="5480933" y="1373073"/>
                  <a:pt x="5168392" y="1184880"/>
                  <a:pt x="4961839" y="1347537"/>
                </a:cubicBezTo>
                <a:cubicBezTo>
                  <a:pt x="4792739" y="1528668"/>
                  <a:pt x="4307796" y="1172757"/>
                  <a:pt x="3943083" y="1347537"/>
                </a:cubicBezTo>
                <a:cubicBezTo>
                  <a:pt x="3545382" y="1490677"/>
                  <a:pt x="3410736" y="1236005"/>
                  <a:pt x="3041529" y="1347537"/>
                </a:cubicBezTo>
                <a:cubicBezTo>
                  <a:pt x="2630143" y="1452295"/>
                  <a:pt x="2604509" y="1276533"/>
                  <a:pt x="2491582" y="1347537"/>
                </a:cubicBezTo>
                <a:cubicBezTo>
                  <a:pt x="2259497" y="1452449"/>
                  <a:pt x="1700847" y="1265286"/>
                  <a:pt x="1355624" y="1347537"/>
                </a:cubicBezTo>
                <a:cubicBezTo>
                  <a:pt x="976686" y="1410379"/>
                  <a:pt x="680557" y="1274283"/>
                  <a:pt x="183605" y="1347537"/>
                </a:cubicBezTo>
                <a:cubicBezTo>
                  <a:pt x="63512" y="1319781"/>
                  <a:pt x="-18339" y="1219501"/>
                  <a:pt x="0" y="1122943"/>
                </a:cubicBezTo>
                <a:cubicBezTo>
                  <a:pt x="-88837" y="754550"/>
                  <a:pt x="111552" y="594040"/>
                  <a:pt x="0" y="224593"/>
                </a:cubicBezTo>
                <a:close/>
              </a:path>
            </a:pathLst>
          </a:custGeom>
          <a:ln w="19050">
            <a:solidFill>
              <a:srgbClr val="A77D4D"/>
            </a:solidFill>
            <a:extLst>
              <a:ext uri="{C807C97D-BFC1-408E-A445-0C87EB9F89A2}">
                <ask:lineSketchStyleProps xmlns="" xmlns:ask="http://schemas.microsoft.com/office/drawing/2018/sketchyshapes" sd="4066756316">
                  <a:custGeom>
                    <a:avLst/>
                    <a:gdLst>
                      <a:gd name="connsiteX0" fmla="*/ 0 w 12087407"/>
                      <a:gd name="connsiteY0" fmla="*/ 224593 h 1347537"/>
                      <a:gd name="connsiteX1" fmla="*/ 183605 w 12087407"/>
                      <a:gd name="connsiteY1" fmla="*/ 0 h 1347537"/>
                      <a:gd name="connsiteX2" fmla="*/ 850755 w 12087407"/>
                      <a:gd name="connsiteY2" fmla="*/ 0 h 1347537"/>
                      <a:gd name="connsiteX3" fmla="*/ 1635106 w 12087407"/>
                      <a:gd name="connsiteY3" fmla="*/ 0 h 1347537"/>
                      <a:gd name="connsiteX4" fmla="*/ 2653862 w 12087407"/>
                      <a:gd name="connsiteY4" fmla="*/ 0 h 1347537"/>
                      <a:gd name="connsiteX5" fmla="*/ 3672617 w 12087407"/>
                      <a:gd name="connsiteY5" fmla="*/ 0 h 1347537"/>
                      <a:gd name="connsiteX6" fmla="*/ 4691373 w 12087407"/>
                      <a:gd name="connsiteY6" fmla="*/ 0 h 1347537"/>
                      <a:gd name="connsiteX7" fmla="*/ 5358523 w 12087407"/>
                      <a:gd name="connsiteY7" fmla="*/ 0 h 1347537"/>
                      <a:gd name="connsiteX8" fmla="*/ 6142873 w 12087407"/>
                      <a:gd name="connsiteY8" fmla="*/ 0 h 1347537"/>
                      <a:gd name="connsiteX9" fmla="*/ 7044427 w 12087407"/>
                      <a:gd name="connsiteY9" fmla="*/ 0 h 1347537"/>
                      <a:gd name="connsiteX10" fmla="*/ 7828779 w 12087407"/>
                      <a:gd name="connsiteY10" fmla="*/ 0 h 1347537"/>
                      <a:gd name="connsiteX11" fmla="*/ 8847534 w 12087407"/>
                      <a:gd name="connsiteY11" fmla="*/ 0 h 1347537"/>
                      <a:gd name="connsiteX12" fmla="*/ 9983493 w 12087407"/>
                      <a:gd name="connsiteY12" fmla="*/ 0 h 1347537"/>
                      <a:gd name="connsiteX13" fmla="*/ 10885046 w 12087407"/>
                      <a:gd name="connsiteY13" fmla="*/ 0 h 1347537"/>
                      <a:gd name="connsiteX14" fmla="*/ 11903801 w 12087407"/>
                      <a:gd name="connsiteY14" fmla="*/ 0 h 1347537"/>
                      <a:gd name="connsiteX15" fmla="*/ 12087407 w 12087407"/>
                      <a:gd name="connsiteY15" fmla="*/ 224593 h 1347537"/>
                      <a:gd name="connsiteX16" fmla="*/ 12087407 w 12087407"/>
                      <a:gd name="connsiteY16" fmla="*/ 1122943 h 1347537"/>
                      <a:gd name="connsiteX17" fmla="*/ 11903801 w 12087407"/>
                      <a:gd name="connsiteY17" fmla="*/ 1347537 h 1347537"/>
                      <a:gd name="connsiteX18" fmla="*/ 11353854 w 12087407"/>
                      <a:gd name="connsiteY18" fmla="*/ 1347537 h 1347537"/>
                      <a:gd name="connsiteX19" fmla="*/ 10803905 w 12087407"/>
                      <a:gd name="connsiteY19" fmla="*/ 1347537 h 1347537"/>
                      <a:gd name="connsiteX20" fmla="*/ 10136756 w 12087407"/>
                      <a:gd name="connsiteY20" fmla="*/ 1347537 h 1347537"/>
                      <a:gd name="connsiteX21" fmla="*/ 9586809 w 12087407"/>
                      <a:gd name="connsiteY21" fmla="*/ 1347537 h 1347537"/>
                      <a:gd name="connsiteX22" fmla="*/ 8685255 w 12087407"/>
                      <a:gd name="connsiteY22" fmla="*/ 1347537 h 1347537"/>
                      <a:gd name="connsiteX23" fmla="*/ 7549297 w 12087407"/>
                      <a:gd name="connsiteY23" fmla="*/ 1347537 h 1347537"/>
                      <a:gd name="connsiteX24" fmla="*/ 6882148 w 12087407"/>
                      <a:gd name="connsiteY24" fmla="*/ 1347537 h 1347537"/>
                      <a:gd name="connsiteX25" fmla="*/ 5746190 w 12087407"/>
                      <a:gd name="connsiteY25" fmla="*/ 1347537 h 1347537"/>
                      <a:gd name="connsiteX26" fmla="*/ 4961839 w 12087407"/>
                      <a:gd name="connsiteY26" fmla="*/ 1347537 h 1347537"/>
                      <a:gd name="connsiteX27" fmla="*/ 3943083 w 12087407"/>
                      <a:gd name="connsiteY27" fmla="*/ 1347537 h 1347537"/>
                      <a:gd name="connsiteX28" fmla="*/ 3041529 w 12087407"/>
                      <a:gd name="connsiteY28" fmla="*/ 1347537 h 1347537"/>
                      <a:gd name="connsiteX29" fmla="*/ 2491582 w 12087407"/>
                      <a:gd name="connsiteY29" fmla="*/ 1347537 h 1347537"/>
                      <a:gd name="connsiteX30" fmla="*/ 1355624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 name="connsiteX0" fmla="*/ 0 w 12087407"/>
                      <a:gd name="connsiteY0" fmla="*/ 224593 h 1347537"/>
                      <a:gd name="connsiteX1" fmla="*/ 183605 w 12087407"/>
                      <a:gd name="connsiteY1" fmla="*/ 0 h 1347537"/>
                      <a:gd name="connsiteX2" fmla="*/ 967957 w 12087407"/>
                      <a:gd name="connsiteY2" fmla="*/ 0 h 1347537"/>
                      <a:gd name="connsiteX3" fmla="*/ 1869510 w 12087407"/>
                      <a:gd name="connsiteY3" fmla="*/ 0 h 1347537"/>
                      <a:gd name="connsiteX4" fmla="*/ 2653862 w 12087407"/>
                      <a:gd name="connsiteY4" fmla="*/ 0 h 1347537"/>
                      <a:gd name="connsiteX5" fmla="*/ 3203810 w 12087407"/>
                      <a:gd name="connsiteY5" fmla="*/ 0 h 1347537"/>
                      <a:gd name="connsiteX6" fmla="*/ 4105363 w 12087407"/>
                      <a:gd name="connsiteY6" fmla="*/ 0 h 1347537"/>
                      <a:gd name="connsiteX7" fmla="*/ 4889715 w 12087407"/>
                      <a:gd name="connsiteY7" fmla="*/ 0 h 1347537"/>
                      <a:gd name="connsiteX8" fmla="*/ 5791269 w 12087407"/>
                      <a:gd name="connsiteY8" fmla="*/ 0 h 1347537"/>
                      <a:gd name="connsiteX9" fmla="*/ 6575619 w 12087407"/>
                      <a:gd name="connsiteY9" fmla="*/ 0 h 1347537"/>
                      <a:gd name="connsiteX10" fmla="*/ 7711578 w 12087407"/>
                      <a:gd name="connsiteY10" fmla="*/ 0 h 1347537"/>
                      <a:gd name="connsiteX11" fmla="*/ 8261525 w 12087407"/>
                      <a:gd name="connsiteY11" fmla="*/ 0 h 1347537"/>
                      <a:gd name="connsiteX12" fmla="*/ 9397482 w 12087407"/>
                      <a:gd name="connsiteY12" fmla="*/ 0 h 1347537"/>
                      <a:gd name="connsiteX13" fmla="*/ 10181834 w 12087407"/>
                      <a:gd name="connsiteY13" fmla="*/ 0 h 1347537"/>
                      <a:gd name="connsiteX14" fmla="*/ 10966186 w 12087407"/>
                      <a:gd name="connsiteY14" fmla="*/ 0 h 1347537"/>
                      <a:gd name="connsiteX15" fmla="*/ 11903801 w 12087407"/>
                      <a:gd name="connsiteY15" fmla="*/ 0 h 1347537"/>
                      <a:gd name="connsiteX16" fmla="*/ 12087407 w 12087407"/>
                      <a:gd name="connsiteY16" fmla="*/ 224593 h 1347537"/>
                      <a:gd name="connsiteX17" fmla="*/ 12087407 w 12087407"/>
                      <a:gd name="connsiteY17" fmla="*/ 1122943 h 1347537"/>
                      <a:gd name="connsiteX18" fmla="*/ 11903801 w 12087407"/>
                      <a:gd name="connsiteY18" fmla="*/ 1347537 h 1347537"/>
                      <a:gd name="connsiteX19" fmla="*/ 11353854 w 12087407"/>
                      <a:gd name="connsiteY19" fmla="*/ 1347537 h 1347537"/>
                      <a:gd name="connsiteX20" fmla="*/ 10686704 w 12087407"/>
                      <a:gd name="connsiteY20" fmla="*/ 1347537 h 1347537"/>
                      <a:gd name="connsiteX21" fmla="*/ 9785150 w 12087407"/>
                      <a:gd name="connsiteY21" fmla="*/ 1347537 h 1347537"/>
                      <a:gd name="connsiteX22" fmla="*/ 8649193 w 12087407"/>
                      <a:gd name="connsiteY22" fmla="*/ 1347537 h 1347537"/>
                      <a:gd name="connsiteX23" fmla="*/ 7747640 w 12087407"/>
                      <a:gd name="connsiteY23" fmla="*/ 1347537 h 1347537"/>
                      <a:gd name="connsiteX24" fmla="*/ 6728883 w 12087407"/>
                      <a:gd name="connsiteY24" fmla="*/ 1347537 h 1347537"/>
                      <a:gd name="connsiteX25" fmla="*/ 6061734 w 12087407"/>
                      <a:gd name="connsiteY25" fmla="*/ 1347537 h 1347537"/>
                      <a:gd name="connsiteX26" fmla="*/ 5042979 w 12087407"/>
                      <a:gd name="connsiteY26" fmla="*/ 1347537 h 1347537"/>
                      <a:gd name="connsiteX27" fmla="*/ 4493030 w 12087407"/>
                      <a:gd name="connsiteY27" fmla="*/ 1347537 h 1347537"/>
                      <a:gd name="connsiteX28" fmla="*/ 3825881 w 12087407"/>
                      <a:gd name="connsiteY28" fmla="*/ 1347537 h 1347537"/>
                      <a:gd name="connsiteX29" fmla="*/ 2807126 w 12087407"/>
                      <a:gd name="connsiteY29" fmla="*/ 1347537 h 1347537"/>
                      <a:gd name="connsiteX30" fmla="*/ 1905572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87407" h="1347537" fill="none" extrusionOk="0">
                        <a:moveTo>
                          <a:pt x="0" y="224593"/>
                        </a:moveTo>
                        <a:cubicBezTo>
                          <a:pt x="-31283" y="57603"/>
                          <a:pt x="62158" y="20140"/>
                          <a:pt x="183605" y="0"/>
                        </a:cubicBezTo>
                        <a:cubicBezTo>
                          <a:pt x="475012" y="-89978"/>
                          <a:pt x="691198" y="28066"/>
                          <a:pt x="850755" y="0"/>
                        </a:cubicBezTo>
                        <a:cubicBezTo>
                          <a:pt x="1042258" y="4861"/>
                          <a:pt x="1313248" y="4704"/>
                          <a:pt x="1635106" y="0"/>
                        </a:cubicBezTo>
                        <a:cubicBezTo>
                          <a:pt x="1875323" y="-53208"/>
                          <a:pt x="2209078" y="63847"/>
                          <a:pt x="2653862" y="0"/>
                        </a:cubicBezTo>
                        <a:cubicBezTo>
                          <a:pt x="3007182" y="21718"/>
                          <a:pt x="3161012" y="149497"/>
                          <a:pt x="3672617" y="0"/>
                        </a:cubicBezTo>
                        <a:cubicBezTo>
                          <a:pt x="4211782" y="-137031"/>
                          <a:pt x="4243183" y="72691"/>
                          <a:pt x="4691373" y="0"/>
                        </a:cubicBezTo>
                        <a:cubicBezTo>
                          <a:pt x="5120652" y="-109204"/>
                          <a:pt x="5073071" y="51396"/>
                          <a:pt x="5358523" y="0"/>
                        </a:cubicBezTo>
                        <a:cubicBezTo>
                          <a:pt x="5630805" y="-39875"/>
                          <a:pt x="5826581" y="116674"/>
                          <a:pt x="6142873" y="0"/>
                        </a:cubicBezTo>
                        <a:cubicBezTo>
                          <a:pt x="6513957" y="-88817"/>
                          <a:pt x="6681115" y="137706"/>
                          <a:pt x="7044427" y="0"/>
                        </a:cubicBezTo>
                        <a:cubicBezTo>
                          <a:pt x="7394456" y="-71608"/>
                          <a:pt x="7445775" y="18128"/>
                          <a:pt x="7828779" y="0"/>
                        </a:cubicBezTo>
                        <a:cubicBezTo>
                          <a:pt x="8167540" y="-53495"/>
                          <a:pt x="8367354" y="48677"/>
                          <a:pt x="8847534" y="0"/>
                        </a:cubicBezTo>
                        <a:cubicBezTo>
                          <a:pt x="9317037" y="-55864"/>
                          <a:pt x="9745803" y="107899"/>
                          <a:pt x="9983493" y="0"/>
                        </a:cubicBezTo>
                        <a:cubicBezTo>
                          <a:pt x="10231365" y="-159350"/>
                          <a:pt x="10544317" y="128334"/>
                          <a:pt x="10885046" y="0"/>
                        </a:cubicBezTo>
                        <a:cubicBezTo>
                          <a:pt x="11289896" y="-98010"/>
                          <a:pt x="11486532" y="96540"/>
                          <a:pt x="11903801" y="0"/>
                        </a:cubicBezTo>
                        <a:cubicBezTo>
                          <a:pt x="12027157" y="-17435"/>
                          <a:pt x="12083085" y="111085"/>
                          <a:pt x="12087407" y="224593"/>
                        </a:cubicBezTo>
                        <a:cubicBezTo>
                          <a:pt x="12076401" y="656572"/>
                          <a:pt x="12069001" y="753738"/>
                          <a:pt x="12087407" y="1122943"/>
                        </a:cubicBezTo>
                        <a:cubicBezTo>
                          <a:pt x="12078113" y="1243815"/>
                          <a:pt x="11980055" y="1365098"/>
                          <a:pt x="11903801" y="1347537"/>
                        </a:cubicBezTo>
                        <a:cubicBezTo>
                          <a:pt x="11782777" y="1303936"/>
                          <a:pt x="11564403" y="1270817"/>
                          <a:pt x="11353854" y="1347537"/>
                        </a:cubicBezTo>
                        <a:cubicBezTo>
                          <a:pt x="11157360" y="1383446"/>
                          <a:pt x="10967748" y="1327614"/>
                          <a:pt x="10803905" y="1347537"/>
                        </a:cubicBezTo>
                        <a:cubicBezTo>
                          <a:pt x="10628800" y="1408632"/>
                          <a:pt x="10324742" y="1234335"/>
                          <a:pt x="10136756" y="1347537"/>
                        </a:cubicBezTo>
                        <a:cubicBezTo>
                          <a:pt x="9983632" y="1453774"/>
                          <a:pt x="9809831" y="1365340"/>
                          <a:pt x="9586809" y="1347537"/>
                        </a:cubicBezTo>
                        <a:cubicBezTo>
                          <a:pt x="9377996" y="1412437"/>
                          <a:pt x="8857624" y="1211627"/>
                          <a:pt x="8685255" y="1347537"/>
                        </a:cubicBezTo>
                        <a:cubicBezTo>
                          <a:pt x="8458928" y="1405792"/>
                          <a:pt x="7999854" y="1240787"/>
                          <a:pt x="7549297" y="1347537"/>
                        </a:cubicBezTo>
                        <a:cubicBezTo>
                          <a:pt x="7162397" y="1418870"/>
                          <a:pt x="7097028" y="1326267"/>
                          <a:pt x="6882148" y="1347537"/>
                        </a:cubicBezTo>
                        <a:cubicBezTo>
                          <a:pt x="6676344" y="1337372"/>
                          <a:pt x="5997758" y="1329715"/>
                          <a:pt x="5746190" y="1347537"/>
                        </a:cubicBezTo>
                        <a:cubicBezTo>
                          <a:pt x="5502229" y="1420034"/>
                          <a:pt x="5181642" y="1233316"/>
                          <a:pt x="4961839" y="1347537"/>
                        </a:cubicBezTo>
                        <a:cubicBezTo>
                          <a:pt x="4774036" y="1428266"/>
                          <a:pt x="4320712" y="1185753"/>
                          <a:pt x="3943083" y="1347537"/>
                        </a:cubicBezTo>
                        <a:cubicBezTo>
                          <a:pt x="3547195" y="1498878"/>
                          <a:pt x="3487141" y="1231638"/>
                          <a:pt x="3041529" y="1347537"/>
                        </a:cubicBezTo>
                        <a:cubicBezTo>
                          <a:pt x="2635548" y="1456248"/>
                          <a:pt x="2644500" y="1268067"/>
                          <a:pt x="2491582" y="1347537"/>
                        </a:cubicBezTo>
                        <a:cubicBezTo>
                          <a:pt x="2261371" y="1441209"/>
                          <a:pt x="1739204" y="1146433"/>
                          <a:pt x="1355624" y="1347537"/>
                        </a:cubicBezTo>
                        <a:cubicBezTo>
                          <a:pt x="985711" y="1425457"/>
                          <a:pt x="691647" y="1268694"/>
                          <a:pt x="183605" y="1347537"/>
                        </a:cubicBezTo>
                        <a:cubicBezTo>
                          <a:pt x="65963" y="1318919"/>
                          <a:pt x="-14277" y="1228779"/>
                          <a:pt x="0" y="1122943"/>
                        </a:cubicBezTo>
                        <a:cubicBezTo>
                          <a:pt x="-71915" y="760819"/>
                          <a:pt x="103799" y="592243"/>
                          <a:pt x="0" y="224593"/>
                        </a:cubicBezTo>
                        <a:close/>
                      </a:path>
                      <a:path w="12087407" h="1347537" stroke="0" extrusionOk="0">
                        <a:moveTo>
                          <a:pt x="0" y="224593"/>
                        </a:moveTo>
                        <a:cubicBezTo>
                          <a:pt x="-6754" y="113353"/>
                          <a:pt x="67400" y="635"/>
                          <a:pt x="183605" y="0"/>
                        </a:cubicBezTo>
                        <a:cubicBezTo>
                          <a:pt x="419287" y="-101838"/>
                          <a:pt x="594502" y="90842"/>
                          <a:pt x="967957" y="0"/>
                        </a:cubicBezTo>
                        <a:cubicBezTo>
                          <a:pt x="1280268" y="-61768"/>
                          <a:pt x="1572643" y="-14735"/>
                          <a:pt x="1869510" y="0"/>
                        </a:cubicBezTo>
                        <a:cubicBezTo>
                          <a:pt x="2143305" y="-44253"/>
                          <a:pt x="2302619" y="27395"/>
                          <a:pt x="2653862" y="0"/>
                        </a:cubicBezTo>
                        <a:cubicBezTo>
                          <a:pt x="3001893" y="-9217"/>
                          <a:pt x="2987279" y="76405"/>
                          <a:pt x="3203810" y="0"/>
                        </a:cubicBezTo>
                        <a:cubicBezTo>
                          <a:pt x="3384707" y="-97678"/>
                          <a:pt x="3774682" y="80011"/>
                          <a:pt x="4105363" y="0"/>
                        </a:cubicBezTo>
                        <a:cubicBezTo>
                          <a:pt x="4517546" y="-76361"/>
                          <a:pt x="4627988" y="88208"/>
                          <a:pt x="4889715" y="0"/>
                        </a:cubicBezTo>
                        <a:cubicBezTo>
                          <a:pt x="5179634" y="-110463"/>
                          <a:pt x="5532490" y="83286"/>
                          <a:pt x="5791269" y="0"/>
                        </a:cubicBezTo>
                        <a:cubicBezTo>
                          <a:pt x="6054851" y="-20640"/>
                          <a:pt x="6406838" y="54302"/>
                          <a:pt x="6575619" y="0"/>
                        </a:cubicBezTo>
                        <a:cubicBezTo>
                          <a:pt x="6742296" y="22581"/>
                          <a:pt x="7322743" y="28551"/>
                          <a:pt x="7711578" y="0"/>
                        </a:cubicBezTo>
                        <a:cubicBezTo>
                          <a:pt x="8089710" y="-51615"/>
                          <a:pt x="8030234" y="8137"/>
                          <a:pt x="8261525" y="0"/>
                        </a:cubicBezTo>
                        <a:cubicBezTo>
                          <a:pt x="8453787" y="2406"/>
                          <a:pt x="9003457" y="182505"/>
                          <a:pt x="9397482" y="0"/>
                        </a:cubicBezTo>
                        <a:cubicBezTo>
                          <a:pt x="9713650" y="-87330"/>
                          <a:pt x="9940042" y="55272"/>
                          <a:pt x="10181834" y="0"/>
                        </a:cubicBezTo>
                        <a:cubicBezTo>
                          <a:pt x="10506466" y="-42927"/>
                          <a:pt x="10635236" y="90889"/>
                          <a:pt x="10966186" y="0"/>
                        </a:cubicBezTo>
                        <a:cubicBezTo>
                          <a:pt x="11253761" y="-156599"/>
                          <a:pt x="11495447" y="-5644"/>
                          <a:pt x="11903801" y="0"/>
                        </a:cubicBezTo>
                        <a:cubicBezTo>
                          <a:pt x="12026805" y="38769"/>
                          <a:pt x="12084869" y="96409"/>
                          <a:pt x="12087407" y="224593"/>
                        </a:cubicBezTo>
                        <a:cubicBezTo>
                          <a:pt x="12062395" y="440843"/>
                          <a:pt x="12038578" y="746972"/>
                          <a:pt x="12087407" y="1122943"/>
                        </a:cubicBezTo>
                        <a:cubicBezTo>
                          <a:pt x="12087026" y="1232219"/>
                          <a:pt x="12000507" y="1351580"/>
                          <a:pt x="11903801" y="1347537"/>
                        </a:cubicBezTo>
                        <a:cubicBezTo>
                          <a:pt x="11638402" y="1408232"/>
                          <a:pt x="11544496" y="1315496"/>
                          <a:pt x="11353854" y="1347537"/>
                        </a:cubicBezTo>
                        <a:cubicBezTo>
                          <a:pt x="11196329" y="1422180"/>
                          <a:pt x="10931077" y="1334294"/>
                          <a:pt x="10686704" y="1347537"/>
                        </a:cubicBezTo>
                        <a:cubicBezTo>
                          <a:pt x="10441770" y="1398765"/>
                          <a:pt x="10175435" y="1273402"/>
                          <a:pt x="9785150" y="1347537"/>
                        </a:cubicBezTo>
                        <a:cubicBezTo>
                          <a:pt x="9315704" y="1423590"/>
                          <a:pt x="9109800" y="1200393"/>
                          <a:pt x="8649193" y="1347537"/>
                        </a:cubicBezTo>
                        <a:cubicBezTo>
                          <a:pt x="8167648" y="1530244"/>
                          <a:pt x="8060532" y="1295558"/>
                          <a:pt x="7747640" y="1347537"/>
                        </a:cubicBezTo>
                        <a:cubicBezTo>
                          <a:pt x="7352172" y="1409214"/>
                          <a:pt x="6927438" y="1365892"/>
                          <a:pt x="6728883" y="1347537"/>
                        </a:cubicBezTo>
                        <a:cubicBezTo>
                          <a:pt x="6473674" y="1353844"/>
                          <a:pt x="6268287" y="1294337"/>
                          <a:pt x="6061734" y="1347537"/>
                        </a:cubicBezTo>
                        <a:cubicBezTo>
                          <a:pt x="5787468" y="1357416"/>
                          <a:pt x="5484343" y="1357384"/>
                          <a:pt x="5042979" y="1347537"/>
                        </a:cubicBezTo>
                        <a:cubicBezTo>
                          <a:pt x="4609391" y="1365276"/>
                          <a:pt x="4760539" y="1315565"/>
                          <a:pt x="4493030" y="1347537"/>
                        </a:cubicBezTo>
                        <a:cubicBezTo>
                          <a:pt x="4208169" y="1315090"/>
                          <a:pt x="3968735" y="1258538"/>
                          <a:pt x="3825881" y="1347537"/>
                        </a:cubicBezTo>
                        <a:cubicBezTo>
                          <a:pt x="3655868" y="1473387"/>
                          <a:pt x="3068363" y="1399918"/>
                          <a:pt x="2807126" y="1347537"/>
                        </a:cubicBezTo>
                        <a:cubicBezTo>
                          <a:pt x="2528092" y="1413885"/>
                          <a:pt x="2385929" y="1229048"/>
                          <a:pt x="1905572" y="1347537"/>
                        </a:cubicBezTo>
                        <a:cubicBezTo>
                          <a:pt x="1442957" y="1554658"/>
                          <a:pt x="947432" y="1060487"/>
                          <a:pt x="183605" y="1347537"/>
                        </a:cubicBezTo>
                        <a:cubicBezTo>
                          <a:pt x="76677" y="1342366"/>
                          <a:pt x="12545" y="1264570"/>
                          <a:pt x="0" y="1122943"/>
                        </a:cubicBezTo>
                        <a:cubicBezTo>
                          <a:pt x="-13547" y="865675"/>
                          <a:pt x="79145" y="644943"/>
                          <a:pt x="0" y="224593"/>
                        </a:cubicBezTo>
                        <a:close/>
                      </a:path>
                      <a:path w="12087407" h="1347537" fill="none" stroke="0" extrusionOk="0">
                        <a:moveTo>
                          <a:pt x="0" y="224593"/>
                        </a:moveTo>
                        <a:cubicBezTo>
                          <a:pt x="-74" y="66437"/>
                          <a:pt x="57251" y="-2777"/>
                          <a:pt x="183605" y="0"/>
                        </a:cubicBezTo>
                        <a:cubicBezTo>
                          <a:pt x="487291" y="-87892"/>
                          <a:pt x="699390" y="-3367"/>
                          <a:pt x="850755" y="0"/>
                        </a:cubicBezTo>
                        <a:cubicBezTo>
                          <a:pt x="1019929" y="2924"/>
                          <a:pt x="1368209" y="19197"/>
                          <a:pt x="1635106" y="0"/>
                        </a:cubicBezTo>
                        <a:cubicBezTo>
                          <a:pt x="1988782" y="-61111"/>
                          <a:pt x="2278052" y="36992"/>
                          <a:pt x="2653862" y="0"/>
                        </a:cubicBezTo>
                        <a:cubicBezTo>
                          <a:pt x="3009621" y="41023"/>
                          <a:pt x="3134785" y="135573"/>
                          <a:pt x="3672617" y="0"/>
                        </a:cubicBezTo>
                        <a:cubicBezTo>
                          <a:pt x="4176305" y="-154331"/>
                          <a:pt x="4234809" y="49377"/>
                          <a:pt x="4691373" y="0"/>
                        </a:cubicBezTo>
                        <a:cubicBezTo>
                          <a:pt x="5137207" y="-76863"/>
                          <a:pt x="5064778" y="29989"/>
                          <a:pt x="5358523" y="0"/>
                        </a:cubicBezTo>
                        <a:cubicBezTo>
                          <a:pt x="5624043" y="-62172"/>
                          <a:pt x="5885018" y="61310"/>
                          <a:pt x="6142873" y="0"/>
                        </a:cubicBezTo>
                        <a:cubicBezTo>
                          <a:pt x="6481997" y="-1921"/>
                          <a:pt x="6671643" y="109835"/>
                          <a:pt x="7044427" y="0"/>
                        </a:cubicBezTo>
                        <a:cubicBezTo>
                          <a:pt x="7381779" y="-43577"/>
                          <a:pt x="7459850" y="71233"/>
                          <a:pt x="7828779" y="0"/>
                        </a:cubicBezTo>
                        <a:cubicBezTo>
                          <a:pt x="8217746" y="-33255"/>
                          <a:pt x="8398131" y="87713"/>
                          <a:pt x="8847534" y="0"/>
                        </a:cubicBezTo>
                        <a:cubicBezTo>
                          <a:pt x="9370792" y="5809"/>
                          <a:pt x="9792940" y="216194"/>
                          <a:pt x="9983493" y="0"/>
                        </a:cubicBezTo>
                        <a:cubicBezTo>
                          <a:pt x="10258156" y="-108440"/>
                          <a:pt x="10486059" y="77266"/>
                          <a:pt x="10885046" y="0"/>
                        </a:cubicBezTo>
                        <a:cubicBezTo>
                          <a:pt x="11321200" y="-170555"/>
                          <a:pt x="11572482" y="92766"/>
                          <a:pt x="11903801" y="0"/>
                        </a:cubicBezTo>
                        <a:cubicBezTo>
                          <a:pt x="11960335" y="-12199"/>
                          <a:pt x="12060399" y="109612"/>
                          <a:pt x="12087407" y="224593"/>
                        </a:cubicBezTo>
                        <a:cubicBezTo>
                          <a:pt x="12111578" y="645669"/>
                          <a:pt x="12071663" y="766554"/>
                          <a:pt x="12087407" y="1122943"/>
                        </a:cubicBezTo>
                        <a:cubicBezTo>
                          <a:pt x="12115766" y="1241293"/>
                          <a:pt x="11994057" y="1351268"/>
                          <a:pt x="11903801" y="1347537"/>
                        </a:cubicBezTo>
                        <a:cubicBezTo>
                          <a:pt x="11797055" y="1360623"/>
                          <a:pt x="11537827" y="1277191"/>
                          <a:pt x="11353854" y="1347537"/>
                        </a:cubicBezTo>
                        <a:cubicBezTo>
                          <a:pt x="11157375" y="1378342"/>
                          <a:pt x="10994896" y="1339927"/>
                          <a:pt x="10803905" y="1347537"/>
                        </a:cubicBezTo>
                        <a:cubicBezTo>
                          <a:pt x="10632192" y="1359931"/>
                          <a:pt x="10329876" y="1303497"/>
                          <a:pt x="10136756" y="1347537"/>
                        </a:cubicBezTo>
                        <a:cubicBezTo>
                          <a:pt x="9912787" y="1409375"/>
                          <a:pt x="9803034" y="1313338"/>
                          <a:pt x="9586809" y="1347537"/>
                        </a:cubicBezTo>
                        <a:cubicBezTo>
                          <a:pt x="9407775" y="1412795"/>
                          <a:pt x="8860330" y="1204081"/>
                          <a:pt x="8685255" y="1347537"/>
                        </a:cubicBezTo>
                        <a:cubicBezTo>
                          <a:pt x="8462446" y="1515013"/>
                          <a:pt x="7895659" y="1248246"/>
                          <a:pt x="7549297" y="1347537"/>
                        </a:cubicBezTo>
                        <a:cubicBezTo>
                          <a:pt x="7186444" y="1429607"/>
                          <a:pt x="7089723" y="1362543"/>
                          <a:pt x="6882148" y="1347537"/>
                        </a:cubicBezTo>
                        <a:cubicBezTo>
                          <a:pt x="6641183" y="1355968"/>
                          <a:pt x="5994562" y="1278505"/>
                          <a:pt x="5746190" y="1347537"/>
                        </a:cubicBezTo>
                        <a:cubicBezTo>
                          <a:pt x="5498461" y="1394638"/>
                          <a:pt x="5142589" y="1177631"/>
                          <a:pt x="4961839" y="1347537"/>
                        </a:cubicBezTo>
                        <a:cubicBezTo>
                          <a:pt x="4769721" y="1485749"/>
                          <a:pt x="4312995" y="1160284"/>
                          <a:pt x="3943083" y="1347537"/>
                        </a:cubicBezTo>
                        <a:cubicBezTo>
                          <a:pt x="3521401" y="1440063"/>
                          <a:pt x="3465179" y="1218398"/>
                          <a:pt x="3041529" y="1347537"/>
                        </a:cubicBezTo>
                        <a:cubicBezTo>
                          <a:pt x="2574078" y="1456148"/>
                          <a:pt x="2612821" y="1280331"/>
                          <a:pt x="2491582" y="1347537"/>
                        </a:cubicBezTo>
                        <a:cubicBezTo>
                          <a:pt x="2338213" y="1429209"/>
                          <a:pt x="1682661" y="1289977"/>
                          <a:pt x="1355624" y="1347537"/>
                        </a:cubicBezTo>
                        <a:cubicBezTo>
                          <a:pt x="969713" y="1383658"/>
                          <a:pt x="668538" y="1343592"/>
                          <a:pt x="183605" y="1347537"/>
                        </a:cubicBezTo>
                        <a:cubicBezTo>
                          <a:pt x="64466" y="1321672"/>
                          <a:pt x="-38189" y="1231330"/>
                          <a:pt x="0" y="1122943"/>
                        </a:cubicBezTo>
                        <a:cubicBezTo>
                          <a:pt x="-81368" y="734242"/>
                          <a:pt x="106134" y="626738"/>
                          <a:pt x="0" y="224593"/>
                        </a:cubicBezTo>
                        <a:close/>
                      </a:path>
                    </a:pathLst>
                  </a:cu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r>
              <a:rPr lang="en-US" altLang="x-none" sz="3200" dirty="0">
                <a:solidFill>
                  <a:schemeClr val="tx1"/>
                </a:solidFill>
                <a:latin typeface="Times New Roman" panose="02020603050405020304" pitchFamily="18" charset="0"/>
                <a:cs typeface="Times New Roman" panose="02020603050405020304" pitchFamily="18" charset="0"/>
              </a:rPr>
              <a:t>                    </a:t>
            </a:r>
          </a:p>
          <a:p>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Viết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kết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bài</a:t>
            </a:r>
            <a:r>
              <a:rPr lang="en-US" altLang="x-none" sz="3200" dirty="0">
                <a:solidFill>
                  <a:schemeClr val="tx1"/>
                </a:solidFill>
                <a:latin typeface="Times New Roman" panose="02020603050405020304" pitchFamily="18" charset="0"/>
                <a:cs typeface="Times New Roman" panose="02020603050405020304" pitchFamily="18" charset="0"/>
              </a:rPr>
              <a:t> của </a:t>
            </a:r>
            <a:r>
              <a:rPr lang="en-US" altLang="x-none" sz="3200" dirty="0" err="1">
                <a:solidFill>
                  <a:schemeClr val="tx1"/>
                </a:solidFill>
                <a:latin typeface="Times New Roman" panose="02020603050405020304" pitchFamily="18" charset="0"/>
                <a:cs typeface="Times New Roman" panose="02020603050405020304" pitchFamily="18" charset="0"/>
              </a:rPr>
              <a:t>truyện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Một</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người</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chính</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trực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hoặc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Nỗi</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dằn</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smtClean="0">
                <a:solidFill>
                  <a:schemeClr val="tx1"/>
                </a:solidFill>
                <a:latin typeface="Times New Roman" panose="02020603050405020304" pitchFamily="18" charset="0"/>
                <a:cs typeface="Times New Roman" panose="02020603050405020304" pitchFamily="18" charset="0"/>
              </a:rPr>
              <a:t>vặt</a:t>
            </a:r>
            <a:r>
              <a:rPr lang="en-US" altLang="x-none" sz="3200" b="1" i="1" dirty="0" smtClean="0">
                <a:solidFill>
                  <a:schemeClr val="tx1"/>
                </a:solidFill>
                <a:latin typeface="Times New Roman" panose="02020603050405020304" pitchFamily="18" charset="0"/>
                <a:cs typeface="Times New Roman" panose="02020603050405020304" pitchFamily="18" charset="0"/>
              </a:rPr>
              <a:t> </a:t>
            </a:r>
            <a:r>
              <a:rPr lang="en-US" altLang="x-none" sz="3200" b="1" i="1" dirty="0" err="1" smtClean="0">
                <a:solidFill>
                  <a:schemeClr val="tx1"/>
                </a:solidFill>
                <a:latin typeface="Times New Roman" panose="02020603050405020304" pitchFamily="18" charset="0"/>
                <a:cs typeface="Times New Roman" panose="02020603050405020304" pitchFamily="18" charset="0"/>
              </a:rPr>
              <a:t>của</a:t>
            </a:r>
            <a:r>
              <a:rPr lang="en-US" altLang="x-none" sz="3200" b="1" i="1" dirty="0" smtClean="0">
                <a:solidFill>
                  <a:schemeClr val="tx1"/>
                </a:solidFill>
                <a:latin typeface="Times New Roman" panose="02020603050405020304" pitchFamily="18" charset="0"/>
                <a:cs typeface="Times New Roman" panose="02020603050405020304" pitchFamily="18" charset="0"/>
              </a:rPr>
              <a:t> </a:t>
            </a:r>
            <a:r>
              <a:rPr lang="en-US" altLang="x-none" sz="3200" b="1" i="1" dirty="0">
                <a:solidFill>
                  <a:schemeClr val="tx1"/>
                </a:solidFill>
                <a:latin typeface="Times New Roman" panose="02020603050405020304" pitchFamily="18" charset="0"/>
                <a:cs typeface="Times New Roman" panose="02020603050405020304" pitchFamily="18" charset="0"/>
              </a:rPr>
              <a:t>An-</a:t>
            </a:r>
            <a:r>
              <a:rPr lang="en-US" altLang="x-none" sz="3200" b="1" i="1" dirty="0" err="1">
                <a:solidFill>
                  <a:schemeClr val="tx1"/>
                </a:solidFill>
                <a:latin typeface="Times New Roman" panose="02020603050405020304" pitchFamily="18" charset="0"/>
                <a:cs typeface="Times New Roman" panose="02020603050405020304" pitchFamily="18" charset="0"/>
              </a:rPr>
              <a:t>đrây</a:t>
            </a:r>
            <a:r>
              <a:rPr lang="en-US" altLang="x-none" sz="3200" b="1" i="1" dirty="0">
                <a:solidFill>
                  <a:schemeClr val="tx1"/>
                </a:solidFill>
                <a:latin typeface="Times New Roman" panose="02020603050405020304" pitchFamily="18" charset="0"/>
                <a:cs typeface="Times New Roman" panose="02020603050405020304" pitchFamily="18" charset="0"/>
              </a:rPr>
              <a:t>-ca</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theo</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cách</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kết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bài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mở</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rộng</a:t>
            </a:r>
            <a:r>
              <a:rPr lang="en-US" altLang="x-none"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p>
            <a:endParaRPr lang="en-US" altLang="x-none" sz="3200" i="1" dirty="0">
              <a:solidFill>
                <a:schemeClr val="tx1"/>
              </a:solidFill>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 xmlns:a16="http://schemas.microsoft.com/office/drawing/2014/main" id="{CC87866E-ED8E-2F4A-872F-B991A1FF3B16}"/>
              </a:ext>
            </a:extLst>
          </p:cNvPr>
          <p:cNvSpPr txBox="1"/>
          <p:nvPr/>
        </p:nvSpPr>
        <p:spPr>
          <a:xfrm>
            <a:off x="104594" y="214398"/>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ts val="35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à</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i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tập</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lang="en-US" altLang="en-US" sz="3200" b="1" dirty="0">
                <a:solidFill>
                  <a:srgbClr val="00B050"/>
                </a:solidFill>
                <a:latin typeface="Times New Roman" panose="02020603050405020304" pitchFamily="18" charset="0"/>
                <a:cs typeface="Times New Roman" panose="02020603050405020304" pitchFamily="18" charset="0"/>
              </a:rPr>
              <a:t>3:</a:t>
            </a:r>
            <a:endPar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Group 45">
            <a:extLst>
              <a:ext uri="{FF2B5EF4-FFF2-40B4-BE49-F238E27FC236}">
                <a16:creationId xmlns="" xmlns:a16="http://schemas.microsoft.com/office/drawing/2014/main" id="{2A78B394-6526-A341-9719-B6B591960D95}"/>
              </a:ext>
            </a:extLst>
          </p:cNvPr>
          <p:cNvGraphicFramePr>
            <a:graphicFrameLocks/>
          </p:cNvGraphicFramePr>
          <p:nvPr>
            <p:extLst>
              <p:ext uri="{D42A27DB-BD31-4B8C-83A1-F6EECF244321}">
                <p14:modId xmlns:p14="http://schemas.microsoft.com/office/powerpoint/2010/main" val="1690076681"/>
              </p:ext>
            </p:extLst>
          </p:nvPr>
        </p:nvGraphicFramePr>
        <p:xfrm>
          <a:off x="104594" y="1666868"/>
          <a:ext cx="11944838" cy="3971932"/>
        </p:xfrm>
        <a:graphic>
          <a:graphicData uri="http://schemas.openxmlformats.org/drawingml/2006/table">
            <a:tbl>
              <a:tblPr/>
              <a:tblGrid>
                <a:gridCol w="1937566">
                  <a:extLst>
                    <a:ext uri="{9D8B030D-6E8A-4147-A177-3AD203B41FA5}">
                      <a16:colId xmlns="" xmlns:a16="http://schemas.microsoft.com/office/drawing/2014/main" val="20000"/>
                    </a:ext>
                  </a:extLst>
                </a:gridCol>
                <a:gridCol w="4937760">
                  <a:extLst>
                    <a:ext uri="{9D8B030D-6E8A-4147-A177-3AD203B41FA5}">
                      <a16:colId xmlns="" xmlns:a16="http://schemas.microsoft.com/office/drawing/2014/main" val="20001"/>
                    </a:ext>
                  </a:extLst>
                </a:gridCol>
                <a:gridCol w="5069512">
                  <a:extLst>
                    <a:ext uri="{9D8B030D-6E8A-4147-A177-3AD203B41FA5}">
                      <a16:colId xmlns="" xmlns:a16="http://schemas.microsoft.com/office/drawing/2014/main" val="20002"/>
                    </a:ext>
                  </a:extLst>
                </a:gridCol>
              </a:tblGrid>
              <a:tr h="32918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Tên</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truyện</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Kết</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bài</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không</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mơ</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rộng</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Kết</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bài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mơ</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rộng</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0"/>
                  </a:ext>
                </a:extLst>
              </a:tr>
              <a:tr h="3514732">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 </a:t>
                      </a:r>
                      <a:r>
                        <a:rPr kumimoji="0" 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Một</a:t>
                      </a:r>
                      <a:r>
                        <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người</a:t>
                      </a:r>
                      <a:r>
                        <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r>
                        <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trực</a:t>
                      </a:r>
                      <a:endPar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33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5" name="Rectangle 36">
            <a:extLst>
              <a:ext uri="{FF2B5EF4-FFF2-40B4-BE49-F238E27FC236}">
                <a16:creationId xmlns="" xmlns:a16="http://schemas.microsoft.com/office/drawing/2014/main" id="{D9533DFD-4F58-D447-B014-D865F41C9F1F}"/>
              </a:ext>
            </a:extLst>
          </p:cNvPr>
          <p:cNvSpPr>
            <a:spLocks noChangeArrowheads="1"/>
          </p:cNvSpPr>
          <p:nvPr/>
        </p:nvSpPr>
        <p:spPr bwMode="auto">
          <a:xfrm>
            <a:off x="2097712" y="2512346"/>
            <a:ext cx="497020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x-none" sz="2400" dirty="0" err="1">
                <a:solidFill>
                  <a:srgbClr val="000099"/>
                </a:solidFill>
              </a:rPr>
              <a:t>Tô</a:t>
            </a:r>
            <a:r>
              <a:rPr lang="en-US" altLang="x-none" sz="2400" dirty="0">
                <a:solidFill>
                  <a:srgbClr val="000099"/>
                </a:solidFill>
              </a:rPr>
              <a:t> </a:t>
            </a:r>
            <a:r>
              <a:rPr lang="en-US" altLang="x-none" sz="2400" dirty="0" err="1">
                <a:solidFill>
                  <a:srgbClr val="000099"/>
                </a:solidFill>
              </a:rPr>
              <a:t>Hiến</a:t>
            </a:r>
            <a:r>
              <a:rPr lang="en-US" altLang="x-none" sz="2400" dirty="0">
                <a:solidFill>
                  <a:srgbClr val="000099"/>
                </a:solidFill>
              </a:rPr>
              <a:t> </a:t>
            </a:r>
            <a:r>
              <a:rPr lang="en-US" altLang="x-none" sz="2400" dirty="0" err="1">
                <a:solidFill>
                  <a:srgbClr val="000099"/>
                </a:solidFill>
              </a:rPr>
              <a:t>Thành</a:t>
            </a:r>
            <a:r>
              <a:rPr lang="en-US" altLang="x-none" sz="2400" dirty="0">
                <a:solidFill>
                  <a:srgbClr val="000099"/>
                </a:solidFill>
              </a:rPr>
              <a:t> </a:t>
            </a:r>
            <a:r>
              <a:rPr lang="en-US" altLang="x-none" sz="2400" dirty="0" err="1">
                <a:solidFill>
                  <a:srgbClr val="000099"/>
                </a:solidFill>
              </a:rPr>
              <a:t>tâu</a:t>
            </a:r>
            <a:r>
              <a:rPr lang="en-US" altLang="x-none" sz="2400" dirty="0">
                <a:solidFill>
                  <a:srgbClr val="000099"/>
                </a:solidFill>
              </a:rPr>
              <a:t>: “</a:t>
            </a:r>
            <a:r>
              <a:rPr lang="en-US" altLang="x-none" sz="2400" dirty="0" err="1">
                <a:solidFill>
                  <a:srgbClr val="000099"/>
                </a:solidFill>
              </a:rPr>
              <a:t>Nếu</a:t>
            </a:r>
            <a:r>
              <a:rPr lang="en-US" altLang="x-none" sz="2400" dirty="0">
                <a:solidFill>
                  <a:srgbClr val="000099"/>
                </a:solidFill>
              </a:rPr>
              <a:t> </a:t>
            </a:r>
            <a:r>
              <a:rPr lang="en-US" altLang="x-none" sz="2400" dirty="0" err="1">
                <a:solidFill>
                  <a:srgbClr val="000099"/>
                </a:solidFill>
              </a:rPr>
              <a:t>Thái</a:t>
            </a:r>
            <a:r>
              <a:rPr lang="en-US" altLang="x-none" sz="2400" dirty="0">
                <a:solidFill>
                  <a:srgbClr val="000099"/>
                </a:solidFill>
              </a:rPr>
              <a:t> </a:t>
            </a:r>
            <a:r>
              <a:rPr lang="en-US" altLang="x-none" sz="2400" dirty="0" err="1">
                <a:solidFill>
                  <a:srgbClr val="000099"/>
                </a:solidFill>
              </a:rPr>
              <a:t>hậu</a:t>
            </a:r>
            <a:r>
              <a:rPr lang="en-US" altLang="x-none" sz="2400" dirty="0">
                <a:solidFill>
                  <a:srgbClr val="000099"/>
                </a:solidFill>
              </a:rPr>
              <a:t> </a:t>
            </a:r>
            <a:r>
              <a:rPr lang="en-US" altLang="x-none" sz="2400" dirty="0" err="1">
                <a:solidFill>
                  <a:srgbClr val="000099"/>
                </a:solidFill>
              </a:rPr>
              <a:t>hỏi</a:t>
            </a:r>
            <a:endParaRPr lang="en-US" altLang="x-none" sz="2400" dirty="0">
              <a:solidFill>
                <a:srgbClr val="000099"/>
              </a:solidFill>
            </a:endParaRPr>
          </a:p>
          <a:p>
            <a:pPr eaLnBrk="1" hangingPunct="1">
              <a:spcBef>
                <a:spcPct val="20000"/>
              </a:spcBef>
            </a:pPr>
            <a:r>
              <a:rPr lang="en-US" altLang="x-none" sz="2400" dirty="0">
                <a:solidFill>
                  <a:srgbClr val="000099"/>
                </a:solidFill>
              </a:rPr>
              <a:t> </a:t>
            </a:r>
            <a:r>
              <a:rPr lang="en-US" altLang="x-none" sz="2400" dirty="0" err="1">
                <a:solidFill>
                  <a:srgbClr val="000099"/>
                </a:solidFill>
              </a:rPr>
              <a:t>người</a:t>
            </a:r>
            <a:r>
              <a:rPr lang="en-US" altLang="x-none" sz="2400" dirty="0">
                <a:solidFill>
                  <a:srgbClr val="000099"/>
                </a:solidFill>
              </a:rPr>
              <a:t> </a:t>
            </a:r>
            <a:r>
              <a:rPr lang="en-US" altLang="x-none" sz="2400" dirty="0" err="1">
                <a:solidFill>
                  <a:srgbClr val="000099"/>
                </a:solidFill>
              </a:rPr>
              <a:t>hầu</a:t>
            </a:r>
            <a:r>
              <a:rPr lang="en-US" altLang="x-none" sz="2400" dirty="0">
                <a:solidFill>
                  <a:srgbClr val="000099"/>
                </a:solidFill>
              </a:rPr>
              <a:t> </a:t>
            </a:r>
            <a:r>
              <a:rPr lang="en-US" altLang="x-none" sz="2400" dirty="0" err="1">
                <a:solidFill>
                  <a:srgbClr val="000099"/>
                </a:solidFill>
              </a:rPr>
              <a:t>hạ</a:t>
            </a:r>
            <a:r>
              <a:rPr lang="en-US" altLang="x-none" sz="2400" dirty="0">
                <a:solidFill>
                  <a:srgbClr val="000099"/>
                </a:solidFill>
              </a:rPr>
              <a:t> </a:t>
            </a:r>
            <a:r>
              <a:rPr lang="en-US" altLang="x-none" sz="2400" dirty="0" err="1">
                <a:solidFill>
                  <a:srgbClr val="000099"/>
                </a:solidFill>
              </a:rPr>
              <a:t>giỏi</a:t>
            </a:r>
            <a:r>
              <a:rPr lang="en-US" altLang="x-none" sz="2400" dirty="0">
                <a:solidFill>
                  <a:srgbClr val="000099"/>
                </a:solidFill>
              </a:rPr>
              <a:t> </a:t>
            </a:r>
            <a:r>
              <a:rPr lang="en-US" altLang="x-none" sz="2400" dirty="0" err="1">
                <a:solidFill>
                  <a:srgbClr val="000099"/>
                </a:solidFill>
              </a:rPr>
              <a:t>thì</a:t>
            </a:r>
            <a:r>
              <a:rPr lang="en-US" altLang="x-none" sz="2400" dirty="0">
                <a:solidFill>
                  <a:srgbClr val="000099"/>
                </a:solidFill>
              </a:rPr>
              <a:t> </a:t>
            </a:r>
            <a:r>
              <a:rPr lang="en-US" altLang="x-none" sz="2400" dirty="0" err="1">
                <a:solidFill>
                  <a:srgbClr val="000099"/>
                </a:solidFill>
              </a:rPr>
              <a:t>thần</a:t>
            </a:r>
            <a:r>
              <a:rPr lang="en-US" altLang="x-none" sz="2400" dirty="0">
                <a:solidFill>
                  <a:srgbClr val="000099"/>
                </a:solidFill>
              </a:rPr>
              <a:t> </a:t>
            </a:r>
            <a:r>
              <a:rPr lang="en-US" altLang="x-none" sz="2400" dirty="0" err="1">
                <a:solidFill>
                  <a:srgbClr val="000099"/>
                </a:solidFill>
              </a:rPr>
              <a:t>xin</a:t>
            </a:r>
            <a:r>
              <a:rPr lang="en-US" altLang="x-none" sz="2400" dirty="0">
                <a:solidFill>
                  <a:srgbClr val="000099"/>
                </a:solidFill>
              </a:rPr>
              <a:t> </a:t>
            </a:r>
            <a:r>
              <a:rPr lang="en-US" altLang="x-none" sz="2400" dirty="0" err="1">
                <a:solidFill>
                  <a:srgbClr val="000099"/>
                </a:solidFill>
              </a:rPr>
              <a:t>cửVũ</a:t>
            </a:r>
            <a:r>
              <a:rPr lang="en-US" altLang="x-none" sz="2400" dirty="0">
                <a:solidFill>
                  <a:srgbClr val="000099"/>
                </a:solidFill>
              </a:rPr>
              <a:t> </a:t>
            </a:r>
          </a:p>
          <a:p>
            <a:pPr eaLnBrk="1" hangingPunct="1">
              <a:spcBef>
                <a:spcPct val="20000"/>
              </a:spcBef>
            </a:pPr>
            <a:r>
              <a:rPr lang="en-US" altLang="x-none" sz="2400" dirty="0" err="1">
                <a:solidFill>
                  <a:srgbClr val="000099"/>
                </a:solidFill>
              </a:rPr>
              <a:t>Tán</a:t>
            </a:r>
            <a:r>
              <a:rPr lang="en-US" altLang="x-none" sz="2400" dirty="0">
                <a:solidFill>
                  <a:srgbClr val="000099"/>
                </a:solidFill>
              </a:rPr>
              <a:t> </a:t>
            </a:r>
            <a:r>
              <a:rPr lang="en-US" altLang="x-none" sz="2400" dirty="0" err="1">
                <a:solidFill>
                  <a:srgbClr val="000099"/>
                </a:solidFill>
              </a:rPr>
              <a:t>Đường</a:t>
            </a:r>
            <a:r>
              <a:rPr lang="en-US" altLang="x-none" sz="2400" dirty="0">
                <a:solidFill>
                  <a:srgbClr val="000099"/>
                </a:solidFill>
              </a:rPr>
              <a:t>, </a:t>
            </a:r>
            <a:r>
              <a:rPr lang="en-US" altLang="x-none" sz="2400" dirty="0" err="1">
                <a:solidFill>
                  <a:srgbClr val="000099"/>
                </a:solidFill>
              </a:rPr>
              <a:t>còn</a:t>
            </a:r>
            <a:r>
              <a:rPr lang="en-US" altLang="x-none" sz="2400" dirty="0">
                <a:solidFill>
                  <a:srgbClr val="000099"/>
                </a:solidFill>
              </a:rPr>
              <a:t> </a:t>
            </a:r>
            <a:r>
              <a:rPr lang="en-US" altLang="x-none" sz="2400" dirty="0" err="1">
                <a:solidFill>
                  <a:srgbClr val="000099"/>
                </a:solidFill>
              </a:rPr>
              <a:t>hỏi</a:t>
            </a:r>
            <a:r>
              <a:rPr lang="en-US" altLang="x-none" sz="2400" dirty="0">
                <a:solidFill>
                  <a:srgbClr val="000099"/>
                </a:solidFill>
              </a:rPr>
              <a:t> </a:t>
            </a:r>
            <a:r>
              <a:rPr lang="en-US" altLang="x-none" sz="2400" dirty="0" err="1">
                <a:solidFill>
                  <a:srgbClr val="000099"/>
                </a:solidFill>
              </a:rPr>
              <a:t>người</a:t>
            </a:r>
            <a:r>
              <a:rPr lang="en-US" altLang="x-none" sz="2400" dirty="0">
                <a:solidFill>
                  <a:srgbClr val="000099"/>
                </a:solidFill>
              </a:rPr>
              <a:t> </a:t>
            </a:r>
            <a:r>
              <a:rPr lang="en-US" altLang="x-none" sz="2400" dirty="0" err="1">
                <a:solidFill>
                  <a:srgbClr val="000099"/>
                </a:solidFill>
              </a:rPr>
              <a:t>tài</a:t>
            </a:r>
            <a:r>
              <a:rPr lang="en-US" altLang="x-none" sz="2400" dirty="0">
                <a:solidFill>
                  <a:srgbClr val="000099"/>
                </a:solidFill>
              </a:rPr>
              <a:t> </a:t>
            </a:r>
            <a:r>
              <a:rPr lang="en-US" altLang="x-none" sz="2400" dirty="0" err="1">
                <a:solidFill>
                  <a:srgbClr val="000099"/>
                </a:solidFill>
              </a:rPr>
              <a:t>ba</a:t>
            </a:r>
            <a:r>
              <a:rPr lang="en-US" altLang="x-none" sz="2400" dirty="0">
                <a:solidFill>
                  <a:srgbClr val="000099"/>
                </a:solidFill>
              </a:rPr>
              <a:t> </a:t>
            </a:r>
            <a:r>
              <a:rPr lang="en-US" altLang="x-none" sz="2400" dirty="0" err="1">
                <a:solidFill>
                  <a:srgbClr val="000099"/>
                </a:solidFill>
              </a:rPr>
              <a:t>giúp</a:t>
            </a:r>
            <a:r>
              <a:rPr lang="en-US" altLang="x-none" sz="2400" dirty="0">
                <a:solidFill>
                  <a:srgbClr val="000099"/>
                </a:solidFill>
              </a:rPr>
              <a:t> </a:t>
            </a:r>
          </a:p>
          <a:p>
            <a:pPr eaLnBrk="1" hangingPunct="1">
              <a:spcBef>
                <a:spcPct val="20000"/>
              </a:spcBef>
            </a:pPr>
            <a:r>
              <a:rPr lang="en-US" altLang="x-none" sz="2400" dirty="0" err="1" smtClean="0">
                <a:solidFill>
                  <a:srgbClr val="000099"/>
                </a:solidFill>
              </a:rPr>
              <a:t>nước</a:t>
            </a:r>
            <a:r>
              <a:rPr lang="en-US" altLang="x-none" sz="2400" dirty="0">
                <a:solidFill>
                  <a:srgbClr val="000099"/>
                </a:solidFill>
              </a:rPr>
              <a:t>, </a:t>
            </a:r>
            <a:r>
              <a:rPr lang="en-US" altLang="x-none" sz="2400" dirty="0" err="1">
                <a:solidFill>
                  <a:srgbClr val="000099"/>
                </a:solidFill>
              </a:rPr>
              <a:t>thần</a:t>
            </a:r>
            <a:r>
              <a:rPr lang="en-US" altLang="x-none" sz="2400" dirty="0">
                <a:solidFill>
                  <a:srgbClr val="000099"/>
                </a:solidFill>
              </a:rPr>
              <a:t> </a:t>
            </a:r>
            <a:r>
              <a:rPr lang="en-US" altLang="x-none" sz="2400" dirty="0" err="1">
                <a:solidFill>
                  <a:srgbClr val="000099"/>
                </a:solidFill>
              </a:rPr>
              <a:t>xin</a:t>
            </a:r>
            <a:r>
              <a:rPr lang="en-US" altLang="x-none" sz="2400" dirty="0">
                <a:solidFill>
                  <a:srgbClr val="000099"/>
                </a:solidFill>
              </a:rPr>
              <a:t> </a:t>
            </a:r>
            <a:r>
              <a:rPr lang="en-US" altLang="x-none" sz="2400" dirty="0" err="1">
                <a:solidFill>
                  <a:srgbClr val="000099"/>
                </a:solidFill>
              </a:rPr>
              <a:t>cử</a:t>
            </a:r>
            <a:r>
              <a:rPr lang="en-US" altLang="x-none" sz="2400" dirty="0">
                <a:solidFill>
                  <a:srgbClr val="000099"/>
                </a:solidFill>
              </a:rPr>
              <a:t> </a:t>
            </a:r>
            <a:r>
              <a:rPr lang="en-US" altLang="x-none" sz="2400" dirty="0" err="1">
                <a:solidFill>
                  <a:srgbClr val="000099"/>
                </a:solidFill>
              </a:rPr>
              <a:t>Trần</a:t>
            </a:r>
            <a:r>
              <a:rPr lang="en-US" altLang="x-none" sz="2400" dirty="0">
                <a:solidFill>
                  <a:srgbClr val="000099"/>
                </a:solidFill>
              </a:rPr>
              <a:t> </a:t>
            </a:r>
            <a:r>
              <a:rPr lang="en-US" altLang="x-none" sz="2400" dirty="0" err="1">
                <a:solidFill>
                  <a:srgbClr val="000099"/>
                </a:solidFill>
              </a:rPr>
              <a:t>Trung</a:t>
            </a:r>
            <a:r>
              <a:rPr lang="en-US" altLang="x-none" sz="2400" dirty="0">
                <a:solidFill>
                  <a:srgbClr val="000099"/>
                </a:solidFill>
              </a:rPr>
              <a:t> </a:t>
            </a:r>
            <a:r>
              <a:rPr lang="en-US" altLang="x-none" sz="2400" dirty="0" err="1">
                <a:solidFill>
                  <a:srgbClr val="000099"/>
                </a:solidFill>
              </a:rPr>
              <a:t>Tá</a:t>
            </a:r>
            <a:r>
              <a:rPr lang="en-US" altLang="x-none" sz="2400" dirty="0">
                <a:solidFill>
                  <a:srgbClr val="000099"/>
                </a:solidFill>
              </a:rPr>
              <a:t>.”                                           </a:t>
            </a:r>
          </a:p>
          <a:p>
            <a:pPr eaLnBrk="1" hangingPunct="1"/>
            <a:endParaRPr lang="en-US" altLang="x-none" sz="2400" dirty="0">
              <a:solidFill>
                <a:srgbClr val="000099"/>
              </a:solidFill>
            </a:endParaRPr>
          </a:p>
        </p:txBody>
      </p:sp>
      <p:sp>
        <p:nvSpPr>
          <p:cNvPr id="6" name="Rectangle 36">
            <a:extLst>
              <a:ext uri="{FF2B5EF4-FFF2-40B4-BE49-F238E27FC236}">
                <a16:creationId xmlns="" xmlns:a16="http://schemas.microsoft.com/office/drawing/2014/main" id="{D9533DFD-4F58-D447-B014-D865F41C9F1F}"/>
              </a:ext>
            </a:extLst>
          </p:cNvPr>
          <p:cNvSpPr>
            <a:spLocks noChangeArrowheads="1"/>
          </p:cNvSpPr>
          <p:nvPr/>
        </p:nvSpPr>
        <p:spPr bwMode="auto">
          <a:xfrm>
            <a:off x="7067919" y="2281780"/>
            <a:ext cx="497020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x-none" sz="2400" dirty="0" err="1">
                <a:solidFill>
                  <a:srgbClr val="000099"/>
                </a:solidFill>
              </a:rPr>
              <a:t>Tô</a:t>
            </a:r>
            <a:r>
              <a:rPr lang="en-US" altLang="x-none" sz="2400" dirty="0">
                <a:solidFill>
                  <a:srgbClr val="000099"/>
                </a:solidFill>
              </a:rPr>
              <a:t> </a:t>
            </a:r>
            <a:r>
              <a:rPr lang="en-US" altLang="x-none" sz="2400" dirty="0" err="1">
                <a:solidFill>
                  <a:srgbClr val="000099"/>
                </a:solidFill>
              </a:rPr>
              <a:t>Hiến</a:t>
            </a:r>
            <a:r>
              <a:rPr lang="en-US" altLang="x-none" sz="2400" dirty="0">
                <a:solidFill>
                  <a:srgbClr val="000099"/>
                </a:solidFill>
              </a:rPr>
              <a:t> </a:t>
            </a:r>
            <a:r>
              <a:rPr lang="en-US" altLang="x-none" sz="2400" dirty="0" err="1">
                <a:solidFill>
                  <a:srgbClr val="000099"/>
                </a:solidFill>
              </a:rPr>
              <a:t>Thành</a:t>
            </a:r>
            <a:r>
              <a:rPr lang="en-US" altLang="x-none" sz="2400" dirty="0">
                <a:solidFill>
                  <a:srgbClr val="000099"/>
                </a:solidFill>
              </a:rPr>
              <a:t> </a:t>
            </a:r>
            <a:r>
              <a:rPr lang="en-US" altLang="x-none" sz="2400" dirty="0" err="1">
                <a:solidFill>
                  <a:srgbClr val="000099"/>
                </a:solidFill>
              </a:rPr>
              <a:t>tâu</a:t>
            </a:r>
            <a:r>
              <a:rPr lang="en-US" altLang="x-none" sz="2400" dirty="0">
                <a:solidFill>
                  <a:srgbClr val="000099"/>
                </a:solidFill>
              </a:rPr>
              <a:t>: “</a:t>
            </a:r>
            <a:r>
              <a:rPr lang="en-US" altLang="x-none" sz="2400" dirty="0" err="1">
                <a:solidFill>
                  <a:srgbClr val="000099"/>
                </a:solidFill>
              </a:rPr>
              <a:t>Nếu</a:t>
            </a:r>
            <a:r>
              <a:rPr lang="en-US" altLang="x-none" sz="2400" dirty="0">
                <a:solidFill>
                  <a:srgbClr val="000099"/>
                </a:solidFill>
              </a:rPr>
              <a:t> </a:t>
            </a:r>
            <a:r>
              <a:rPr lang="en-US" altLang="x-none" sz="2400" dirty="0" err="1">
                <a:solidFill>
                  <a:srgbClr val="000099"/>
                </a:solidFill>
              </a:rPr>
              <a:t>Thái</a:t>
            </a:r>
            <a:r>
              <a:rPr lang="en-US" altLang="x-none" sz="2400" dirty="0">
                <a:solidFill>
                  <a:srgbClr val="000099"/>
                </a:solidFill>
              </a:rPr>
              <a:t> </a:t>
            </a:r>
            <a:r>
              <a:rPr lang="en-US" altLang="x-none" sz="2400" dirty="0" err="1">
                <a:solidFill>
                  <a:srgbClr val="000099"/>
                </a:solidFill>
              </a:rPr>
              <a:t>hậu</a:t>
            </a:r>
            <a:r>
              <a:rPr lang="en-US" altLang="x-none" sz="2400" dirty="0">
                <a:solidFill>
                  <a:srgbClr val="000099"/>
                </a:solidFill>
              </a:rPr>
              <a:t> </a:t>
            </a:r>
            <a:r>
              <a:rPr lang="en-US" altLang="x-none" sz="2400" dirty="0" err="1">
                <a:solidFill>
                  <a:srgbClr val="000099"/>
                </a:solidFill>
              </a:rPr>
              <a:t>hỏi</a:t>
            </a:r>
            <a:endParaRPr lang="en-US" altLang="x-none" sz="2400" dirty="0">
              <a:solidFill>
                <a:srgbClr val="000099"/>
              </a:solidFill>
            </a:endParaRPr>
          </a:p>
          <a:p>
            <a:pPr eaLnBrk="1" hangingPunct="1">
              <a:spcBef>
                <a:spcPct val="20000"/>
              </a:spcBef>
            </a:pPr>
            <a:r>
              <a:rPr lang="en-US" altLang="x-none" sz="2400" dirty="0">
                <a:solidFill>
                  <a:srgbClr val="000099"/>
                </a:solidFill>
              </a:rPr>
              <a:t> </a:t>
            </a:r>
            <a:r>
              <a:rPr lang="en-US" altLang="x-none" sz="2400" dirty="0" err="1">
                <a:solidFill>
                  <a:srgbClr val="000099"/>
                </a:solidFill>
              </a:rPr>
              <a:t>người</a:t>
            </a:r>
            <a:r>
              <a:rPr lang="en-US" altLang="x-none" sz="2400" dirty="0">
                <a:solidFill>
                  <a:srgbClr val="000099"/>
                </a:solidFill>
              </a:rPr>
              <a:t> </a:t>
            </a:r>
            <a:r>
              <a:rPr lang="en-US" altLang="x-none" sz="2400" dirty="0" err="1">
                <a:solidFill>
                  <a:srgbClr val="000099"/>
                </a:solidFill>
              </a:rPr>
              <a:t>hầu</a:t>
            </a:r>
            <a:r>
              <a:rPr lang="en-US" altLang="x-none" sz="2400" dirty="0">
                <a:solidFill>
                  <a:srgbClr val="000099"/>
                </a:solidFill>
              </a:rPr>
              <a:t> </a:t>
            </a:r>
            <a:r>
              <a:rPr lang="en-US" altLang="x-none" sz="2400" dirty="0" err="1">
                <a:solidFill>
                  <a:srgbClr val="000099"/>
                </a:solidFill>
              </a:rPr>
              <a:t>hạ</a:t>
            </a:r>
            <a:r>
              <a:rPr lang="en-US" altLang="x-none" sz="2400" dirty="0">
                <a:solidFill>
                  <a:srgbClr val="000099"/>
                </a:solidFill>
              </a:rPr>
              <a:t> </a:t>
            </a:r>
            <a:r>
              <a:rPr lang="en-US" altLang="x-none" sz="2400" dirty="0" err="1">
                <a:solidFill>
                  <a:srgbClr val="000099"/>
                </a:solidFill>
              </a:rPr>
              <a:t>giỏi</a:t>
            </a:r>
            <a:r>
              <a:rPr lang="en-US" altLang="x-none" sz="2400" dirty="0">
                <a:solidFill>
                  <a:srgbClr val="000099"/>
                </a:solidFill>
              </a:rPr>
              <a:t> </a:t>
            </a:r>
            <a:r>
              <a:rPr lang="en-US" altLang="x-none" sz="2400" dirty="0" err="1">
                <a:solidFill>
                  <a:srgbClr val="000099"/>
                </a:solidFill>
              </a:rPr>
              <a:t>thì</a:t>
            </a:r>
            <a:r>
              <a:rPr lang="en-US" altLang="x-none" sz="2400" dirty="0">
                <a:solidFill>
                  <a:srgbClr val="000099"/>
                </a:solidFill>
              </a:rPr>
              <a:t> </a:t>
            </a:r>
            <a:r>
              <a:rPr lang="en-US" altLang="x-none" sz="2400" dirty="0" err="1">
                <a:solidFill>
                  <a:srgbClr val="000099"/>
                </a:solidFill>
              </a:rPr>
              <a:t>thần</a:t>
            </a:r>
            <a:r>
              <a:rPr lang="en-US" altLang="x-none" sz="2400" dirty="0">
                <a:solidFill>
                  <a:srgbClr val="000099"/>
                </a:solidFill>
              </a:rPr>
              <a:t> </a:t>
            </a:r>
            <a:r>
              <a:rPr lang="en-US" altLang="x-none" sz="2400" dirty="0" err="1">
                <a:solidFill>
                  <a:srgbClr val="000099"/>
                </a:solidFill>
              </a:rPr>
              <a:t>xin</a:t>
            </a:r>
            <a:r>
              <a:rPr lang="en-US" altLang="x-none" sz="2400" dirty="0">
                <a:solidFill>
                  <a:srgbClr val="000099"/>
                </a:solidFill>
              </a:rPr>
              <a:t> </a:t>
            </a:r>
            <a:r>
              <a:rPr lang="en-US" altLang="x-none" sz="2400" dirty="0" err="1">
                <a:solidFill>
                  <a:srgbClr val="000099"/>
                </a:solidFill>
              </a:rPr>
              <a:t>cửVũ</a:t>
            </a:r>
            <a:r>
              <a:rPr lang="en-US" altLang="x-none" sz="2400" dirty="0">
                <a:solidFill>
                  <a:srgbClr val="000099"/>
                </a:solidFill>
              </a:rPr>
              <a:t> </a:t>
            </a:r>
          </a:p>
          <a:p>
            <a:pPr eaLnBrk="1" hangingPunct="1">
              <a:spcBef>
                <a:spcPct val="20000"/>
              </a:spcBef>
            </a:pPr>
            <a:r>
              <a:rPr lang="en-US" altLang="x-none" sz="2400" dirty="0" err="1">
                <a:solidFill>
                  <a:srgbClr val="000099"/>
                </a:solidFill>
              </a:rPr>
              <a:t>Tán</a:t>
            </a:r>
            <a:r>
              <a:rPr lang="en-US" altLang="x-none" sz="2400" dirty="0">
                <a:solidFill>
                  <a:srgbClr val="000099"/>
                </a:solidFill>
              </a:rPr>
              <a:t> </a:t>
            </a:r>
            <a:r>
              <a:rPr lang="en-US" altLang="x-none" sz="2400" dirty="0" err="1">
                <a:solidFill>
                  <a:srgbClr val="000099"/>
                </a:solidFill>
              </a:rPr>
              <a:t>Đường</a:t>
            </a:r>
            <a:r>
              <a:rPr lang="en-US" altLang="x-none" sz="2400" dirty="0">
                <a:solidFill>
                  <a:srgbClr val="000099"/>
                </a:solidFill>
              </a:rPr>
              <a:t>, </a:t>
            </a:r>
            <a:r>
              <a:rPr lang="en-US" altLang="x-none" sz="2400" dirty="0" err="1">
                <a:solidFill>
                  <a:srgbClr val="000099"/>
                </a:solidFill>
              </a:rPr>
              <a:t>còn</a:t>
            </a:r>
            <a:r>
              <a:rPr lang="en-US" altLang="x-none" sz="2400" dirty="0">
                <a:solidFill>
                  <a:srgbClr val="000099"/>
                </a:solidFill>
              </a:rPr>
              <a:t> </a:t>
            </a:r>
            <a:r>
              <a:rPr lang="en-US" altLang="x-none" sz="2400" dirty="0" err="1">
                <a:solidFill>
                  <a:srgbClr val="000099"/>
                </a:solidFill>
              </a:rPr>
              <a:t>hỏi</a:t>
            </a:r>
            <a:r>
              <a:rPr lang="en-US" altLang="x-none" sz="2400" dirty="0">
                <a:solidFill>
                  <a:srgbClr val="000099"/>
                </a:solidFill>
              </a:rPr>
              <a:t> </a:t>
            </a:r>
            <a:r>
              <a:rPr lang="en-US" altLang="x-none" sz="2400" dirty="0" err="1">
                <a:solidFill>
                  <a:srgbClr val="000099"/>
                </a:solidFill>
              </a:rPr>
              <a:t>người</a:t>
            </a:r>
            <a:r>
              <a:rPr lang="en-US" altLang="x-none" sz="2400" dirty="0">
                <a:solidFill>
                  <a:srgbClr val="000099"/>
                </a:solidFill>
              </a:rPr>
              <a:t> </a:t>
            </a:r>
            <a:r>
              <a:rPr lang="en-US" altLang="x-none" sz="2400" dirty="0" err="1">
                <a:solidFill>
                  <a:srgbClr val="000099"/>
                </a:solidFill>
              </a:rPr>
              <a:t>tài</a:t>
            </a:r>
            <a:r>
              <a:rPr lang="en-US" altLang="x-none" sz="2400" dirty="0">
                <a:solidFill>
                  <a:srgbClr val="000099"/>
                </a:solidFill>
              </a:rPr>
              <a:t> </a:t>
            </a:r>
            <a:r>
              <a:rPr lang="en-US" altLang="x-none" sz="2400" dirty="0" err="1">
                <a:solidFill>
                  <a:srgbClr val="000099"/>
                </a:solidFill>
              </a:rPr>
              <a:t>ba</a:t>
            </a:r>
            <a:r>
              <a:rPr lang="en-US" altLang="x-none" sz="2400" dirty="0">
                <a:solidFill>
                  <a:srgbClr val="000099"/>
                </a:solidFill>
              </a:rPr>
              <a:t> </a:t>
            </a:r>
            <a:r>
              <a:rPr lang="en-US" altLang="x-none" sz="2400" dirty="0" err="1">
                <a:solidFill>
                  <a:srgbClr val="000099"/>
                </a:solidFill>
              </a:rPr>
              <a:t>giúp</a:t>
            </a:r>
            <a:r>
              <a:rPr lang="en-US" altLang="x-none" sz="2400" dirty="0">
                <a:solidFill>
                  <a:srgbClr val="000099"/>
                </a:solidFill>
              </a:rPr>
              <a:t> </a:t>
            </a:r>
          </a:p>
          <a:p>
            <a:pPr eaLnBrk="1" hangingPunct="1">
              <a:spcBef>
                <a:spcPct val="20000"/>
              </a:spcBef>
            </a:pPr>
            <a:r>
              <a:rPr lang="en-US" altLang="x-none" sz="2400" dirty="0" err="1" smtClean="0">
                <a:solidFill>
                  <a:srgbClr val="000099"/>
                </a:solidFill>
              </a:rPr>
              <a:t>nước</a:t>
            </a:r>
            <a:r>
              <a:rPr lang="en-US" altLang="x-none" sz="2400" dirty="0">
                <a:solidFill>
                  <a:srgbClr val="000099"/>
                </a:solidFill>
              </a:rPr>
              <a:t>, </a:t>
            </a:r>
            <a:r>
              <a:rPr lang="en-US" altLang="x-none" sz="2400" dirty="0" err="1">
                <a:solidFill>
                  <a:srgbClr val="000099"/>
                </a:solidFill>
              </a:rPr>
              <a:t>thần</a:t>
            </a:r>
            <a:r>
              <a:rPr lang="en-US" altLang="x-none" sz="2400" dirty="0">
                <a:solidFill>
                  <a:srgbClr val="000099"/>
                </a:solidFill>
              </a:rPr>
              <a:t> </a:t>
            </a:r>
            <a:r>
              <a:rPr lang="en-US" altLang="x-none" sz="2400" dirty="0" err="1">
                <a:solidFill>
                  <a:srgbClr val="000099"/>
                </a:solidFill>
              </a:rPr>
              <a:t>xin</a:t>
            </a:r>
            <a:r>
              <a:rPr lang="en-US" altLang="x-none" sz="2400" dirty="0">
                <a:solidFill>
                  <a:srgbClr val="000099"/>
                </a:solidFill>
              </a:rPr>
              <a:t> </a:t>
            </a:r>
            <a:r>
              <a:rPr lang="en-US" altLang="x-none" sz="2400" dirty="0" err="1">
                <a:solidFill>
                  <a:srgbClr val="000099"/>
                </a:solidFill>
              </a:rPr>
              <a:t>cử</a:t>
            </a:r>
            <a:r>
              <a:rPr lang="en-US" altLang="x-none" sz="2400" dirty="0">
                <a:solidFill>
                  <a:srgbClr val="000099"/>
                </a:solidFill>
              </a:rPr>
              <a:t> </a:t>
            </a:r>
            <a:r>
              <a:rPr lang="en-US" altLang="x-none" sz="2400" dirty="0" err="1">
                <a:solidFill>
                  <a:srgbClr val="000099"/>
                </a:solidFill>
              </a:rPr>
              <a:t>Trần</a:t>
            </a:r>
            <a:r>
              <a:rPr lang="en-US" altLang="x-none" sz="2400" dirty="0">
                <a:solidFill>
                  <a:srgbClr val="000099"/>
                </a:solidFill>
              </a:rPr>
              <a:t> </a:t>
            </a:r>
            <a:r>
              <a:rPr lang="en-US" altLang="x-none" sz="2400" dirty="0" err="1">
                <a:solidFill>
                  <a:srgbClr val="000099"/>
                </a:solidFill>
              </a:rPr>
              <a:t>Trung</a:t>
            </a:r>
            <a:r>
              <a:rPr lang="en-US" altLang="x-none" sz="2400" dirty="0">
                <a:solidFill>
                  <a:srgbClr val="000099"/>
                </a:solidFill>
              </a:rPr>
              <a:t> </a:t>
            </a:r>
            <a:r>
              <a:rPr lang="en-US" altLang="x-none" sz="2400" dirty="0" err="1">
                <a:solidFill>
                  <a:srgbClr val="000099"/>
                </a:solidFill>
              </a:rPr>
              <a:t>Tá</a:t>
            </a:r>
            <a:r>
              <a:rPr lang="en-US" altLang="x-none" sz="2400" dirty="0">
                <a:solidFill>
                  <a:srgbClr val="000099"/>
                </a:solidFill>
              </a:rPr>
              <a:t>.”                                           </a:t>
            </a:r>
          </a:p>
          <a:p>
            <a:pPr eaLnBrk="1" hangingPunct="1"/>
            <a:endParaRPr lang="en-US" altLang="x-none" sz="2400" dirty="0">
              <a:solidFill>
                <a:srgbClr val="000099"/>
              </a:solidFill>
            </a:endParaRPr>
          </a:p>
        </p:txBody>
      </p:sp>
      <p:sp>
        <p:nvSpPr>
          <p:cNvPr id="7" name="Rectangle 36">
            <a:extLst>
              <a:ext uri="{FF2B5EF4-FFF2-40B4-BE49-F238E27FC236}">
                <a16:creationId xmlns="" xmlns:a16="http://schemas.microsoft.com/office/drawing/2014/main" id="{D9533DFD-4F58-D447-B014-D865F41C9F1F}"/>
              </a:ext>
            </a:extLst>
          </p:cNvPr>
          <p:cNvSpPr>
            <a:spLocks noChangeArrowheads="1"/>
          </p:cNvSpPr>
          <p:nvPr/>
        </p:nvSpPr>
        <p:spPr bwMode="auto">
          <a:xfrm>
            <a:off x="7006959" y="3836260"/>
            <a:ext cx="497020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x-none" sz="2400" dirty="0" err="1" smtClean="0">
                <a:solidFill>
                  <a:srgbClr val="FF0000"/>
                </a:solidFill>
              </a:rPr>
              <a:t>Câu</a:t>
            </a:r>
            <a:r>
              <a:rPr lang="en-US" altLang="x-none" sz="2400" dirty="0" smtClean="0">
                <a:solidFill>
                  <a:srgbClr val="FF0000"/>
                </a:solidFill>
              </a:rPr>
              <a:t> </a:t>
            </a:r>
            <a:r>
              <a:rPr lang="en-US" altLang="x-none" sz="2400" dirty="0" err="1" smtClean="0">
                <a:solidFill>
                  <a:srgbClr val="FF0000"/>
                </a:solidFill>
              </a:rPr>
              <a:t>chuyện</a:t>
            </a:r>
            <a:r>
              <a:rPr lang="en-US" altLang="x-none" sz="2400" dirty="0" smtClean="0">
                <a:solidFill>
                  <a:srgbClr val="FF0000"/>
                </a:solidFill>
              </a:rPr>
              <a:t> </a:t>
            </a:r>
            <a:r>
              <a:rPr lang="en-US" altLang="x-none" sz="2400" dirty="0" err="1" smtClean="0">
                <a:solidFill>
                  <a:srgbClr val="FF0000"/>
                </a:solidFill>
              </a:rPr>
              <a:t>giúp</a:t>
            </a:r>
            <a:r>
              <a:rPr lang="en-US" altLang="x-none" sz="2400" dirty="0" smtClean="0">
                <a:solidFill>
                  <a:srgbClr val="FF0000"/>
                </a:solidFill>
              </a:rPr>
              <a:t> </a:t>
            </a:r>
            <a:r>
              <a:rPr lang="en-US" altLang="x-none" sz="2400" dirty="0" err="1" smtClean="0">
                <a:solidFill>
                  <a:srgbClr val="FF0000"/>
                </a:solidFill>
              </a:rPr>
              <a:t>chúng</a:t>
            </a:r>
            <a:r>
              <a:rPr lang="en-US" altLang="x-none" sz="2400" dirty="0" smtClean="0">
                <a:solidFill>
                  <a:srgbClr val="FF0000"/>
                </a:solidFill>
              </a:rPr>
              <a:t> ta </a:t>
            </a:r>
            <a:r>
              <a:rPr lang="en-US" altLang="x-none" sz="2400" dirty="0" err="1" smtClean="0">
                <a:solidFill>
                  <a:srgbClr val="FF0000"/>
                </a:solidFill>
              </a:rPr>
              <a:t>hiểu</a:t>
            </a:r>
            <a:r>
              <a:rPr lang="en-US" altLang="x-none" sz="2400" dirty="0" smtClean="0">
                <a:solidFill>
                  <a:srgbClr val="FF0000"/>
                </a:solidFill>
              </a:rPr>
              <a:t>: </a:t>
            </a:r>
            <a:r>
              <a:rPr lang="en-US" altLang="x-none" sz="2400" dirty="0" err="1" smtClean="0">
                <a:solidFill>
                  <a:srgbClr val="FF0000"/>
                </a:solidFill>
              </a:rPr>
              <a:t>người</a:t>
            </a:r>
            <a:r>
              <a:rPr lang="en-US" altLang="x-none" sz="2400" dirty="0" smtClean="0">
                <a:solidFill>
                  <a:srgbClr val="FF0000"/>
                </a:solidFill>
              </a:rPr>
              <a:t> </a:t>
            </a:r>
          </a:p>
          <a:p>
            <a:pPr eaLnBrk="1" hangingPunct="1">
              <a:spcBef>
                <a:spcPct val="20000"/>
              </a:spcBef>
            </a:pPr>
            <a:r>
              <a:rPr lang="en-US" altLang="x-none" sz="2400" dirty="0" err="1">
                <a:solidFill>
                  <a:srgbClr val="FF0000"/>
                </a:solidFill>
              </a:rPr>
              <a:t>c</a:t>
            </a:r>
            <a:r>
              <a:rPr lang="en-US" altLang="x-none" sz="2400" dirty="0" err="1" smtClean="0">
                <a:solidFill>
                  <a:srgbClr val="FF0000"/>
                </a:solidFill>
              </a:rPr>
              <a:t>hính</a:t>
            </a:r>
            <a:r>
              <a:rPr lang="en-US" altLang="x-none" sz="2400" dirty="0" smtClean="0">
                <a:solidFill>
                  <a:srgbClr val="FF0000"/>
                </a:solidFill>
              </a:rPr>
              <a:t> </a:t>
            </a:r>
            <a:r>
              <a:rPr lang="en-US" altLang="x-none" sz="2400" dirty="0" err="1" smtClean="0">
                <a:solidFill>
                  <a:srgbClr val="FF0000"/>
                </a:solidFill>
              </a:rPr>
              <a:t>trực</a:t>
            </a:r>
            <a:r>
              <a:rPr lang="en-US" altLang="x-none" sz="2400" dirty="0" smtClean="0">
                <a:solidFill>
                  <a:srgbClr val="FF0000"/>
                </a:solidFill>
              </a:rPr>
              <a:t> </a:t>
            </a:r>
            <a:r>
              <a:rPr lang="en-US" altLang="x-none" sz="2400" dirty="0" err="1" smtClean="0">
                <a:solidFill>
                  <a:srgbClr val="FF0000"/>
                </a:solidFill>
              </a:rPr>
              <a:t>làm</a:t>
            </a:r>
            <a:r>
              <a:rPr lang="en-US" altLang="x-none" sz="2400" dirty="0" smtClean="0">
                <a:solidFill>
                  <a:srgbClr val="FF0000"/>
                </a:solidFill>
              </a:rPr>
              <a:t> </a:t>
            </a:r>
            <a:r>
              <a:rPr lang="en-US" altLang="x-none" sz="2400" dirty="0" err="1" smtClean="0">
                <a:solidFill>
                  <a:srgbClr val="FF0000"/>
                </a:solidFill>
              </a:rPr>
              <a:t>gi</a:t>
            </a:r>
            <a:r>
              <a:rPr lang="en-US" altLang="x-none" sz="2400" dirty="0" smtClean="0">
                <a:solidFill>
                  <a:srgbClr val="FF0000"/>
                </a:solidFill>
              </a:rPr>
              <a:t>̀ </a:t>
            </a:r>
            <a:r>
              <a:rPr lang="en-US" altLang="x-none" sz="2400" dirty="0" err="1" smtClean="0">
                <a:solidFill>
                  <a:srgbClr val="FF0000"/>
                </a:solidFill>
              </a:rPr>
              <a:t>cũng</a:t>
            </a:r>
            <a:r>
              <a:rPr lang="en-US" altLang="x-none" sz="2400" dirty="0" smtClean="0">
                <a:solidFill>
                  <a:srgbClr val="FF0000"/>
                </a:solidFill>
              </a:rPr>
              <a:t> </a:t>
            </a:r>
            <a:r>
              <a:rPr lang="en-US" altLang="x-none" sz="2400" dirty="0" err="1" smtClean="0">
                <a:solidFill>
                  <a:srgbClr val="FF0000"/>
                </a:solidFill>
              </a:rPr>
              <a:t>theo</a:t>
            </a:r>
            <a:r>
              <a:rPr lang="en-US" altLang="x-none" sz="2400" dirty="0" smtClean="0">
                <a:solidFill>
                  <a:srgbClr val="FF0000"/>
                </a:solidFill>
              </a:rPr>
              <a:t> lẽ </a:t>
            </a:r>
            <a:r>
              <a:rPr lang="en-US" altLang="x-none" sz="2400" dirty="0" err="1" smtClean="0">
                <a:solidFill>
                  <a:srgbClr val="FF0000"/>
                </a:solidFill>
              </a:rPr>
              <a:t>phải</a:t>
            </a:r>
            <a:r>
              <a:rPr lang="en-US" altLang="x-none" sz="2400" dirty="0" smtClean="0">
                <a:solidFill>
                  <a:srgbClr val="FF0000"/>
                </a:solidFill>
              </a:rPr>
              <a:t>, </a:t>
            </a:r>
            <a:r>
              <a:rPr lang="en-US" altLang="x-none" sz="2400" dirty="0" err="1" smtClean="0">
                <a:solidFill>
                  <a:srgbClr val="FF0000"/>
                </a:solidFill>
              </a:rPr>
              <a:t>luôn</a:t>
            </a:r>
            <a:r>
              <a:rPr lang="en-US" altLang="x-none" sz="2400" dirty="0" smtClean="0">
                <a:solidFill>
                  <a:srgbClr val="FF0000"/>
                </a:solidFill>
              </a:rPr>
              <a:t> </a:t>
            </a:r>
          </a:p>
          <a:p>
            <a:pPr eaLnBrk="1" hangingPunct="1">
              <a:spcBef>
                <a:spcPct val="20000"/>
              </a:spcBef>
            </a:pPr>
            <a:r>
              <a:rPr lang="en-US" altLang="x-none" sz="2400" dirty="0" err="1" smtClean="0">
                <a:solidFill>
                  <a:srgbClr val="FF0000"/>
                </a:solidFill>
              </a:rPr>
              <a:t>đặt</a:t>
            </a:r>
            <a:r>
              <a:rPr lang="en-US" altLang="x-none" sz="2400" dirty="0" smtClean="0">
                <a:solidFill>
                  <a:srgbClr val="FF0000"/>
                </a:solidFill>
              </a:rPr>
              <a:t> </a:t>
            </a:r>
            <a:r>
              <a:rPr lang="en-US" altLang="x-none" sz="2400" dirty="0" err="1" smtClean="0">
                <a:solidFill>
                  <a:srgbClr val="FF0000"/>
                </a:solidFill>
              </a:rPr>
              <a:t>việc</a:t>
            </a:r>
            <a:r>
              <a:rPr lang="en-US" altLang="x-none" sz="2400" dirty="0" smtClean="0">
                <a:solidFill>
                  <a:srgbClr val="FF0000"/>
                </a:solidFill>
              </a:rPr>
              <a:t> </a:t>
            </a:r>
            <a:r>
              <a:rPr lang="en-US" altLang="x-none" sz="2400" dirty="0" err="1" smtClean="0">
                <a:solidFill>
                  <a:srgbClr val="FF0000"/>
                </a:solidFill>
              </a:rPr>
              <a:t>công</a:t>
            </a:r>
            <a:r>
              <a:rPr lang="en-US" altLang="x-none" sz="2400" dirty="0" smtClean="0">
                <a:solidFill>
                  <a:srgbClr val="FF0000"/>
                </a:solidFill>
              </a:rPr>
              <a:t>, </a:t>
            </a:r>
            <a:r>
              <a:rPr lang="en-US" altLang="x-none" sz="2400" dirty="0" err="1" smtClean="0">
                <a:solidFill>
                  <a:srgbClr val="FF0000"/>
                </a:solidFill>
              </a:rPr>
              <a:t>lợi</a:t>
            </a:r>
            <a:r>
              <a:rPr lang="en-US" altLang="x-none" sz="2400" dirty="0" smtClean="0">
                <a:solidFill>
                  <a:srgbClr val="FF0000"/>
                </a:solidFill>
              </a:rPr>
              <a:t> </a:t>
            </a:r>
            <a:r>
              <a:rPr lang="en-US" altLang="x-none" sz="2400" dirty="0" err="1" smtClean="0">
                <a:solidFill>
                  <a:srgbClr val="FF0000"/>
                </a:solidFill>
              </a:rPr>
              <a:t>ích</a:t>
            </a:r>
            <a:r>
              <a:rPr lang="en-US" altLang="x-none" sz="2400" dirty="0" smtClean="0">
                <a:solidFill>
                  <a:srgbClr val="FF0000"/>
                </a:solidFill>
              </a:rPr>
              <a:t> </a:t>
            </a:r>
            <a:r>
              <a:rPr lang="en-US" altLang="x-none" sz="2400" dirty="0" err="1" smtClean="0">
                <a:solidFill>
                  <a:srgbClr val="FF0000"/>
                </a:solidFill>
              </a:rPr>
              <a:t>của</a:t>
            </a:r>
            <a:r>
              <a:rPr lang="en-US" altLang="x-none" sz="2400" dirty="0" smtClean="0">
                <a:solidFill>
                  <a:srgbClr val="FF0000"/>
                </a:solidFill>
              </a:rPr>
              <a:t> </a:t>
            </a:r>
            <a:r>
              <a:rPr lang="en-US" altLang="x-none" sz="2400" dirty="0" err="1" smtClean="0">
                <a:solidFill>
                  <a:srgbClr val="FF0000"/>
                </a:solidFill>
              </a:rPr>
              <a:t>đất</a:t>
            </a:r>
            <a:r>
              <a:rPr lang="en-US" altLang="x-none" sz="2400" dirty="0" smtClean="0">
                <a:solidFill>
                  <a:srgbClr val="FF0000"/>
                </a:solidFill>
              </a:rPr>
              <a:t> </a:t>
            </a:r>
            <a:r>
              <a:rPr lang="en-US" altLang="x-none" sz="2400" dirty="0" err="1" smtClean="0">
                <a:solidFill>
                  <a:srgbClr val="FF0000"/>
                </a:solidFill>
              </a:rPr>
              <a:t>nước</a:t>
            </a:r>
            <a:r>
              <a:rPr lang="en-US" altLang="x-none" sz="2400" dirty="0" smtClean="0">
                <a:solidFill>
                  <a:srgbClr val="FF0000"/>
                </a:solidFill>
              </a:rPr>
              <a:t> </a:t>
            </a:r>
            <a:r>
              <a:rPr lang="en-US" altLang="x-none" sz="2400" dirty="0" err="1" smtClean="0">
                <a:solidFill>
                  <a:srgbClr val="FF0000"/>
                </a:solidFill>
              </a:rPr>
              <a:t>lên</a:t>
            </a:r>
            <a:r>
              <a:rPr lang="en-US" altLang="x-none" sz="2400" dirty="0" smtClean="0">
                <a:solidFill>
                  <a:srgbClr val="FF0000"/>
                </a:solidFill>
              </a:rPr>
              <a:t> </a:t>
            </a:r>
          </a:p>
          <a:p>
            <a:pPr eaLnBrk="1" hangingPunct="1">
              <a:spcBef>
                <a:spcPct val="20000"/>
              </a:spcBef>
            </a:pPr>
            <a:r>
              <a:rPr lang="en-US" altLang="x-none" sz="2400" dirty="0" err="1" smtClean="0">
                <a:solidFill>
                  <a:srgbClr val="FF0000"/>
                </a:solidFill>
              </a:rPr>
              <a:t>trên</a:t>
            </a:r>
            <a:r>
              <a:rPr lang="en-US" altLang="x-none" sz="2400" dirty="0" smtClean="0">
                <a:solidFill>
                  <a:srgbClr val="FF0000"/>
                </a:solidFill>
              </a:rPr>
              <a:t> </a:t>
            </a:r>
            <a:r>
              <a:rPr lang="en-US" altLang="x-none" sz="2400" dirty="0" err="1" smtClean="0">
                <a:solidFill>
                  <a:srgbClr val="FF0000"/>
                </a:solidFill>
              </a:rPr>
              <a:t>tình</a:t>
            </a:r>
            <a:r>
              <a:rPr lang="en-US" altLang="x-none" sz="2400" dirty="0" smtClean="0">
                <a:solidFill>
                  <a:srgbClr val="FF0000"/>
                </a:solidFill>
              </a:rPr>
              <a:t> </a:t>
            </a:r>
            <a:r>
              <a:rPr lang="en-US" altLang="x-none" sz="2400" dirty="0" err="1" smtClean="0">
                <a:solidFill>
                  <a:srgbClr val="FF0000"/>
                </a:solidFill>
              </a:rPr>
              <a:t>cảm</a:t>
            </a:r>
            <a:r>
              <a:rPr lang="en-US" altLang="x-none" sz="2400" dirty="0" smtClean="0">
                <a:solidFill>
                  <a:srgbClr val="FF0000"/>
                </a:solidFill>
              </a:rPr>
              <a:t> </a:t>
            </a:r>
            <a:r>
              <a:rPr lang="en-US" altLang="x-none" sz="2400" dirty="0" err="1" smtClean="0">
                <a:solidFill>
                  <a:srgbClr val="FF0000"/>
                </a:solidFill>
              </a:rPr>
              <a:t>riêng</a:t>
            </a:r>
            <a:r>
              <a:rPr lang="en-US" altLang="x-none" sz="2400" dirty="0">
                <a:solidFill>
                  <a:srgbClr val="FF0000"/>
                </a:solidFill>
              </a:rPr>
              <a:t> </a:t>
            </a:r>
            <a:r>
              <a:rPr lang="en-US" altLang="x-none" sz="2400" dirty="0" err="1" smtClean="0">
                <a:solidFill>
                  <a:srgbClr val="FF0000"/>
                </a:solidFill>
              </a:rPr>
              <a:t>của</a:t>
            </a:r>
            <a:r>
              <a:rPr lang="en-US" altLang="x-none" sz="2400" dirty="0" smtClean="0">
                <a:solidFill>
                  <a:srgbClr val="FF0000"/>
                </a:solidFill>
              </a:rPr>
              <a:t> </a:t>
            </a:r>
            <a:r>
              <a:rPr lang="en-US" altLang="x-none" sz="2400" dirty="0" err="1" smtClean="0">
                <a:solidFill>
                  <a:srgbClr val="FF0000"/>
                </a:solidFill>
              </a:rPr>
              <a:t>mình</a:t>
            </a:r>
            <a:r>
              <a:rPr lang="en-US" altLang="x-none" sz="2400" dirty="0" smtClean="0">
                <a:solidFill>
                  <a:srgbClr val="FF0000"/>
                </a:solidFill>
              </a:rPr>
              <a:t>.  </a:t>
            </a:r>
            <a:endParaRPr lang="en-US" altLang="x-none" sz="2400" dirty="0">
              <a:solidFill>
                <a:srgbClr val="FF0000"/>
              </a:solidFill>
            </a:endParaRPr>
          </a:p>
        </p:txBody>
      </p:sp>
    </p:spTree>
    <p:extLst>
      <p:ext uri="{BB962C8B-B14F-4D97-AF65-F5344CB8AC3E}">
        <p14:creationId xmlns:p14="http://schemas.microsoft.com/office/powerpoint/2010/main" val="248846126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ox(in)">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
            <a:extLst>
              <a:ext uri="{FF2B5EF4-FFF2-40B4-BE49-F238E27FC236}">
                <a16:creationId xmlns="" xmlns:a16="http://schemas.microsoft.com/office/drawing/2014/main" id="{A43EBE4A-9A26-AA49-8792-1FED3AAC23CE}"/>
              </a:ext>
            </a:extLst>
          </p:cNvPr>
          <p:cNvSpPr/>
          <p:nvPr/>
        </p:nvSpPr>
        <p:spPr>
          <a:xfrm>
            <a:off x="104594" y="112130"/>
            <a:ext cx="12087407" cy="1347537"/>
          </a:xfrm>
          <a:custGeom>
            <a:avLst/>
            <a:gdLst>
              <a:gd name="connsiteX0" fmla="*/ 0 w 12087407"/>
              <a:gd name="connsiteY0" fmla="*/ 224593 h 1347537"/>
              <a:gd name="connsiteX1" fmla="*/ 183605 w 12087407"/>
              <a:gd name="connsiteY1" fmla="*/ 0 h 1347537"/>
              <a:gd name="connsiteX2" fmla="*/ 850755 w 12087407"/>
              <a:gd name="connsiteY2" fmla="*/ 0 h 1347537"/>
              <a:gd name="connsiteX3" fmla="*/ 1635106 w 12087407"/>
              <a:gd name="connsiteY3" fmla="*/ 0 h 1347537"/>
              <a:gd name="connsiteX4" fmla="*/ 2653862 w 12087407"/>
              <a:gd name="connsiteY4" fmla="*/ 0 h 1347537"/>
              <a:gd name="connsiteX5" fmla="*/ 3672617 w 12087407"/>
              <a:gd name="connsiteY5" fmla="*/ 0 h 1347537"/>
              <a:gd name="connsiteX6" fmla="*/ 4691373 w 12087407"/>
              <a:gd name="connsiteY6" fmla="*/ 0 h 1347537"/>
              <a:gd name="connsiteX7" fmla="*/ 5358523 w 12087407"/>
              <a:gd name="connsiteY7" fmla="*/ 0 h 1347537"/>
              <a:gd name="connsiteX8" fmla="*/ 6142873 w 12087407"/>
              <a:gd name="connsiteY8" fmla="*/ 0 h 1347537"/>
              <a:gd name="connsiteX9" fmla="*/ 7044427 w 12087407"/>
              <a:gd name="connsiteY9" fmla="*/ 0 h 1347537"/>
              <a:gd name="connsiteX10" fmla="*/ 7828779 w 12087407"/>
              <a:gd name="connsiteY10" fmla="*/ 0 h 1347537"/>
              <a:gd name="connsiteX11" fmla="*/ 8847534 w 12087407"/>
              <a:gd name="connsiteY11" fmla="*/ 0 h 1347537"/>
              <a:gd name="connsiteX12" fmla="*/ 9983493 w 12087407"/>
              <a:gd name="connsiteY12" fmla="*/ 0 h 1347537"/>
              <a:gd name="connsiteX13" fmla="*/ 10885046 w 12087407"/>
              <a:gd name="connsiteY13" fmla="*/ 0 h 1347537"/>
              <a:gd name="connsiteX14" fmla="*/ 11903801 w 12087407"/>
              <a:gd name="connsiteY14" fmla="*/ 0 h 1347537"/>
              <a:gd name="connsiteX15" fmla="*/ 12087407 w 12087407"/>
              <a:gd name="connsiteY15" fmla="*/ 224593 h 1347537"/>
              <a:gd name="connsiteX16" fmla="*/ 12087407 w 12087407"/>
              <a:gd name="connsiteY16" fmla="*/ 1122943 h 1347537"/>
              <a:gd name="connsiteX17" fmla="*/ 11903801 w 12087407"/>
              <a:gd name="connsiteY17" fmla="*/ 1347537 h 1347537"/>
              <a:gd name="connsiteX18" fmla="*/ 11353854 w 12087407"/>
              <a:gd name="connsiteY18" fmla="*/ 1347537 h 1347537"/>
              <a:gd name="connsiteX19" fmla="*/ 10803905 w 12087407"/>
              <a:gd name="connsiteY19" fmla="*/ 1347537 h 1347537"/>
              <a:gd name="connsiteX20" fmla="*/ 10136756 w 12087407"/>
              <a:gd name="connsiteY20" fmla="*/ 1347537 h 1347537"/>
              <a:gd name="connsiteX21" fmla="*/ 9586809 w 12087407"/>
              <a:gd name="connsiteY21" fmla="*/ 1347537 h 1347537"/>
              <a:gd name="connsiteX22" fmla="*/ 8685255 w 12087407"/>
              <a:gd name="connsiteY22" fmla="*/ 1347537 h 1347537"/>
              <a:gd name="connsiteX23" fmla="*/ 7549297 w 12087407"/>
              <a:gd name="connsiteY23" fmla="*/ 1347537 h 1347537"/>
              <a:gd name="connsiteX24" fmla="*/ 6882148 w 12087407"/>
              <a:gd name="connsiteY24" fmla="*/ 1347537 h 1347537"/>
              <a:gd name="connsiteX25" fmla="*/ 5746190 w 12087407"/>
              <a:gd name="connsiteY25" fmla="*/ 1347537 h 1347537"/>
              <a:gd name="connsiteX26" fmla="*/ 4961839 w 12087407"/>
              <a:gd name="connsiteY26" fmla="*/ 1347537 h 1347537"/>
              <a:gd name="connsiteX27" fmla="*/ 3943083 w 12087407"/>
              <a:gd name="connsiteY27" fmla="*/ 1347537 h 1347537"/>
              <a:gd name="connsiteX28" fmla="*/ 3041529 w 12087407"/>
              <a:gd name="connsiteY28" fmla="*/ 1347537 h 1347537"/>
              <a:gd name="connsiteX29" fmla="*/ 2491582 w 12087407"/>
              <a:gd name="connsiteY29" fmla="*/ 1347537 h 1347537"/>
              <a:gd name="connsiteX30" fmla="*/ 1355624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 name="connsiteX0" fmla="*/ 0 w 12087407"/>
              <a:gd name="connsiteY0" fmla="*/ 224593 h 1347537"/>
              <a:gd name="connsiteX1" fmla="*/ 183605 w 12087407"/>
              <a:gd name="connsiteY1" fmla="*/ 0 h 1347537"/>
              <a:gd name="connsiteX2" fmla="*/ 967957 w 12087407"/>
              <a:gd name="connsiteY2" fmla="*/ 0 h 1347537"/>
              <a:gd name="connsiteX3" fmla="*/ 1869510 w 12087407"/>
              <a:gd name="connsiteY3" fmla="*/ 0 h 1347537"/>
              <a:gd name="connsiteX4" fmla="*/ 2653862 w 12087407"/>
              <a:gd name="connsiteY4" fmla="*/ 0 h 1347537"/>
              <a:gd name="connsiteX5" fmla="*/ 3203810 w 12087407"/>
              <a:gd name="connsiteY5" fmla="*/ 0 h 1347537"/>
              <a:gd name="connsiteX6" fmla="*/ 4105363 w 12087407"/>
              <a:gd name="connsiteY6" fmla="*/ 0 h 1347537"/>
              <a:gd name="connsiteX7" fmla="*/ 4889715 w 12087407"/>
              <a:gd name="connsiteY7" fmla="*/ 0 h 1347537"/>
              <a:gd name="connsiteX8" fmla="*/ 5791269 w 12087407"/>
              <a:gd name="connsiteY8" fmla="*/ 0 h 1347537"/>
              <a:gd name="connsiteX9" fmla="*/ 6575619 w 12087407"/>
              <a:gd name="connsiteY9" fmla="*/ 0 h 1347537"/>
              <a:gd name="connsiteX10" fmla="*/ 7711578 w 12087407"/>
              <a:gd name="connsiteY10" fmla="*/ 0 h 1347537"/>
              <a:gd name="connsiteX11" fmla="*/ 8261525 w 12087407"/>
              <a:gd name="connsiteY11" fmla="*/ 0 h 1347537"/>
              <a:gd name="connsiteX12" fmla="*/ 9397482 w 12087407"/>
              <a:gd name="connsiteY12" fmla="*/ 0 h 1347537"/>
              <a:gd name="connsiteX13" fmla="*/ 10181834 w 12087407"/>
              <a:gd name="connsiteY13" fmla="*/ 0 h 1347537"/>
              <a:gd name="connsiteX14" fmla="*/ 10966186 w 12087407"/>
              <a:gd name="connsiteY14" fmla="*/ 0 h 1347537"/>
              <a:gd name="connsiteX15" fmla="*/ 11903801 w 12087407"/>
              <a:gd name="connsiteY15" fmla="*/ 0 h 1347537"/>
              <a:gd name="connsiteX16" fmla="*/ 12087407 w 12087407"/>
              <a:gd name="connsiteY16" fmla="*/ 224593 h 1347537"/>
              <a:gd name="connsiteX17" fmla="*/ 12087407 w 12087407"/>
              <a:gd name="connsiteY17" fmla="*/ 1122943 h 1347537"/>
              <a:gd name="connsiteX18" fmla="*/ 11903801 w 12087407"/>
              <a:gd name="connsiteY18" fmla="*/ 1347537 h 1347537"/>
              <a:gd name="connsiteX19" fmla="*/ 11353854 w 12087407"/>
              <a:gd name="connsiteY19" fmla="*/ 1347537 h 1347537"/>
              <a:gd name="connsiteX20" fmla="*/ 10686704 w 12087407"/>
              <a:gd name="connsiteY20" fmla="*/ 1347537 h 1347537"/>
              <a:gd name="connsiteX21" fmla="*/ 9785150 w 12087407"/>
              <a:gd name="connsiteY21" fmla="*/ 1347537 h 1347537"/>
              <a:gd name="connsiteX22" fmla="*/ 8649193 w 12087407"/>
              <a:gd name="connsiteY22" fmla="*/ 1347537 h 1347537"/>
              <a:gd name="connsiteX23" fmla="*/ 7747640 w 12087407"/>
              <a:gd name="connsiteY23" fmla="*/ 1347537 h 1347537"/>
              <a:gd name="connsiteX24" fmla="*/ 6728883 w 12087407"/>
              <a:gd name="connsiteY24" fmla="*/ 1347537 h 1347537"/>
              <a:gd name="connsiteX25" fmla="*/ 6061734 w 12087407"/>
              <a:gd name="connsiteY25" fmla="*/ 1347537 h 1347537"/>
              <a:gd name="connsiteX26" fmla="*/ 5042979 w 12087407"/>
              <a:gd name="connsiteY26" fmla="*/ 1347537 h 1347537"/>
              <a:gd name="connsiteX27" fmla="*/ 4493030 w 12087407"/>
              <a:gd name="connsiteY27" fmla="*/ 1347537 h 1347537"/>
              <a:gd name="connsiteX28" fmla="*/ 3825881 w 12087407"/>
              <a:gd name="connsiteY28" fmla="*/ 1347537 h 1347537"/>
              <a:gd name="connsiteX29" fmla="*/ 2807126 w 12087407"/>
              <a:gd name="connsiteY29" fmla="*/ 1347537 h 1347537"/>
              <a:gd name="connsiteX30" fmla="*/ 1905572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 name="connsiteX0" fmla="*/ 0 w 12087407"/>
              <a:gd name="connsiteY0" fmla="*/ 224593 h 1347537"/>
              <a:gd name="connsiteX1" fmla="*/ 183605 w 12087407"/>
              <a:gd name="connsiteY1" fmla="*/ 0 h 1347537"/>
              <a:gd name="connsiteX2" fmla="*/ 850755 w 12087407"/>
              <a:gd name="connsiteY2" fmla="*/ 0 h 1347537"/>
              <a:gd name="connsiteX3" fmla="*/ 1635106 w 12087407"/>
              <a:gd name="connsiteY3" fmla="*/ 0 h 1347537"/>
              <a:gd name="connsiteX4" fmla="*/ 2653862 w 12087407"/>
              <a:gd name="connsiteY4" fmla="*/ 0 h 1347537"/>
              <a:gd name="connsiteX5" fmla="*/ 3672617 w 12087407"/>
              <a:gd name="connsiteY5" fmla="*/ 0 h 1347537"/>
              <a:gd name="connsiteX6" fmla="*/ 4691373 w 12087407"/>
              <a:gd name="connsiteY6" fmla="*/ 0 h 1347537"/>
              <a:gd name="connsiteX7" fmla="*/ 5358523 w 12087407"/>
              <a:gd name="connsiteY7" fmla="*/ 0 h 1347537"/>
              <a:gd name="connsiteX8" fmla="*/ 6142873 w 12087407"/>
              <a:gd name="connsiteY8" fmla="*/ 0 h 1347537"/>
              <a:gd name="connsiteX9" fmla="*/ 7044427 w 12087407"/>
              <a:gd name="connsiteY9" fmla="*/ 0 h 1347537"/>
              <a:gd name="connsiteX10" fmla="*/ 7828779 w 12087407"/>
              <a:gd name="connsiteY10" fmla="*/ 0 h 1347537"/>
              <a:gd name="connsiteX11" fmla="*/ 8847534 w 12087407"/>
              <a:gd name="connsiteY11" fmla="*/ 0 h 1347537"/>
              <a:gd name="connsiteX12" fmla="*/ 9983493 w 12087407"/>
              <a:gd name="connsiteY12" fmla="*/ 0 h 1347537"/>
              <a:gd name="connsiteX13" fmla="*/ 10885046 w 12087407"/>
              <a:gd name="connsiteY13" fmla="*/ 0 h 1347537"/>
              <a:gd name="connsiteX14" fmla="*/ 11903801 w 12087407"/>
              <a:gd name="connsiteY14" fmla="*/ 0 h 1347537"/>
              <a:gd name="connsiteX15" fmla="*/ 12087407 w 12087407"/>
              <a:gd name="connsiteY15" fmla="*/ 224593 h 1347537"/>
              <a:gd name="connsiteX16" fmla="*/ 12087407 w 12087407"/>
              <a:gd name="connsiteY16" fmla="*/ 1122943 h 1347537"/>
              <a:gd name="connsiteX17" fmla="*/ 11903801 w 12087407"/>
              <a:gd name="connsiteY17" fmla="*/ 1347537 h 1347537"/>
              <a:gd name="connsiteX18" fmla="*/ 11353854 w 12087407"/>
              <a:gd name="connsiteY18" fmla="*/ 1347537 h 1347537"/>
              <a:gd name="connsiteX19" fmla="*/ 10803905 w 12087407"/>
              <a:gd name="connsiteY19" fmla="*/ 1347537 h 1347537"/>
              <a:gd name="connsiteX20" fmla="*/ 10136756 w 12087407"/>
              <a:gd name="connsiteY20" fmla="*/ 1347537 h 1347537"/>
              <a:gd name="connsiteX21" fmla="*/ 9586809 w 12087407"/>
              <a:gd name="connsiteY21" fmla="*/ 1347537 h 1347537"/>
              <a:gd name="connsiteX22" fmla="*/ 8685255 w 12087407"/>
              <a:gd name="connsiteY22" fmla="*/ 1347537 h 1347537"/>
              <a:gd name="connsiteX23" fmla="*/ 7549297 w 12087407"/>
              <a:gd name="connsiteY23" fmla="*/ 1347537 h 1347537"/>
              <a:gd name="connsiteX24" fmla="*/ 6882148 w 12087407"/>
              <a:gd name="connsiteY24" fmla="*/ 1347537 h 1347537"/>
              <a:gd name="connsiteX25" fmla="*/ 5746190 w 12087407"/>
              <a:gd name="connsiteY25" fmla="*/ 1347537 h 1347537"/>
              <a:gd name="connsiteX26" fmla="*/ 4961839 w 12087407"/>
              <a:gd name="connsiteY26" fmla="*/ 1347537 h 1347537"/>
              <a:gd name="connsiteX27" fmla="*/ 3943083 w 12087407"/>
              <a:gd name="connsiteY27" fmla="*/ 1347537 h 1347537"/>
              <a:gd name="connsiteX28" fmla="*/ 3041529 w 12087407"/>
              <a:gd name="connsiteY28" fmla="*/ 1347537 h 1347537"/>
              <a:gd name="connsiteX29" fmla="*/ 2491582 w 12087407"/>
              <a:gd name="connsiteY29" fmla="*/ 1347537 h 1347537"/>
              <a:gd name="connsiteX30" fmla="*/ 1355624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87407" h="1347537" fill="none" extrusionOk="0">
                <a:moveTo>
                  <a:pt x="0" y="224593"/>
                </a:moveTo>
                <a:cubicBezTo>
                  <a:pt x="-53151" y="39997"/>
                  <a:pt x="69095" y="29675"/>
                  <a:pt x="183605" y="0"/>
                </a:cubicBezTo>
                <a:cubicBezTo>
                  <a:pt x="428173" y="-80485"/>
                  <a:pt x="686815" y="28931"/>
                  <a:pt x="850755" y="0"/>
                </a:cubicBezTo>
                <a:cubicBezTo>
                  <a:pt x="1050552" y="8934"/>
                  <a:pt x="1308556" y="976"/>
                  <a:pt x="1635106" y="0"/>
                </a:cubicBezTo>
                <a:cubicBezTo>
                  <a:pt x="1860456" y="-61333"/>
                  <a:pt x="2158687" y="93801"/>
                  <a:pt x="2653862" y="0"/>
                </a:cubicBezTo>
                <a:cubicBezTo>
                  <a:pt x="3005172" y="41634"/>
                  <a:pt x="3114623" y="149134"/>
                  <a:pt x="3672617" y="0"/>
                </a:cubicBezTo>
                <a:cubicBezTo>
                  <a:pt x="4217555" y="-134848"/>
                  <a:pt x="4269160" y="28653"/>
                  <a:pt x="4691373" y="0"/>
                </a:cubicBezTo>
                <a:cubicBezTo>
                  <a:pt x="5099983" y="-139462"/>
                  <a:pt x="5062628" y="77991"/>
                  <a:pt x="5358523" y="0"/>
                </a:cubicBezTo>
                <a:cubicBezTo>
                  <a:pt x="5618065" y="-31967"/>
                  <a:pt x="5813306" y="165911"/>
                  <a:pt x="6142873" y="0"/>
                </a:cubicBezTo>
                <a:cubicBezTo>
                  <a:pt x="6565272" y="-111134"/>
                  <a:pt x="6663720" y="183556"/>
                  <a:pt x="7044427" y="0"/>
                </a:cubicBezTo>
                <a:cubicBezTo>
                  <a:pt x="7403506" y="-77596"/>
                  <a:pt x="7446221" y="10219"/>
                  <a:pt x="7828779" y="0"/>
                </a:cubicBezTo>
                <a:cubicBezTo>
                  <a:pt x="8111580" y="-71177"/>
                  <a:pt x="8346731" y="46856"/>
                  <a:pt x="8847534" y="0"/>
                </a:cubicBezTo>
                <a:cubicBezTo>
                  <a:pt x="9321040" y="-63491"/>
                  <a:pt x="9750689" y="81740"/>
                  <a:pt x="9983493" y="0"/>
                </a:cubicBezTo>
                <a:cubicBezTo>
                  <a:pt x="10239619" y="-192183"/>
                  <a:pt x="10650838" y="140770"/>
                  <a:pt x="10885046" y="0"/>
                </a:cubicBezTo>
                <a:cubicBezTo>
                  <a:pt x="11275512" y="-75343"/>
                  <a:pt x="11445857" y="65123"/>
                  <a:pt x="11903801" y="0"/>
                </a:cubicBezTo>
                <a:cubicBezTo>
                  <a:pt x="12052482" y="-14527"/>
                  <a:pt x="12066834" y="136995"/>
                  <a:pt x="12087407" y="224593"/>
                </a:cubicBezTo>
                <a:cubicBezTo>
                  <a:pt x="12062718" y="658041"/>
                  <a:pt x="12057283" y="748943"/>
                  <a:pt x="12087407" y="1122943"/>
                </a:cubicBezTo>
                <a:cubicBezTo>
                  <a:pt x="12061728" y="1244175"/>
                  <a:pt x="11968448" y="1374263"/>
                  <a:pt x="11903801" y="1347537"/>
                </a:cubicBezTo>
                <a:cubicBezTo>
                  <a:pt x="11778435" y="1281585"/>
                  <a:pt x="11609659" y="1248267"/>
                  <a:pt x="11353854" y="1347537"/>
                </a:cubicBezTo>
                <a:cubicBezTo>
                  <a:pt x="11147504" y="1342603"/>
                  <a:pt x="10985686" y="1319537"/>
                  <a:pt x="10803905" y="1347537"/>
                </a:cubicBezTo>
                <a:cubicBezTo>
                  <a:pt x="10604748" y="1469228"/>
                  <a:pt x="10323037" y="1190693"/>
                  <a:pt x="10136756" y="1347537"/>
                </a:cubicBezTo>
                <a:cubicBezTo>
                  <a:pt x="10018089" y="1474834"/>
                  <a:pt x="9820687" y="1415156"/>
                  <a:pt x="9586809" y="1347537"/>
                </a:cubicBezTo>
                <a:cubicBezTo>
                  <a:pt x="9382128" y="1449534"/>
                  <a:pt x="8830325" y="1201339"/>
                  <a:pt x="8685255" y="1347537"/>
                </a:cubicBezTo>
                <a:cubicBezTo>
                  <a:pt x="8451136" y="1387919"/>
                  <a:pt x="8077493" y="1199191"/>
                  <a:pt x="7549297" y="1347537"/>
                </a:cubicBezTo>
                <a:cubicBezTo>
                  <a:pt x="7159778" y="1419840"/>
                  <a:pt x="7129890" y="1319588"/>
                  <a:pt x="6882148" y="1347537"/>
                </a:cubicBezTo>
                <a:cubicBezTo>
                  <a:pt x="6680506" y="1274530"/>
                  <a:pt x="6007028" y="1365416"/>
                  <a:pt x="5746190" y="1347537"/>
                </a:cubicBezTo>
                <a:cubicBezTo>
                  <a:pt x="5459699" y="1470454"/>
                  <a:pt x="5251538" y="1211230"/>
                  <a:pt x="4961839" y="1347537"/>
                </a:cubicBezTo>
                <a:cubicBezTo>
                  <a:pt x="4810558" y="1331968"/>
                  <a:pt x="4252341" y="1154860"/>
                  <a:pt x="3943083" y="1347537"/>
                </a:cubicBezTo>
                <a:cubicBezTo>
                  <a:pt x="3564838" y="1504020"/>
                  <a:pt x="3511060" y="1277341"/>
                  <a:pt x="3041529" y="1347537"/>
                </a:cubicBezTo>
                <a:cubicBezTo>
                  <a:pt x="2641047" y="1452625"/>
                  <a:pt x="2650092" y="1231320"/>
                  <a:pt x="2491582" y="1347537"/>
                </a:cubicBezTo>
                <a:cubicBezTo>
                  <a:pt x="2243711" y="1445715"/>
                  <a:pt x="1763165" y="1090957"/>
                  <a:pt x="1355624" y="1347537"/>
                </a:cubicBezTo>
                <a:cubicBezTo>
                  <a:pt x="955137" y="1391605"/>
                  <a:pt x="686079" y="1250187"/>
                  <a:pt x="183605" y="1347537"/>
                </a:cubicBezTo>
                <a:cubicBezTo>
                  <a:pt x="61292" y="1317083"/>
                  <a:pt x="-9653" y="1221854"/>
                  <a:pt x="0" y="1122943"/>
                </a:cubicBezTo>
                <a:cubicBezTo>
                  <a:pt x="-95675" y="811157"/>
                  <a:pt x="147537" y="564638"/>
                  <a:pt x="0" y="224593"/>
                </a:cubicBezTo>
                <a:close/>
              </a:path>
              <a:path w="12087407" h="1347537" stroke="0" extrusionOk="0">
                <a:moveTo>
                  <a:pt x="0" y="224593"/>
                </a:moveTo>
                <a:cubicBezTo>
                  <a:pt x="-29255" y="134659"/>
                  <a:pt x="52511" y="6755"/>
                  <a:pt x="183605" y="0"/>
                </a:cubicBezTo>
                <a:cubicBezTo>
                  <a:pt x="348220" y="-117345"/>
                  <a:pt x="524531" y="112813"/>
                  <a:pt x="967957" y="0"/>
                </a:cubicBezTo>
                <a:cubicBezTo>
                  <a:pt x="1247581" y="-21882"/>
                  <a:pt x="1534792" y="-64054"/>
                  <a:pt x="1869510" y="0"/>
                </a:cubicBezTo>
                <a:cubicBezTo>
                  <a:pt x="2154108" y="-94458"/>
                  <a:pt x="2262127" y="36413"/>
                  <a:pt x="2653862" y="0"/>
                </a:cubicBezTo>
                <a:cubicBezTo>
                  <a:pt x="3007191" y="-3734"/>
                  <a:pt x="2969223" y="75755"/>
                  <a:pt x="3203810" y="0"/>
                </a:cubicBezTo>
                <a:cubicBezTo>
                  <a:pt x="3303475" y="-152398"/>
                  <a:pt x="3829621" y="73893"/>
                  <a:pt x="4105363" y="0"/>
                </a:cubicBezTo>
                <a:cubicBezTo>
                  <a:pt x="4507748" y="-63154"/>
                  <a:pt x="4632875" y="79241"/>
                  <a:pt x="4889715" y="0"/>
                </a:cubicBezTo>
                <a:cubicBezTo>
                  <a:pt x="5240360" y="-121936"/>
                  <a:pt x="5561779" y="113222"/>
                  <a:pt x="5791269" y="0"/>
                </a:cubicBezTo>
                <a:cubicBezTo>
                  <a:pt x="6026053" y="-15104"/>
                  <a:pt x="6439476" y="57204"/>
                  <a:pt x="6575619" y="0"/>
                </a:cubicBezTo>
                <a:cubicBezTo>
                  <a:pt x="6713973" y="51502"/>
                  <a:pt x="7307909" y="-3803"/>
                  <a:pt x="7711578" y="0"/>
                </a:cubicBezTo>
                <a:cubicBezTo>
                  <a:pt x="8093621" y="-42839"/>
                  <a:pt x="8031757" y="6765"/>
                  <a:pt x="8261525" y="0"/>
                </a:cubicBezTo>
                <a:cubicBezTo>
                  <a:pt x="8386339" y="29621"/>
                  <a:pt x="8943931" y="255134"/>
                  <a:pt x="9397482" y="0"/>
                </a:cubicBezTo>
                <a:cubicBezTo>
                  <a:pt x="9696949" y="-66750"/>
                  <a:pt x="9965747" y="112428"/>
                  <a:pt x="10181834" y="0"/>
                </a:cubicBezTo>
                <a:cubicBezTo>
                  <a:pt x="10538481" y="-47886"/>
                  <a:pt x="10630367" y="60316"/>
                  <a:pt x="10966186" y="0"/>
                </a:cubicBezTo>
                <a:cubicBezTo>
                  <a:pt x="11231974" y="-183116"/>
                  <a:pt x="11490332" y="-56365"/>
                  <a:pt x="11903801" y="0"/>
                </a:cubicBezTo>
                <a:cubicBezTo>
                  <a:pt x="12035147" y="54015"/>
                  <a:pt x="12072165" y="115714"/>
                  <a:pt x="12087407" y="224593"/>
                </a:cubicBezTo>
                <a:cubicBezTo>
                  <a:pt x="12047701" y="441523"/>
                  <a:pt x="12053316" y="694252"/>
                  <a:pt x="12087407" y="1122943"/>
                </a:cubicBezTo>
                <a:cubicBezTo>
                  <a:pt x="12091661" y="1210308"/>
                  <a:pt x="11997615" y="1358898"/>
                  <a:pt x="11903801" y="1347537"/>
                </a:cubicBezTo>
                <a:cubicBezTo>
                  <a:pt x="11627841" y="1402641"/>
                  <a:pt x="11540719" y="1302233"/>
                  <a:pt x="11353854" y="1347537"/>
                </a:cubicBezTo>
                <a:cubicBezTo>
                  <a:pt x="11225349" y="1462802"/>
                  <a:pt x="10894957" y="1383569"/>
                  <a:pt x="10686704" y="1347537"/>
                </a:cubicBezTo>
                <a:cubicBezTo>
                  <a:pt x="10455261" y="1446477"/>
                  <a:pt x="10090887" y="1261060"/>
                  <a:pt x="9785150" y="1347537"/>
                </a:cubicBezTo>
                <a:cubicBezTo>
                  <a:pt x="9233305" y="1439344"/>
                  <a:pt x="9118420" y="1195743"/>
                  <a:pt x="8649193" y="1347537"/>
                </a:cubicBezTo>
                <a:cubicBezTo>
                  <a:pt x="8142768" y="1560302"/>
                  <a:pt x="8036709" y="1316758"/>
                  <a:pt x="7747640" y="1347537"/>
                </a:cubicBezTo>
                <a:cubicBezTo>
                  <a:pt x="7332880" y="1399414"/>
                  <a:pt x="6924216" y="1370543"/>
                  <a:pt x="6728883" y="1347537"/>
                </a:cubicBezTo>
                <a:cubicBezTo>
                  <a:pt x="6450062" y="1342607"/>
                  <a:pt x="6247544" y="1237301"/>
                  <a:pt x="6061734" y="1347537"/>
                </a:cubicBezTo>
                <a:cubicBezTo>
                  <a:pt x="5767550" y="1346121"/>
                  <a:pt x="5467395" y="1429797"/>
                  <a:pt x="5042979" y="1347537"/>
                </a:cubicBezTo>
                <a:cubicBezTo>
                  <a:pt x="4620089" y="1377545"/>
                  <a:pt x="4761470" y="1282418"/>
                  <a:pt x="4493030" y="1347537"/>
                </a:cubicBezTo>
                <a:cubicBezTo>
                  <a:pt x="4197659" y="1288178"/>
                  <a:pt x="3961459" y="1222741"/>
                  <a:pt x="3825881" y="1347537"/>
                </a:cubicBezTo>
                <a:cubicBezTo>
                  <a:pt x="3632030" y="1510237"/>
                  <a:pt x="3057470" y="1420539"/>
                  <a:pt x="2807126" y="1347537"/>
                </a:cubicBezTo>
                <a:cubicBezTo>
                  <a:pt x="2549603" y="1466563"/>
                  <a:pt x="2431653" y="1208848"/>
                  <a:pt x="1905572" y="1347537"/>
                </a:cubicBezTo>
                <a:cubicBezTo>
                  <a:pt x="1388615" y="1717422"/>
                  <a:pt x="941861" y="872274"/>
                  <a:pt x="183605" y="1347537"/>
                </a:cubicBezTo>
                <a:cubicBezTo>
                  <a:pt x="73503" y="1357169"/>
                  <a:pt x="24259" y="1267601"/>
                  <a:pt x="0" y="1122943"/>
                </a:cubicBezTo>
                <a:cubicBezTo>
                  <a:pt x="3546" y="808771"/>
                  <a:pt x="93486" y="643359"/>
                  <a:pt x="0" y="224593"/>
                </a:cubicBezTo>
                <a:close/>
              </a:path>
              <a:path w="12087407" h="1347537" fill="none" stroke="0" extrusionOk="0">
                <a:moveTo>
                  <a:pt x="0" y="224593"/>
                </a:moveTo>
                <a:cubicBezTo>
                  <a:pt x="-2693" y="65787"/>
                  <a:pt x="69901" y="-6056"/>
                  <a:pt x="183605" y="0"/>
                </a:cubicBezTo>
                <a:cubicBezTo>
                  <a:pt x="482782" y="-83410"/>
                  <a:pt x="720853" y="-3609"/>
                  <a:pt x="850755" y="0"/>
                </a:cubicBezTo>
                <a:cubicBezTo>
                  <a:pt x="1007853" y="3020"/>
                  <a:pt x="1379666" y="-41287"/>
                  <a:pt x="1635106" y="0"/>
                </a:cubicBezTo>
                <a:cubicBezTo>
                  <a:pt x="1977730" y="-15828"/>
                  <a:pt x="2253476" y="63618"/>
                  <a:pt x="2653862" y="0"/>
                </a:cubicBezTo>
                <a:cubicBezTo>
                  <a:pt x="2991819" y="66900"/>
                  <a:pt x="3150068" y="141347"/>
                  <a:pt x="3672617" y="0"/>
                </a:cubicBezTo>
                <a:cubicBezTo>
                  <a:pt x="4191947" y="-119602"/>
                  <a:pt x="4265566" y="18814"/>
                  <a:pt x="4691373" y="0"/>
                </a:cubicBezTo>
                <a:cubicBezTo>
                  <a:pt x="5148923" y="-81254"/>
                  <a:pt x="5058155" y="-4884"/>
                  <a:pt x="5358523" y="0"/>
                </a:cubicBezTo>
                <a:cubicBezTo>
                  <a:pt x="5667143" y="-121111"/>
                  <a:pt x="5874961" y="115304"/>
                  <a:pt x="6142873" y="0"/>
                </a:cubicBezTo>
                <a:cubicBezTo>
                  <a:pt x="6474246" y="45072"/>
                  <a:pt x="6700908" y="160352"/>
                  <a:pt x="7044427" y="0"/>
                </a:cubicBezTo>
                <a:cubicBezTo>
                  <a:pt x="7387132" y="-18969"/>
                  <a:pt x="7432933" y="84555"/>
                  <a:pt x="7828779" y="0"/>
                </a:cubicBezTo>
                <a:cubicBezTo>
                  <a:pt x="8220148" y="-8738"/>
                  <a:pt x="8436681" y="133232"/>
                  <a:pt x="8847534" y="0"/>
                </a:cubicBezTo>
                <a:cubicBezTo>
                  <a:pt x="9328370" y="1755"/>
                  <a:pt x="9752202" y="235288"/>
                  <a:pt x="9983493" y="0"/>
                </a:cubicBezTo>
                <a:cubicBezTo>
                  <a:pt x="10262305" y="-74884"/>
                  <a:pt x="10509970" y="79749"/>
                  <a:pt x="10885046" y="0"/>
                </a:cubicBezTo>
                <a:cubicBezTo>
                  <a:pt x="11306010" y="-210012"/>
                  <a:pt x="11548615" y="110126"/>
                  <a:pt x="11903801" y="0"/>
                </a:cubicBezTo>
                <a:cubicBezTo>
                  <a:pt x="11951907" y="-15567"/>
                  <a:pt x="12041908" y="106759"/>
                  <a:pt x="12087407" y="224593"/>
                </a:cubicBezTo>
                <a:cubicBezTo>
                  <a:pt x="12139222" y="647596"/>
                  <a:pt x="12099245" y="748482"/>
                  <a:pt x="12087407" y="1122943"/>
                </a:cubicBezTo>
                <a:cubicBezTo>
                  <a:pt x="12106941" y="1233341"/>
                  <a:pt x="12005649" y="1364448"/>
                  <a:pt x="11903801" y="1347537"/>
                </a:cubicBezTo>
                <a:cubicBezTo>
                  <a:pt x="11847517" y="1345752"/>
                  <a:pt x="11504471" y="1317080"/>
                  <a:pt x="11353854" y="1347537"/>
                </a:cubicBezTo>
                <a:cubicBezTo>
                  <a:pt x="11152945" y="1379541"/>
                  <a:pt x="10999511" y="1366432"/>
                  <a:pt x="10803905" y="1347537"/>
                </a:cubicBezTo>
                <a:cubicBezTo>
                  <a:pt x="10640606" y="1384081"/>
                  <a:pt x="10335634" y="1320267"/>
                  <a:pt x="10136756" y="1347537"/>
                </a:cubicBezTo>
                <a:cubicBezTo>
                  <a:pt x="9870695" y="1398096"/>
                  <a:pt x="9794088" y="1339508"/>
                  <a:pt x="9586809" y="1347537"/>
                </a:cubicBezTo>
                <a:cubicBezTo>
                  <a:pt x="9391048" y="1390541"/>
                  <a:pt x="8884227" y="1165055"/>
                  <a:pt x="8685255" y="1347537"/>
                </a:cubicBezTo>
                <a:cubicBezTo>
                  <a:pt x="8423551" y="1423777"/>
                  <a:pt x="7807460" y="1269899"/>
                  <a:pt x="7549297" y="1347537"/>
                </a:cubicBezTo>
                <a:cubicBezTo>
                  <a:pt x="7176490" y="1432669"/>
                  <a:pt x="7102689" y="1357428"/>
                  <a:pt x="6882148" y="1347537"/>
                </a:cubicBezTo>
                <a:cubicBezTo>
                  <a:pt x="6590090" y="1364270"/>
                  <a:pt x="5938559" y="1257077"/>
                  <a:pt x="5746190" y="1347537"/>
                </a:cubicBezTo>
                <a:cubicBezTo>
                  <a:pt x="5501747" y="1378641"/>
                  <a:pt x="5083922" y="1190674"/>
                  <a:pt x="4961839" y="1347537"/>
                </a:cubicBezTo>
                <a:cubicBezTo>
                  <a:pt x="4689384" y="1573233"/>
                  <a:pt x="4242898" y="1197189"/>
                  <a:pt x="3943083" y="1347537"/>
                </a:cubicBezTo>
                <a:cubicBezTo>
                  <a:pt x="3531068" y="1414186"/>
                  <a:pt x="3445093" y="1260372"/>
                  <a:pt x="3041529" y="1347537"/>
                </a:cubicBezTo>
                <a:cubicBezTo>
                  <a:pt x="2590985" y="1447928"/>
                  <a:pt x="2580480" y="1292389"/>
                  <a:pt x="2491582" y="1347537"/>
                </a:cubicBezTo>
                <a:cubicBezTo>
                  <a:pt x="2307595" y="1377088"/>
                  <a:pt x="1705151" y="1272192"/>
                  <a:pt x="1355624" y="1347537"/>
                </a:cubicBezTo>
                <a:cubicBezTo>
                  <a:pt x="991062" y="1387623"/>
                  <a:pt x="742568" y="1315637"/>
                  <a:pt x="183605" y="1347537"/>
                </a:cubicBezTo>
                <a:cubicBezTo>
                  <a:pt x="68905" y="1327231"/>
                  <a:pt x="-48603" y="1229899"/>
                  <a:pt x="0" y="1122943"/>
                </a:cubicBezTo>
                <a:cubicBezTo>
                  <a:pt x="-95098" y="734180"/>
                  <a:pt x="86443" y="638551"/>
                  <a:pt x="0" y="224593"/>
                </a:cubicBezTo>
                <a:close/>
              </a:path>
              <a:path w="12087407" h="1347537" fill="none" stroke="0" extrusionOk="0">
                <a:moveTo>
                  <a:pt x="0" y="224593"/>
                </a:moveTo>
                <a:cubicBezTo>
                  <a:pt x="-7194" y="47526"/>
                  <a:pt x="67916" y="-7098"/>
                  <a:pt x="183605" y="0"/>
                </a:cubicBezTo>
                <a:cubicBezTo>
                  <a:pt x="474132" y="-82109"/>
                  <a:pt x="687540" y="22313"/>
                  <a:pt x="850755" y="0"/>
                </a:cubicBezTo>
                <a:cubicBezTo>
                  <a:pt x="1055403" y="14741"/>
                  <a:pt x="1355123" y="6885"/>
                  <a:pt x="1635106" y="0"/>
                </a:cubicBezTo>
                <a:cubicBezTo>
                  <a:pt x="1929041" y="-102943"/>
                  <a:pt x="2177902" y="105416"/>
                  <a:pt x="2653862" y="0"/>
                </a:cubicBezTo>
                <a:cubicBezTo>
                  <a:pt x="3006893" y="38371"/>
                  <a:pt x="3125649" y="133943"/>
                  <a:pt x="3672617" y="0"/>
                </a:cubicBezTo>
                <a:cubicBezTo>
                  <a:pt x="4191524" y="-177614"/>
                  <a:pt x="4238484" y="49065"/>
                  <a:pt x="4691373" y="0"/>
                </a:cubicBezTo>
                <a:cubicBezTo>
                  <a:pt x="5100487" y="-106984"/>
                  <a:pt x="5054823" y="20503"/>
                  <a:pt x="5358523" y="0"/>
                </a:cubicBezTo>
                <a:cubicBezTo>
                  <a:pt x="5586810" y="-76627"/>
                  <a:pt x="5897040" y="121943"/>
                  <a:pt x="6142873" y="0"/>
                </a:cubicBezTo>
                <a:cubicBezTo>
                  <a:pt x="6524906" y="-72883"/>
                  <a:pt x="6666791" y="155804"/>
                  <a:pt x="7044427" y="0"/>
                </a:cubicBezTo>
                <a:cubicBezTo>
                  <a:pt x="7395446" y="-65921"/>
                  <a:pt x="7447323" y="21383"/>
                  <a:pt x="7828779" y="0"/>
                </a:cubicBezTo>
                <a:cubicBezTo>
                  <a:pt x="8196538" y="-17766"/>
                  <a:pt x="8382978" y="83497"/>
                  <a:pt x="8847534" y="0"/>
                </a:cubicBezTo>
                <a:cubicBezTo>
                  <a:pt x="9343973" y="-29487"/>
                  <a:pt x="9793817" y="165188"/>
                  <a:pt x="9983493" y="0"/>
                </a:cubicBezTo>
                <a:cubicBezTo>
                  <a:pt x="10255567" y="-124306"/>
                  <a:pt x="10566229" y="80777"/>
                  <a:pt x="10885046" y="0"/>
                </a:cubicBezTo>
                <a:cubicBezTo>
                  <a:pt x="11306594" y="-146089"/>
                  <a:pt x="11518982" y="56190"/>
                  <a:pt x="11903801" y="0"/>
                </a:cubicBezTo>
                <a:cubicBezTo>
                  <a:pt x="12016268" y="-14421"/>
                  <a:pt x="12074691" y="111631"/>
                  <a:pt x="12087407" y="224593"/>
                </a:cubicBezTo>
                <a:cubicBezTo>
                  <a:pt x="12101764" y="645348"/>
                  <a:pt x="12050236" y="768987"/>
                  <a:pt x="12087407" y="1122943"/>
                </a:cubicBezTo>
                <a:cubicBezTo>
                  <a:pt x="12090748" y="1241914"/>
                  <a:pt x="11969185" y="1369652"/>
                  <a:pt x="11903801" y="1347537"/>
                </a:cubicBezTo>
                <a:cubicBezTo>
                  <a:pt x="11817819" y="1348216"/>
                  <a:pt x="11560327" y="1267506"/>
                  <a:pt x="11353854" y="1347537"/>
                </a:cubicBezTo>
                <a:cubicBezTo>
                  <a:pt x="11155155" y="1372740"/>
                  <a:pt x="11004500" y="1338118"/>
                  <a:pt x="10803905" y="1347537"/>
                </a:cubicBezTo>
                <a:cubicBezTo>
                  <a:pt x="10602390" y="1399722"/>
                  <a:pt x="10327583" y="1262871"/>
                  <a:pt x="10136756" y="1347537"/>
                </a:cubicBezTo>
                <a:cubicBezTo>
                  <a:pt x="9961295" y="1439418"/>
                  <a:pt x="9821031" y="1348673"/>
                  <a:pt x="9586809" y="1347537"/>
                </a:cubicBezTo>
                <a:cubicBezTo>
                  <a:pt x="9382403" y="1417156"/>
                  <a:pt x="8829310" y="1189595"/>
                  <a:pt x="8685255" y="1347537"/>
                </a:cubicBezTo>
                <a:cubicBezTo>
                  <a:pt x="8395188" y="1503947"/>
                  <a:pt x="7923623" y="1168580"/>
                  <a:pt x="7549297" y="1347537"/>
                </a:cubicBezTo>
                <a:cubicBezTo>
                  <a:pt x="7172077" y="1427080"/>
                  <a:pt x="7097001" y="1330569"/>
                  <a:pt x="6882148" y="1347537"/>
                </a:cubicBezTo>
                <a:cubicBezTo>
                  <a:pt x="6624039" y="1319402"/>
                  <a:pt x="6068220" y="1311011"/>
                  <a:pt x="5746190" y="1347537"/>
                </a:cubicBezTo>
                <a:cubicBezTo>
                  <a:pt x="5480933" y="1373073"/>
                  <a:pt x="5168392" y="1184880"/>
                  <a:pt x="4961839" y="1347537"/>
                </a:cubicBezTo>
                <a:cubicBezTo>
                  <a:pt x="4792739" y="1528668"/>
                  <a:pt x="4307796" y="1172757"/>
                  <a:pt x="3943083" y="1347537"/>
                </a:cubicBezTo>
                <a:cubicBezTo>
                  <a:pt x="3545382" y="1490677"/>
                  <a:pt x="3410736" y="1236005"/>
                  <a:pt x="3041529" y="1347537"/>
                </a:cubicBezTo>
                <a:cubicBezTo>
                  <a:pt x="2630143" y="1452295"/>
                  <a:pt x="2604509" y="1276533"/>
                  <a:pt x="2491582" y="1347537"/>
                </a:cubicBezTo>
                <a:cubicBezTo>
                  <a:pt x="2259497" y="1452449"/>
                  <a:pt x="1700847" y="1265286"/>
                  <a:pt x="1355624" y="1347537"/>
                </a:cubicBezTo>
                <a:cubicBezTo>
                  <a:pt x="976686" y="1410379"/>
                  <a:pt x="680557" y="1274283"/>
                  <a:pt x="183605" y="1347537"/>
                </a:cubicBezTo>
                <a:cubicBezTo>
                  <a:pt x="63512" y="1319781"/>
                  <a:pt x="-18339" y="1219501"/>
                  <a:pt x="0" y="1122943"/>
                </a:cubicBezTo>
                <a:cubicBezTo>
                  <a:pt x="-88837" y="754550"/>
                  <a:pt x="111552" y="594040"/>
                  <a:pt x="0" y="224593"/>
                </a:cubicBezTo>
                <a:close/>
              </a:path>
            </a:pathLst>
          </a:custGeom>
          <a:ln w="19050">
            <a:solidFill>
              <a:srgbClr val="A77D4D"/>
            </a:solidFill>
            <a:extLst>
              <a:ext uri="{C807C97D-BFC1-408E-A445-0C87EB9F89A2}">
                <ask:lineSketchStyleProps xmlns="" xmlns:ask="http://schemas.microsoft.com/office/drawing/2018/sketchyshapes" sd="4066756316">
                  <a:custGeom>
                    <a:avLst/>
                    <a:gdLst>
                      <a:gd name="connsiteX0" fmla="*/ 0 w 12087407"/>
                      <a:gd name="connsiteY0" fmla="*/ 224593 h 1347537"/>
                      <a:gd name="connsiteX1" fmla="*/ 183605 w 12087407"/>
                      <a:gd name="connsiteY1" fmla="*/ 0 h 1347537"/>
                      <a:gd name="connsiteX2" fmla="*/ 850755 w 12087407"/>
                      <a:gd name="connsiteY2" fmla="*/ 0 h 1347537"/>
                      <a:gd name="connsiteX3" fmla="*/ 1635106 w 12087407"/>
                      <a:gd name="connsiteY3" fmla="*/ 0 h 1347537"/>
                      <a:gd name="connsiteX4" fmla="*/ 2653862 w 12087407"/>
                      <a:gd name="connsiteY4" fmla="*/ 0 h 1347537"/>
                      <a:gd name="connsiteX5" fmla="*/ 3672617 w 12087407"/>
                      <a:gd name="connsiteY5" fmla="*/ 0 h 1347537"/>
                      <a:gd name="connsiteX6" fmla="*/ 4691373 w 12087407"/>
                      <a:gd name="connsiteY6" fmla="*/ 0 h 1347537"/>
                      <a:gd name="connsiteX7" fmla="*/ 5358523 w 12087407"/>
                      <a:gd name="connsiteY7" fmla="*/ 0 h 1347537"/>
                      <a:gd name="connsiteX8" fmla="*/ 6142873 w 12087407"/>
                      <a:gd name="connsiteY8" fmla="*/ 0 h 1347537"/>
                      <a:gd name="connsiteX9" fmla="*/ 7044427 w 12087407"/>
                      <a:gd name="connsiteY9" fmla="*/ 0 h 1347537"/>
                      <a:gd name="connsiteX10" fmla="*/ 7828779 w 12087407"/>
                      <a:gd name="connsiteY10" fmla="*/ 0 h 1347537"/>
                      <a:gd name="connsiteX11" fmla="*/ 8847534 w 12087407"/>
                      <a:gd name="connsiteY11" fmla="*/ 0 h 1347537"/>
                      <a:gd name="connsiteX12" fmla="*/ 9983493 w 12087407"/>
                      <a:gd name="connsiteY12" fmla="*/ 0 h 1347537"/>
                      <a:gd name="connsiteX13" fmla="*/ 10885046 w 12087407"/>
                      <a:gd name="connsiteY13" fmla="*/ 0 h 1347537"/>
                      <a:gd name="connsiteX14" fmla="*/ 11903801 w 12087407"/>
                      <a:gd name="connsiteY14" fmla="*/ 0 h 1347537"/>
                      <a:gd name="connsiteX15" fmla="*/ 12087407 w 12087407"/>
                      <a:gd name="connsiteY15" fmla="*/ 224593 h 1347537"/>
                      <a:gd name="connsiteX16" fmla="*/ 12087407 w 12087407"/>
                      <a:gd name="connsiteY16" fmla="*/ 1122943 h 1347537"/>
                      <a:gd name="connsiteX17" fmla="*/ 11903801 w 12087407"/>
                      <a:gd name="connsiteY17" fmla="*/ 1347537 h 1347537"/>
                      <a:gd name="connsiteX18" fmla="*/ 11353854 w 12087407"/>
                      <a:gd name="connsiteY18" fmla="*/ 1347537 h 1347537"/>
                      <a:gd name="connsiteX19" fmla="*/ 10803905 w 12087407"/>
                      <a:gd name="connsiteY19" fmla="*/ 1347537 h 1347537"/>
                      <a:gd name="connsiteX20" fmla="*/ 10136756 w 12087407"/>
                      <a:gd name="connsiteY20" fmla="*/ 1347537 h 1347537"/>
                      <a:gd name="connsiteX21" fmla="*/ 9586809 w 12087407"/>
                      <a:gd name="connsiteY21" fmla="*/ 1347537 h 1347537"/>
                      <a:gd name="connsiteX22" fmla="*/ 8685255 w 12087407"/>
                      <a:gd name="connsiteY22" fmla="*/ 1347537 h 1347537"/>
                      <a:gd name="connsiteX23" fmla="*/ 7549297 w 12087407"/>
                      <a:gd name="connsiteY23" fmla="*/ 1347537 h 1347537"/>
                      <a:gd name="connsiteX24" fmla="*/ 6882148 w 12087407"/>
                      <a:gd name="connsiteY24" fmla="*/ 1347537 h 1347537"/>
                      <a:gd name="connsiteX25" fmla="*/ 5746190 w 12087407"/>
                      <a:gd name="connsiteY25" fmla="*/ 1347537 h 1347537"/>
                      <a:gd name="connsiteX26" fmla="*/ 4961839 w 12087407"/>
                      <a:gd name="connsiteY26" fmla="*/ 1347537 h 1347537"/>
                      <a:gd name="connsiteX27" fmla="*/ 3943083 w 12087407"/>
                      <a:gd name="connsiteY27" fmla="*/ 1347537 h 1347537"/>
                      <a:gd name="connsiteX28" fmla="*/ 3041529 w 12087407"/>
                      <a:gd name="connsiteY28" fmla="*/ 1347537 h 1347537"/>
                      <a:gd name="connsiteX29" fmla="*/ 2491582 w 12087407"/>
                      <a:gd name="connsiteY29" fmla="*/ 1347537 h 1347537"/>
                      <a:gd name="connsiteX30" fmla="*/ 1355624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 name="connsiteX0" fmla="*/ 0 w 12087407"/>
                      <a:gd name="connsiteY0" fmla="*/ 224593 h 1347537"/>
                      <a:gd name="connsiteX1" fmla="*/ 183605 w 12087407"/>
                      <a:gd name="connsiteY1" fmla="*/ 0 h 1347537"/>
                      <a:gd name="connsiteX2" fmla="*/ 967957 w 12087407"/>
                      <a:gd name="connsiteY2" fmla="*/ 0 h 1347537"/>
                      <a:gd name="connsiteX3" fmla="*/ 1869510 w 12087407"/>
                      <a:gd name="connsiteY3" fmla="*/ 0 h 1347537"/>
                      <a:gd name="connsiteX4" fmla="*/ 2653862 w 12087407"/>
                      <a:gd name="connsiteY4" fmla="*/ 0 h 1347537"/>
                      <a:gd name="connsiteX5" fmla="*/ 3203810 w 12087407"/>
                      <a:gd name="connsiteY5" fmla="*/ 0 h 1347537"/>
                      <a:gd name="connsiteX6" fmla="*/ 4105363 w 12087407"/>
                      <a:gd name="connsiteY6" fmla="*/ 0 h 1347537"/>
                      <a:gd name="connsiteX7" fmla="*/ 4889715 w 12087407"/>
                      <a:gd name="connsiteY7" fmla="*/ 0 h 1347537"/>
                      <a:gd name="connsiteX8" fmla="*/ 5791269 w 12087407"/>
                      <a:gd name="connsiteY8" fmla="*/ 0 h 1347537"/>
                      <a:gd name="connsiteX9" fmla="*/ 6575619 w 12087407"/>
                      <a:gd name="connsiteY9" fmla="*/ 0 h 1347537"/>
                      <a:gd name="connsiteX10" fmla="*/ 7711578 w 12087407"/>
                      <a:gd name="connsiteY10" fmla="*/ 0 h 1347537"/>
                      <a:gd name="connsiteX11" fmla="*/ 8261525 w 12087407"/>
                      <a:gd name="connsiteY11" fmla="*/ 0 h 1347537"/>
                      <a:gd name="connsiteX12" fmla="*/ 9397482 w 12087407"/>
                      <a:gd name="connsiteY12" fmla="*/ 0 h 1347537"/>
                      <a:gd name="connsiteX13" fmla="*/ 10181834 w 12087407"/>
                      <a:gd name="connsiteY13" fmla="*/ 0 h 1347537"/>
                      <a:gd name="connsiteX14" fmla="*/ 10966186 w 12087407"/>
                      <a:gd name="connsiteY14" fmla="*/ 0 h 1347537"/>
                      <a:gd name="connsiteX15" fmla="*/ 11903801 w 12087407"/>
                      <a:gd name="connsiteY15" fmla="*/ 0 h 1347537"/>
                      <a:gd name="connsiteX16" fmla="*/ 12087407 w 12087407"/>
                      <a:gd name="connsiteY16" fmla="*/ 224593 h 1347537"/>
                      <a:gd name="connsiteX17" fmla="*/ 12087407 w 12087407"/>
                      <a:gd name="connsiteY17" fmla="*/ 1122943 h 1347537"/>
                      <a:gd name="connsiteX18" fmla="*/ 11903801 w 12087407"/>
                      <a:gd name="connsiteY18" fmla="*/ 1347537 h 1347537"/>
                      <a:gd name="connsiteX19" fmla="*/ 11353854 w 12087407"/>
                      <a:gd name="connsiteY19" fmla="*/ 1347537 h 1347537"/>
                      <a:gd name="connsiteX20" fmla="*/ 10686704 w 12087407"/>
                      <a:gd name="connsiteY20" fmla="*/ 1347537 h 1347537"/>
                      <a:gd name="connsiteX21" fmla="*/ 9785150 w 12087407"/>
                      <a:gd name="connsiteY21" fmla="*/ 1347537 h 1347537"/>
                      <a:gd name="connsiteX22" fmla="*/ 8649193 w 12087407"/>
                      <a:gd name="connsiteY22" fmla="*/ 1347537 h 1347537"/>
                      <a:gd name="connsiteX23" fmla="*/ 7747640 w 12087407"/>
                      <a:gd name="connsiteY23" fmla="*/ 1347537 h 1347537"/>
                      <a:gd name="connsiteX24" fmla="*/ 6728883 w 12087407"/>
                      <a:gd name="connsiteY24" fmla="*/ 1347537 h 1347537"/>
                      <a:gd name="connsiteX25" fmla="*/ 6061734 w 12087407"/>
                      <a:gd name="connsiteY25" fmla="*/ 1347537 h 1347537"/>
                      <a:gd name="connsiteX26" fmla="*/ 5042979 w 12087407"/>
                      <a:gd name="connsiteY26" fmla="*/ 1347537 h 1347537"/>
                      <a:gd name="connsiteX27" fmla="*/ 4493030 w 12087407"/>
                      <a:gd name="connsiteY27" fmla="*/ 1347537 h 1347537"/>
                      <a:gd name="connsiteX28" fmla="*/ 3825881 w 12087407"/>
                      <a:gd name="connsiteY28" fmla="*/ 1347537 h 1347537"/>
                      <a:gd name="connsiteX29" fmla="*/ 2807126 w 12087407"/>
                      <a:gd name="connsiteY29" fmla="*/ 1347537 h 1347537"/>
                      <a:gd name="connsiteX30" fmla="*/ 1905572 w 12087407"/>
                      <a:gd name="connsiteY30" fmla="*/ 1347537 h 1347537"/>
                      <a:gd name="connsiteX31" fmla="*/ 183605 w 12087407"/>
                      <a:gd name="connsiteY31" fmla="*/ 1347537 h 1347537"/>
                      <a:gd name="connsiteX32" fmla="*/ 0 w 12087407"/>
                      <a:gd name="connsiteY32" fmla="*/ 1122943 h 1347537"/>
                      <a:gd name="connsiteX33" fmla="*/ 0 w 12087407"/>
                      <a:gd name="connsiteY33" fmla="*/ 224593 h 13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87407" h="1347537" fill="none" extrusionOk="0">
                        <a:moveTo>
                          <a:pt x="0" y="224593"/>
                        </a:moveTo>
                        <a:cubicBezTo>
                          <a:pt x="-31283" y="57603"/>
                          <a:pt x="62158" y="20140"/>
                          <a:pt x="183605" y="0"/>
                        </a:cubicBezTo>
                        <a:cubicBezTo>
                          <a:pt x="475012" y="-89978"/>
                          <a:pt x="691198" y="28066"/>
                          <a:pt x="850755" y="0"/>
                        </a:cubicBezTo>
                        <a:cubicBezTo>
                          <a:pt x="1042258" y="4861"/>
                          <a:pt x="1313248" y="4704"/>
                          <a:pt x="1635106" y="0"/>
                        </a:cubicBezTo>
                        <a:cubicBezTo>
                          <a:pt x="1875323" y="-53208"/>
                          <a:pt x="2209078" y="63847"/>
                          <a:pt x="2653862" y="0"/>
                        </a:cubicBezTo>
                        <a:cubicBezTo>
                          <a:pt x="3007182" y="21718"/>
                          <a:pt x="3161012" y="149497"/>
                          <a:pt x="3672617" y="0"/>
                        </a:cubicBezTo>
                        <a:cubicBezTo>
                          <a:pt x="4211782" y="-137031"/>
                          <a:pt x="4243183" y="72691"/>
                          <a:pt x="4691373" y="0"/>
                        </a:cubicBezTo>
                        <a:cubicBezTo>
                          <a:pt x="5120652" y="-109204"/>
                          <a:pt x="5073071" y="51396"/>
                          <a:pt x="5358523" y="0"/>
                        </a:cubicBezTo>
                        <a:cubicBezTo>
                          <a:pt x="5630805" y="-39875"/>
                          <a:pt x="5826581" y="116674"/>
                          <a:pt x="6142873" y="0"/>
                        </a:cubicBezTo>
                        <a:cubicBezTo>
                          <a:pt x="6513957" y="-88817"/>
                          <a:pt x="6681115" y="137706"/>
                          <a:pt x="7044427" y="0"/>
                        </a:cubicBezTo>
                        <a:cubicBezTo>
                          <a:pt x="7394456" y="-71608"/>
                          <a:pt x="7445775" y="18128"/>
                          <a:pt x="7828779" y="0"/>
                        </a:cubicBezTo>
                        <a:cubicBezTo>
                          <a:pt x="8167540" y="-53495"/>
                          <a:pt x="8367354" y="48677"/>
                          <a:pt x="8847534" y="0"/>
                        </a:cubicBezTo>
                        <a:cubicBezTo>
                          <a:pt x="9317037" y="-55864"/>
                          <a:pt x="9745803" y="107899"/>
                          <a:pt x="9983493" y="0"/>
                        </a:cubicBezTo>
                        <a:cubicBezTo>
                          <a:pt x="10231365" y="-159350"/>
                          <a:pt x="10544317" y="128334"/>
                          <a:pt x="10885046" y="0"/>
                        </a:cubicBezTo>
                        <a:cubicBezTo>
                          <a:pt x="11289896" y="-98010"/>
                          <a:pt x="11486532" y="96540"/>
                          <a:pt x="11903801" y="0"/>
                        </a:cubicBezTo>
                        <a:cubicBezTo>
                          <a:pt x="12027157" y="-17435"/>
                          <a:pt x="12083085" y="111085"/>
                          <a:pt x="12087407" y="224593"/>
                        </a:cubicBezTo>
                        <a:cubicBezTo>
                          <a:pt x="12076401" y="656572"/>
                          <a:pt x="12069001" y="753738"/>
                          <a:pt x="12087407" y="1122943"/>
                        </a:cubicBezTo>
                        <a:cubicBezTo>
                          <a:pt x="12078113" y="1243815"/>
                          <a:pt x="11980055" y="1365098"/>
                          <a:pt x="11903801" y="1347537"/>
                        </a:cubicBezTo>
                        <a:cubicBezTo>
                          <a:pt x="11782777" y="1303936"/>
                          <a:pt x="11564403" y="1270817"/>
                          <a:pt x="11353854" y="1347537"/>
                        </a:cubicBezTo>
                        <a:cubicBezTo>
                          <a:pt x="11157360" y="1383446"/>
                          <a:pt x="10967748" y="1327614"/>
                          <a:pt x="10803905" y="1347537"/>
                        </a:cubicBezTo>
                        <a:cubicBezTo>
                          <a:pt x="10628800" y="1408632"/>
                          <a:pt x="10324742" y="1234335"/>
                          <a:pt x="10136756" y="1347537"/>
                        </a:cubicBezTo>
                        <a:cubicBezTo>
                          <a:pt x="9983632" y="1453774"/>
                          <a:pt x="9809831" y="1365340"/>
                          <a:pt x="9586809" y="1347537"/>
                        </a:cubicBezTo>
                        <a:cubicBezTo>
                          <a:pt x="9377996" y="1412437"/>
                          <a:pt x="8857624" y="1211627"/>
                          <a:pt x="8685255" y="1347537"/>
                        </a:cubicBezTo>
                        <a:cubicBezTo>
                          <a:pt x="8458928" y="1405792"/>
                          <a:pt x="7999854" y="1240787"/>
                          <a:pt x="7549297" y="1347537"/>
                        </a:cubicBezTo>
                        <a:cubicBezTo>
                          <a:pt x="7162397" y="1418870"/>
                          <a:pt x="7097028" y="1326267"/>
                          <a:pt x="6882148" y="1347537"/>
                        </a:cubicBezTo>
                        <a:cubicBezTo>
                          <a:pt x="6676344" y="1337372"/>
                          <a:pt x="5997758" y="1329715"/>
                          <a:pt x="5746190" y="1347537"/>
                        </a:cubicBezTo>
                        <a:cubicBezTo>
                          <a:pt x="5502229" y="1420034"/>
                          <a:pt x="5181642" y="1233316"/>
                          <a:pt x="4961839" y="1347537"/>
                        </a:cubicBezTo>
                        <a:cubicBezTo>
                          <a:pt x="4774036" y="1428266"/>
                          <a:pt x="4320712" y="1185753"/>
                          <a:pt x="3943083" y="1347537"/>
                        </a:cubicBezTo>
                        <a:cubicBezTo>
                          <a:pt x="3547195" y="1498878"/>
                          <a:pt x="3487141" y="1231638"/>
                          <a:pt x="3041529" y="1347537"/>
                        </a:cubicBezTo>
                        <a:cubicBezTo>
                          <a:pt x="2635548" y="1456248"/>
                          <a:pt x="2644500" y="1268067"/>
                          <a:pt x="2491582" y="1347537"/>
                        </a:cubicBezTo>
                        <a:cubicBezTo>
                          <a:pt x="2261371" y="1441209"/>
                          <a:pt x="1739204" y="1146433"/>
                          <a:pt x="1355624" y="1347537"/>
                        </a:cubicBezTo>
                        <a:cubicBezTo>
                          <a:pt x="985711" y="1425457"/>
                          <a:pt x="691647" y="1268694"/>
                          <a:pt x="183605" y="1347537"/>
                        </a:cubicBezTo>
                        <a:cubicBezTo>
                          <a:pt x="65963" y="1318919"/>
                          <a:pt x="-14277" y="1228779"/>
                          <a:pt x="0" y="1122943"/>
                        </a:cubicBezTo>
                        <a:cubicBezTo>
                          <a:pt x="-71915" y="760819"/>
                          <a:pt x="103799" y="592243"/>
                          <a:pt x="0" y="224593"/>
                        </a:cubicBezTo>
                        <a:close/>
                      </a:path>
                      <a:path w="12087407" h="1347537" stroke="0" extrusionOk="0">
                        <a:moveTo>
                          <a:pt x="0" y="224593"/>
                        </a:moveTo>
                        <a:cubicBezTo>
                          <a:pt x="-6754" y="113353"/>
                          <a:pt x="67400" y="635"/>
                          <a:pt x="183605" y="0"/>
                        </a:cubicBezTo>
                        <a:cubicBezTo>
                          <a:pt x="419287" y="-101838"/>
                          <a:pt x="594502" y="90842"/>
                          <a:pt x="967957" y="0"/>
                        </a:cubicBezTo>
                        <a:cubicBezTo>
                          <a:pt x="1280268" y="-61768"/>
                          <a:pt x="1572643" y="-14735"/>
                          <a:pt x="1869510" y="0"/>
                        </a:cubicBezTo>
                        <a:cubicBezTo>
                          <a:pt x="2143305" y="-44253"/>
                          <a:pt x="2302619" y="27395"/>
                          <a:pt x="2653862" y="0"/>
                        </a:cubicBezTo>
                        <a:cubicBezTo>
                          <a:pt x="3001893" y="-9217"/>
                          <a:pt x="2987279" y="76405"/>
                          <a:pt x="3203810" y="0"/>
                        </a:cubicBezTo>
                        <a:cubicBezTo>
                          <a:pt x="3384707" y="-97678"/>
                          <a:pt x="3774682" y="80011"/>
                          <a:pt x="4105363" y="0"/>
                        </a:cubicBezTo>
                        <a:cubicBezTo>
                          <a:pt x="4517546" y="-76361"/>
                          <a:pt x="4627988" y="88208"/>
                          <a:pt x="4889715" y="0"/>
                        </a:cubicBezTo>
                        <a:cubicBezTo>
                          <a:pt x="5179634" y="-110463"/>
                          <a:pt x="5532490" y="83286"/>
                          <a:pt x="5791269" y="0"/>
                        </a:cubicBezTo>
                        <a:cubicBezTo>
                          <a:pt x="6054851" y="-20640"/>
                          <a:pt x="6406838" y="54302"/>
                          <a:pt x="6575619" y="0"/>
                        </a:cubicBezTo>
                        <a:cubicBezTo>
                          <a:pt x="6742296" y="22581"/>
                          <a:pt x="7322743" y="28551"/>
                          <a:pt x="7711578" y="0"/>
                        </a:cubicBezTo>
                        <a:cubicBezTo>
                          <a:pt x="8089710" y="-51615"/>
                          <a:pt x="8030234" y="8137"/>
                          <a:pt x="8261525" y="0"/>
                        </a:cubicBezTo>
                        <a:cubicBezTo>
                          <a:pt x="8453787" y="2406"/>
                          <a:pt x="9003457" y="182505"/>
                          <a:pt x="9397482" y="0"/>
                        </a:cubicBezTo>
                        <a:cubicBezTo>
                          <a:pt x="9713650" y="-87330"/>
                          <a:pt x="9940042" y="55272"/>
                          <a:pt x="10181834" y="0"/>
                        </a:cubicBezTo>
                        <a:cubicBezTo>
                          <a:pt x="10506466" y="-42927"/>
                          <a:pt x="10635236" y="90889"/>
                          <a:pt x="10966186" y="0"/>
                        </a:cubicBezTo>
                        <a:cubicBezTo>
                          <a:pt x="11253761" y="-156599"/>
                          <a:pt x="11495447" y="-5644"/>
                          <a:pt x="11903801" y="0"/>
                        </a:cubicBezTo>
                        <a:cubicBezTo>
                          <a:pt x="12026805" y="38769"/>
                          <a:pt x="12084869" y="96409"/>
                          <a:pt x="12087407" y="224593"/>
                        </a:cubicBezTo>
                        <a:cubicBezTo>
                          <a:pt x="12062395" y="440843"/>
                          <a:pt x="12038578" y="746972"/>
                          <a:pt x="12087407" y="1122943"/>
                        </a:cubicBezTo>
                        <a:cubicBezTo>
                          <a:pt x="12087026" y="1232219"/>
                          <a:pt x="12000507" y="1351580"/>
                          <a:pt x="11903801" y="1347537"/>
                        </a:cubicBezTo>
                        <a:cubicBezTo>
                          <a:pt x="11638402" y="1408232"/>
                          <a:pt x="11544496" y="1315496"/>
                          <a:pt x="11353854" y="1347537"/>
                        </a:cubicBezTo>
                        <a:cubicBezTo>
                          <a:pt x="11196329" y="1422180"/>
                          <a:pt x="10931077" y="1334294"/>
                          <a:pt x="10686704" y="1347537"/>
                        </a:cubicBezTo>
                        <a:cubicBezTo>
                          <a:pt x="10441770" y="1398765"/>
                          <a:pt x="10175435" y="1273402"/>
                          <a:pt x="9785150" y="1347537"/>
                        </a:cubicBezTo>
                        <a:cubicBezTo>
                          <a:pt x="9315704" y="1423590"/>
                          <a:pt x="9109800" y="1200393"/>
                          <a:pt x="8649193" y="1347537"/>
                        </a:cubicBezTo>
                        <a:cubicBezTo>
                          <a:pt x="8167648" y="1530244"/>
                          <a:pt x="8060532" y="1295558"/>
                          <a:pt x="7747640" y="1347537"/>
                        </a:cubicBezTo>
                        <a:cubicBezTo>
                          <a:pt x="7352172" y="1409214"/>
                          <a:pt x="6927438" y="1365892"/>
                          <a:pt x="6728883" y="1347537"/>
                        </a:cubicBezTo>
                        <a:cubicBezTo>
                          <a:pt x="6473674" y="1353844"/>
                          <a:pt x="6268287" y="1294337"/>
                          <a:pt x="6061734" y="1347537"/>
                        </a:cubicBezTo>
                        <a:cubicBezTo>
                          <a:pt x="5787468" y="1357416"/>
                          <a:pt x="5484343" y="1357384"/>
                          <a:pt x="5042979" y="1347537"/>
                        </a:cubicBezTo>
                        <a:cubicBezTo>
                          <a:pt x="4609391" y="1365276"/>
                          <a:pt x="4760539" y="1315565"/>
                          <a:pt x="4493030" y="1347537"/>
                        </a:cubicBezTo>
                        <a:cubicBezTo>
                          <a:pt x="4208169" y="1315090"/>
                          <a:pt x="3968735" y="1258538"/>
                          <a:pt x="3825881" y="1347537"/>
                        </a:cubicBezTo>
                        <a:cubicBezTo>
                          <a:pt x="3655868" y="1473387"/>
                          <a:pt x="3068363" y="1399918"/>
                          <a:pt x="2807126" y="1347537"/>
                        </a:cubicBezTo>
                        <a:cubicBezTo>
                          <a:pt x="2528092" y="1413885"/>
                          <a:pt x="2385929" y="1229048"/>
                          <a:pt x="1905572" y="1347537"/>
                        </a:cubicBezTo>
                        <a:cubicBezTo>
                          <a:pt x="1442957" y="1554658"/>
                          <a:pt x="947432" y="1060487"/>
                          <a:pt x="183605" y="1347537"/>
                        </a:cubicBezTo>
                        <a:cubicBezTo>
                          <a:pt x="76677" y="1342366"/>
                          <a:pt x="12545" y="1264570"/>
                          <a:pt x="0" y="1122943"/>
                        </a:cubicBezTo>
                        <a:cubicBezTo>
                          <a:pt x="-13547" y="865675"/>
                          <a:pt x="79145" y="644943"/>
                          <a:pt x="0" y="224593"/>
                        </a:cubicBezTo>
                        <a:close/>
                      </a:path>
                      <a:path w="12087407" h="1347537" fill="none" stroke="0" extrusionOk="0">
                        <a:moveTo>
                          <a:pt x="0" y="224593"/>
                        </a:moveTo>
                        <a:cubicBezTo>
                          <a:pt x="-74" y="66437"/>
                          <a:pt x="57251" y="-2777"/>
                          <a:pt x="183605" y="0"/>
                        </a:cubicBezTo>
                        <a:cubicBezTo>
                          <a:pt x="487291" y="-87892"/>
                          <a:pt x="699390" y="-3367"/>
                          <a:pt x="850755" y="0"/>
                        </a:cubicBezTo>
                        <a:cubicBezTo>
                          <a:pt x="1019929" y="2924"/>
                          <a:pt x="1368209" y="19197"/>
                          <a:pt x="1635106" y="0"/>
                        </a:cubicBezTo>
                        <a:cubicBezTo>
                          <a:pt x="1988782" y="-61111"/>
                          <a:pt x="2278052" y="36992"/>
                          <a:pt x="2653862" y="0"/>
                        </a:cubicBezTo>
                        <a:cubicBezTo>
                          <a:pt x="3009621" y="41023"/>
                          <a:pt x="3134785" y="135573"/>
                          <a:pt x="3672617" y="0"/>
                        </a:cubicBezTo>
                        <a:cubicBezTo>
                          <a:pt x="4176305" y="-154331"/>
                          <a:pt x="4234809" y="49377"/>
                          <a:pt x="4691373" y="0"/>
                        </a:cubicBezTo>
                        <a:cubicBezTo>
                          <a:pt x="5137207" y="-76863"/>
                          <a:pt x="5064778" y="29989"/>
                          <a:pt x="5358523" y="0"/>
                        </a:cubicBezTo>
                        <a:cubicBezTo>
                          <a:pt x="5624043" y="-62172"/>
                          <a:pt x="5885018" y="61310"/>
                          <a:pt x="6142873" y="0"/>
                        </a:cubicBezTo>
                        <a:cubicBezTo>
                          <a:pt x="6481997" y="-1921"/>
                          <a:pt x="6671643" y="109835"/>
                          <a:pt x="7044427" y="0"/>
                        </a:cubicBezTo>
                        <a:cubicBezTo>
                          <a:pt x="7381779" y="-43577"/>
                          <a:pt x="7459850" y="71233"/>
                          <a:pt x="7828779" y="0"/>
                        </a:cubicBezTo>
                        <a:cubicBezTo>
                          <a:pt x="8217746" y="-33255"/>
                          <a:pt x="8398131" y="87713"/>
                          <a:pt x="8847534" y="0"/>
                        </a:cubicBezTo>
                        <a:cubicBezTo>
                          <a:pt x="9370792" y="5809"/>
                          <a:pt x="9792940" y="216194"/>
                          <a:pt x="9983493" y="0"/>
                        </a:cubicBezTo>
                        <a:cubicBezTo>
                          <a:pt x="10258156" y="-108440"/>
                          <a:pt x="10486059" y="77266"/>
                          <a:pt x="10885046" y="0"/>
                        </a:cubicBezTo>
                        <a:cubicBezTo>
                          <a:pt x="11321200" y="-170555"/>
                          <a:pt x="11572482" y="92766"/>
                          <a:pt x="11903801" y="0"/>
                        </a:cubicBezTo>
                        <a:cubicBezTo>
                          <a:pt x="11960335" y="-12199"/>
                          <a:pt x="12060399" y="109612"/>
                          <a:pt x="12087407" y="224593"/>
                        </a:cubicBezTo>
                        <a:cubicBezTo>
                          <a:pt x="12111578" y="645669"/>
                          <a:pt x="12071663" y="766554"/>
                          <a:pt x="12087407" y="1122943"/>
                        </a:cubicBezTo>
                        <a:cubicBezTo>
                          <a:pt x="12115766" y="1241293"/>
                          <a:pt x="11994057" y="1351268"/>
                          <a:pt x="11903801" y="1347537"/>
                        </a:cubicBezTo>
                        <a:cubicBezTo>
                          <a:pt x="11797055" y="1360623"/>
                          <a:pt x="11537827" y="1277191"/>
                          <a:pt x="11353854" y="1347537"/>
                        </a:cubicBezTo>
                        <a:cubicBezTo>
                          <a:pt x="11157375" y="1378342"/>
                          <a:pt x="10994896" y="1339927"/>
                          <a:pt x="10803905" y="1347537"/>
                        </a:cubicBezTo>
                        <a:cubicBezTo>
                          <a:pt x="10632192" y="1359931"/>
                          <a:pt x="10329876" y="1303497"/>
                          <a:pt x="10136756" y="1347537"/>
                        </a:cubicBezTo>
                        <a:cubicBezTo>
                          <a:pt x="9912787" y="1409375"/>
                          <a:pt x="9803034" y="1313338"/>
                          <a:pt x="9586809" y="1347537"/>
                        </a:cubicBezTo>
                        <a:cubicBezTo>
                          <a:pt x="9407775" y="1412795"/>
                          <a:pt x="8860330" y="1204081"/>
                          <a:pt x="8685255" y="1347537"/>
                        </a:cubicBezTo>
                        <a:cubicBezTo>
                          <a:pt x="8462446" y="1515013"/>
                          <a:pt x="7895659" y="1248246"/>
                          <a:pt x="7549297" y="1347537"/>
                        </a:cubicBezTo>
                        <a:cubicBezTo>
                          <a:pt x="7186444" y="1429607"/>
                          <a:pt x="7089723" y="1362543"/>
                          <a:pt x="6882148" y="1347537"/>
                        </a:cubicBezTo>
                        <a:cubicBezTo>
                          <a:pt x="6641183" y="1355968"/>
                          <a:pt x="5994562" y="1278505"/>
                          <a:pt x="5746190" y="1347537"/>
                        </a:cubicBezTo>
                        <a:cubicBezTo>
                          <a:pt x="5498461" y="1394638"/>
                          <a:pt x="5142589" y="1177631"/>
                          <a:pt x="4961839" y="1347537"/>
                        </a:cubicBezTo>
                        <a:cubicBezTo>
                          <a:pt x="4769721" y="1485749"/>
                          <a:pt x="4312995" y="1160284"/>
                          <a:pt x="3943083" y="1347537"/>
                        </a:cubicBezTo>
                        <a:cubicBezTo>
                          <a:pt x="3521401" y="1440063"/>
                          <a:pt x="3465179" y="1218398"/>
                          <a:pt x="3041529" y="1347537"/>
                        </a:cubicBezTo>
                        <a:cubicBezTo>
                          <a:pt x="2574078" y="1456148"/>
                          <a:pt x="2612821" y="1280331"/>
                          <a:pt x="2491582" y="1347537"/>
                        </a:cubicBezTo>
                        <a:cubicBezTo>
                          <a:pt x="2338213" y="1429209"/>
                          <a:pt x="1682661" y="1289977"/>
                          <a:pt x="1355624" y="1347537"/>
                        </a:cubicBezTo>
                        <a:cubicBezTo>
                          <a:pt x="969713" y="1383658"/>
                          <a:pt x="668538" y="1343592"/>
                          <a:pt x="183605" y="1347537"/>
                        </a:cubicBezTo>
                        <a:cubicBezTo>
                          <a:pt x="64466" y="1321672"/>
                          <a:pt x="-38189" y="1231330"/>
                          <a:pt x="0" y="1122943"/>
                        </a:cubicBezTo>
                        <a:cubicBezTo>
                          <a:pt x="-81368" y="734242"/>
                          <a:pt x="106134" y="626738"/>
                          <a:pt x="0" y="224593"/>
                        </a:cubicBezTo>
                        <a:close/>
                      </a:path>
                    </a:pathLst>
                  </a:cu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r>
              <a:rPr lang="en-US" altLang="x-none" sz="3200" dirty="0">
                <a:solidFill>
                  <a:schemeClr val="tx1"/>
                </a:solidFill>
                <a:latin typeface="Times New Roman" panose="02020603050405020304" pitchFamily="18" charset="0"/>
                <a:cs typeface="Times New Roman" panose="02020603050405020304" pitchFamily="18" charset="0"/>
              </a:rPr>
              <a:t>                    </a:t>
            </a:r>
          </a:p>
          <a:p>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Viết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kết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bài</a:t>
            </a:r>
            <a:r>
              <a:rPr lang="en-US" altLang="x-none" sz="3200" dirty="0">
                <a:solidFill>
                  <a:schemeClr val="tx1"/>
                </a:solidFill>
                <a:latin typeface="Times New Roman" panose="02020603050405020304" pitchFamily="18" charset="0"/>
                <a:cs typeface="Times New Roman" panose="02020603050405020304" pitchFamily="18" charset="0"/>
              </a:rPr>
              <a:t> của </a:t>
            </a:r>
            <a:r>
              <a:rPr lang="en-US" altLang="x-none" sz="3200" dirty="0" err="1">
                <a:solidFill>
                  <a:schemeClr val="tx1"/>
                </a:solidFill>
                <a:latin typeface="Times New Roman" panose="02020603050405020304" pitchFamily="18" charset="0"/>
                <a:cs typeface="Times New Roman" panose="02020603050405020304" pitchFamily="18" charset="0"/>
              </a:rPr>
              <a:t>truyện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Một</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người</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chính</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trực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hoặc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Nỗi</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a:solidFill>
                  <a:schemeClr val="tx1"/>
                </a:solidFill>
                <a:latin typeface="Times New Roman" panose="02020603050405020304" pitchFamily="18" charset="0"/>
                <a:cs typeface="Times New Roman" panose="02020603050405020304" pitchFamily="18" charset="0"/>
              </a:rPr>
              <a:t>dằn</a:t>
            </a:r>
            <a:r>
              <a:rPr lang="en-US" altLang="x-none" sz="3200" b="1" i="1" dirty="0">
                <a:solidFill>
                  <a:schemeClr val="tx1"/>
                </a:solidFill>
                <a:latin typeface="Times New Roman" panose="02020603050405020304" pitchFamily="18" charset="0"/>
                <a:cs typeface="Times New Roman" panose="02020603050405020304" pitchFamily="18" charset="0"/>
              </a:rPr>
              <a:t> </a:t>
            </a:r>
            <a:r>
              <a:rPr lang="en-US" altLang="x-none" sz="3200" b="1" i="1" dirty="0" err="1" smtClean="0">
                <a:solidFill>
                  <a:schemeClr val="tx1"/>
                </a:solidFill>
                <a:latin typeface="Times New Roman" panose="02020603050405020304" pitchFamily="18" charset="0"/>
                <a:cs typeface="Times New Roman" panose="02020603050405020304" pitchFamily="18" charset="0"/>
              </a:rPr>
              <a:t>vặt</a:t>
            </a:r>
            <a:r>
              <a:rPr lang="en-US" altLang="x-none" sz="3200" b="1" i="1" dirty="0" smtClean="0">
                <a:solidFill>
                  <a:schemeClr val="tx1"/>
                </a:solidFill>
                <a:latin typeface="Times New Roman" panose="02020603050405020304" pitchFamily="18" charset="0"/>
                <a:cs typeface="Times New Roman" panose="02020603050405020304" pitchFamily="18" charset="0"/>
              </a:rPr>
              <a:t> </a:t>
            </a:r>
            <a:r>
              <a:rPr lang="en-US" altLang="x-none" sz="3200" b="1" i="1" dirty="0" err="1" smtClean="0">
                <a:solidFill>
                  <a:schemeClr val="tx1"/>
                </a:solidFill>
                <a:latin typeface="Times New Roman" panose="02020603050405020304" pitchFamily="18" charset="0"/>
                <a:cs typeface="Times New Roman" panose="02020603050405020304" pitchFamily="18" charset="0"/>
              </a:rPr>
              <a:t>của</a:t>
            </a:r>
            <a:r>
              <a:rPr lang="en-US" altLang="x-none" sz="3200" b="1" i="1" dirty="0" smtClean="0">
                <a:solidFill>
                  <a:schemeClr val="tx1"/>
                </a:solidFill>
                <a:latin typeface="Times New Roman" panose="02020603050405020304" pitchFamily="18" charset="0"/>
                <a:cs typeface="Times New Roman" panose="02020603050405020304" pitchFamily="18" charset="0"/>
              </a:rPr>
              <a:t> </a:t>
            </a:r>
            <a:r>
              <a:rPr lang="en-US" altLang="x-none" sz="3200" b="1" i="1" dirty="0">
                <a:solidFill>
                  <a:schemeClr val="tx1"/>
                </a:solidFill>
                <a:latin typeface="Times New Roman" panose="02020603050405020304" pitchFamily="18" charset="0"/>
                <a:cs typeface="Times New Roman" panose="02020603050405020304" pitchFamily="18" charset="0"/>
              </a:rPr>
              <a:t>An-</a:t>
            </a:r>
            <a:r>
              <a:rPr lang="en-US" altLang="x-none" sz="3200" b="1" i="1" dirty="0" err="1">
                <a:solidFill>
                  <a:schemeClr val="tx1"/>
                </a:solidFill>
                <a:latin typeface="Times New Roman" panose="02020603050405020304" pitchFamily="18" charset="0"/>
                <a:cs typeface="Times New Roman" panose="02020603050405020304" pitchFamily="18" charset="0"/>
              </a:rPr>
              <a:t>đrây</a:t>
            </a:r>
            <a:r>
              <a:rPr lang="en-US" altLang="x-none" sz="3200" b="1" i="1" dirty="0">
                <a:solidFill>
                  <a:schemeClr val="tx1"/>
                </a:solidFill>
                <a:latin typeface="Times New Roman" panose="02020603050405020304" pitchFamily="18" charset="0"/>
                <a:cs typeface="Times New Roman" panose="02020603050405020304" pitchFamily="18" charset="0"/>
              </a:rPr>
              <a:t>-ca</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theo</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cách</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kết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bài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mở</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rộng</a:t>
            </a:r>
            <a:r>
              <a:rPr lang="en-US" altLang="x-none" sz="3200" dirty="0">
                <a:solidFill>
                  <a:schemeClr val="tx1"/>
                </a:solidFill>
                <a:latin typeface="Times New Roman" panose="02020603050405020304" pitchFamily="18" charset="0"/>
                <a:cs typeface="Times New Roman" panose="02020603050405020304" pitchFamily="18" charset="0"/>
              </a:rPr>
              <a:t>.</a:t>
            </a:r>
            <a:endParaRPr lang="x-none" sz="3200" dirty="0">
              <a:solidFill>
                <a:schemeClr val="tx1"/>
              </a:solidFill>
              <a:latin typeface="Times New Roman" panose="02020603050405020304" pitchFamily="18" charset="0"/>
              <a:cs typeface="Times New Roman" panose="02020603050405020304" pitchFamily="18" charset="0"/>
            </a:endParaRPr>
          </a:p>
          <a:p>
            <a:endParaRPr lang="en-US" altLang="x-none" sz="3200" i="1" dirty="0">
              <a:solidFill>
                <a:schemeClr val="tx1"/>
              </a:solidFill>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 xmlns:a16="http://schemas.microsoft.com/office/drawing/2014/main" id="{CC87866E-ED8E-2F4A-872F-B991A1FF3B16}"/>
              </a:ext>
            </a:extLst>
          </p:cNvPr>
          <p:cNvSpPr txBox="1"/>
          <p:nvPr/>
        </p:nvSpPr>
        <p:spPr>
          <a:xfrm>
            <a:off x="104594" y="214398"/>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ts val="35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à</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i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tập</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lang="en-US" altLang="en-US" sz="3200" b="1" dirty="0">
                <a:solidFill>
                  <a:srgbClr val="00B050"/>
                </a:solidFill>
                <a:latin typeface="Times New Roman" panose="02020603050405020304" pitchFamily="18" charset="0"/>
                <a:cs typeface="Times New Roman" panose="02020603050405020304" pitchFamily="18" charset="0"/>
              </a:rPr>
              <a:t>3:</a:t>
            </a:r>
            <a:endPar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Group 45">
            <a:extLst>
              <a:ext uri="{FF2B5EF4-FFF2-40B4-BE49-F238E27FC236}">
                <a16:creationId xmlns="" xmlns:a16="http://schemas.microsoft.com/office/drawing/2014/main" id="{2A78B394-6526-A341-9719-B6B591960D95}"/>
              </a:ext>
            </a:extLst>
          </p:cNvPr>
          <p:cNvGraphicFramePr>
            <a:graphicFrameLocks/>
          </p:cNvGraphicFramePr>
          <p:nvPr>
            <p:extLst>
              <p:ext uri="{D42A27DB-BD31-4B8C-83A1-F6EECF244321}">
                <p14:modId xmlns:p14="http://schemas.microsoft.com/office/powerpoint/2010/main" val="3246683957"/>
              </p:ext>
            </p:extLst>
          </p:nvPr>
        </p:nvGraphicFramePr>
        <p:xfrm>
          <a:off x="129179" y="1788788"/>
          <a:ext cx="11944838" cy="5069212"/>
        </p:xfrm>
        <a:graphic>
          <a:graphicData uri="http://schemas.openxmlformats.org/drawingml/2006/table">
            <a:tbl>
              <a:tblPr>
                <a:tableStyleId>{775DCB02-9BB8-47FD-8907-85C794F793BA}</a:tableStyleId>
              </a:tblPr>
              <a:tblGrid>
                <a:gridCol w="1937566">
                  <a:extLst>
                    <a:ext uri="{9D8B030D-6E8A-4147-A177-3AD203B41FA5}">
                      <a16:colId xmlns="" xmlns:a16="http://schemas.microsoft.com/office/drawing/2014/main" val="20000"/>
                    </a:ext>
                  </a:extLst>
                </a:gridCol>
                <a:gridCol w="4937760">
                  <a:extLst>
                    <a:ext uri="{9D8B030D-6E8A-4147-A177-3AD203B41FA5}">
                      <a16:colId xmlns="" xmlns:a16="http://schemas.microsoft.com/office/drawing/2014/main" val="20001"/>
                    </a:ext>
                  </a:extLst>
                </a:gridCol>
                <a:gridCol w="5069512">
                  <a:extLst>
                    <a:ext uri="{9D8B030D-6E8A-4147-A177-3AD203B41FA5}">
                      <a16:colId xmlns="" xmlns:a16="http://schemas.microsoft.com/office/drawing/2014/main" val="20002"/>
                    </a:ext>
                  </a:extLst>
                </a:gridCol>
              </a:tblGrid>
              <a:tr h="474312">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a:ln>
                            <a:noFill/>
                          </a:ln>
                          <a:effectLst/>
                        </a:rPr>
                        <a:t>Tên</a:t>
                      </a:r>
                      <a:r>
                        <a:rPr kumimoji="0" lang="en-US" sz="2400" u="none" strike="noStrike" cap="none" normalizeH="0" baseline="0" dirty="0">
                          <a:ln>
                            <a:noFill/>
                          </a:ln>
                          <a:effectLst/>
                        </a:rPr>
                        <a:t> </a:t>
                      </a:r>
                      <a:r>
                        <a:rPr kumimoji="0" lang="en-US" sz="2400" u="none" strike="noStrike" cap="none" normalizeH="0" baseline="0" dirty="0" err="1">
                          <a:ln>
                            <a:noFill/>
                          </a:ln>
                          <a:effectLst/>
                        </a:rPr>
                        <a:t>truyện</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a:ln>
                            <a:noFill/>
                          </a:ln>
                          <a:effectLst/>
                        </a:rPr>
                        <a:t>Kết</a:t>
                      </a:r>
                      <a:r>
                        <a:rPr kumimoji="0" lang="en-US" sz="2400" u="none" strike="noStrike" cap="none" normalizeH="0" baseline="0" dirty="0">
                          <a:ln>
                            <a:noFill/>
                          </a:ln>
                          <a:effectLst/>
                        </a:rPr>
                        <a:t> </a:t>
                      </a:r>
                      <a:r>
                        <a:rPr kumimoji="0" lang="en-US" sz="2400" u="none" strike="noStrike" cap="none" normalizeH="0" baseline="0" dirty="0" err="1" smtClean="0">
                          <a:ln>
                            <a:noFill/>
                          </a:ln>
                          <a:effectLst/>
                        </a:rPr>
                        <a:t>bài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không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mơ</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rộng</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Kết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bài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mơ</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rộng</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10000"/>
                  </a:ext>
                </a:extLst>
              </a:tr>
              <a:tr h="45949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b/ </a:t>
                      </a:r>
                      <a:r>
                        <a:rPr kumimoji="0" lang="en-US" sz="2400" u="none" strike="noStrike" cap="none" normalizeH="0" baseline="0" dirty="0" err="1" smtClean="0">
                          <a:ln>
                            <a:noFill/>
                          </a:ln>
                          <a:effectLst/>
                        </a:rPr>
                        <a:t>Nỗi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dằn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vặt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của</a:t>
                      </a: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An-</a:t>
                      </a:r>
                      <a:r>
                        <a:rPr kumimoji="0" lang="en-US" sz="2400" u="none" strike="noStrike" cap="none" normalizeH="0" baseline="0" dirty="0" err="1" smtClean="0">
                          <a:ln>
                            <a:noFill/>
                          </a:ln>
                          <a:effectLst/>
                        </a:rPr>
                        <a:t>đrây</a:t>
                      </a:r>
                      <a:r>
                        <a:rPr kumimoji="0" lang="en-US" sz="2400" u="none" strike="noStrike" cap="none" normalizeH="0" baseline="0" dirty="0" smtClean="0">
                          <a:ln>
                            <a:noFill/>
                          </a:ln>
                          <a:effectLst/>
                        </a:rPr>
                        <a:t>-</a:t>
                      </a:r>
                      <a:r>
                        <a:rPr kumimoji="0" lang="en-US" sz="2400" u="none" strike="noStrike" cap="none" normalizeH="0" baseline="0" dirty="0" err="1" smtClean="0">
                          <a:ln>
                            <a:noFill/>
                          </a:ln>
                          <a:effectLst/>
                        </a:rPr>
                        <a:t>ca</a:t>
                      </a:r>
                      <a:endParaRPr kumimoji="0" 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3399"/>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10001"/>
                  </a:ext>
                </a:extLst>
              </a:tr>
            </a:tbl>
          </a:graphicData>
        </a:graphic>
      </p:graphicFrame>
      <p:sp>
        <p:nvSpPr>
          <p:cNvPr id="7" name="Rectangle 36">
            <a:extLst>
              <a:ext uri="{FF2B5EF4-FFF2-40B4-BE49-F238E27FC236}">
                <a16:creationId xmlns="" xmlns:a16="http://schemas.microsoft.com/office/drawing/2014/main" id="{D9533DFD-4F58-D447-B014-D865F41C9F1F}"/>
              </a:ext>
            </a:extLst>
          </p:cNvPr>
          <p:cNvSpPr>
            <a:spLocks noChangeArrowheads="1"/>
          </p:cNvSpPr>
          <p:nvPr/>
        </p:nvSpPr>
        <p:spPr bwMode="auto">
          <a:xfrm>
            <a:off x="7006959" y="4684276"/>
            <a:ext cx="497020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x-none" sz="2400" dirty="0" smtClean="0">
                <a:solidFill>
                  <a:srgbClr val="FF0000"/>
                </a:solidFill>
              </a:rPr>
              <a:t>Qua </a:t>
            </a:r>
            <a:r>
              <a:rPr lang="en-US" altLang="x-none" sz="2400" dirty="0" err="1" smtClean="0">
                <a:solidFill>
                  <a:srgbClr val="FF0000"/>
                </a:solidFill>
              </a:rPr>
              <a:t>câu</a:t>
            </a:r>
            <a:r>
              <a:rPr lang="en-US" altLang="x-none" sz="2400" dirty="0" smtClean="0">
                <a:solidFill>
                  <a:srgbClr val="FF0000"/>
                </a:solidFill>
              </a:rPr>
              <a:t> </a:t>
            </a:r>
            <a:r>
              <a:rPr lang="en-US" altLang="x-none" sz="2400" dirty="0" err="1" smtClean="0">
                <a:solidFill>
                  <a:srgbClr val="FF0000"/>
                </a:solidFill>
              </a:rPr>
              <a:t>chuyện</a:t>
            </a:r>
            <a:r>
              <a:rPr lang="en-US" altLang="x-none" sz="2400" dirty="0" smtClean="0">
                <a:solidFill>
                  <a:srgbClr val="FF0000"/>
                </a:solidFill>
              </a:rPr>
              <a:t> </a:t>
            </a:r>
            <a:r>
              <a:rPr lang="en-US" altLang="x-none" sz="2400" dirty="0" err="1" smtClean="0">
                <a:solidFill>
                  <a:srgbClr val="FF0000"/>
                </a:solidFill>
              </a:rPr>
              <a:t>này</a:t>
            </a:r>
            <a:r>
              <a:rPr lang="en-US" altLang="x-none" sz="2400" dirty="0" smtClean="0">
                <a:solidFill>
                  <a:srgbClr val="FF0000"/>
                </a:solidFill>
              </a:rPr>
              <a:t> ta </a:t>
            </a:r>
            <a:r>
              <a:rPr lang="en-US" altLang="x-none" sz="2400" dirty="0" err="1" smtClean="0">
                <a:solidFill>
                  <a:srgbClr val="FF0000"/>
                </a:solidFill>
              </a:rPr>
              <a:t>thấy</a:t>
            </a:r>
            <a:r>
              <a:rPr lang="en-US" altLang="x-none" sz="2400" dirty="0" smtClean="0">
                <a:solidFill>
                  <a:srgbClr val="FF0000"/>
                </a:solidFill>
              </a:rPr>
              <a:t> </a:t>
            </a:r>
            <a:r>
              <a:rPr lang="en-US" altLang="x-none" sz="2400" dirty="0" err="1" smtClean="0">
                <a:solidFill>
                  <a:srgbClr val="FF0000"/>
                </a:solidFill>
              </a:rPr>
              <a:t>phẩm</a:t>
            </a:r>
            <a:r>
              <a:rPr lang="en-US" altLang="x-none" sz="2400" dirty="0" smtClean="0">
                <a:solidFill>
                  <a:srgbClr val="FF0000"/>
                </a:solidFill>
              </a:rPr>
              <a:t> </a:t>
            </a:r>
            <a:r>
              <a:rPr lang="en-US" altLang="x-none" sz="2400" dirty="0" err="1" smtClean="0">
                <a:solidFill>
                  <a:srgbClr val="FF0000"/>
                </a:solidFill>
              </a:rPr>
              <a:t>chất</a:t>
            </a:r>
            <a:endParaRPr lang="en-US" altLang="x-none" sz="2400" dirty="0" smtClean="0">
              <a:solidFill>
                <a:srgbClr val="FF0000"/>
              </a:solidFill>
            </a:endParaRPr>
          </a:p>
          <a:p>
            <a:pPr eaLnBrk="1" hangingPunct="1">
              <a:spcBef>
                <a:spcPct val="20000"/>
              </a:spcBef>
            </a:pPr>
            <a:r>
              <a:rPr lang="en-US" altLang="x-none" sz="2400" dirty="0" smtClean="0">
                <a:solidFill>
                  <a:srgbClr val="FF0000"/>
                </a:solidFill>
              </a:rPr>
              <a:t> </a:t>
            </a:r>
            <a:r>
              <a:rPr lang="en-US" altLang="x-none" sz="2400" dirty="0" err="1" smtClean="0">
                <a:solidFill>
                  <a:srgbClr val="FF0000"/>
                </a:solidFill>
              </a:rPr>
              <a:t>đáng</a:t>
            </a:r>
            <a:r>
              <a:rPr lang="en-US" altLang="x-none" sz="2400" dirty="0" smtClean="0">
                <a:solidFill>
                  <a:srgbClr val="FF0000"/>
                </a:solidFill>
              </a:rPr>
              <a:t> </a:t>
            </a:r>
            <a:r>
              <a:rPr lang="en-US" altLang="x-none" sz="2400" dirty="0" err="1" smtClean="0">
                <a:solidFill>
                  <a:srgbClr val="FF0000"/>
                </a:solidFill>
              </a:rPr>
              <a:t>quy</a:t>
            </a:r>
            <a:r>
              <a:rPr lang="en-US" altLang="x-none" sz="2400" dirty="0" smtClean="0">
                <a:solidFill>
                  <a:srgbClr val="FF0000"/>
                </a:solidFill>
              </a:rPr>
              <a:t>́ </a:t>
            </a:r>
            <a:r>
              <a:rPr lang="en-US" altLang="x-none" sz="2400" dirty="0" err="1" smtClean="0">
                <a:solidFill>
                  <a:srgbClr val="FF0000"/>
                </a:solidFill>
              </a:rPr>
              <a:t>của</a:t>
            </a:r>
            <a:r>
              <a:rPr lang="en-US" altLang="x-none" sz="2400" dirty="0" smtClean="0">
                <a:solidFill>
                  <a:srgbClr val="FF0000"/>
                </a:solidFill>
              </a:rPr>
              <a:t> An-</a:t>
            </a:r>
            <a:r>
              <a:rPr lang="en-US" altLang="x-none" sz="2400" dirty="0" err="1" smtClean="0">
                <a:solidFill>
                  <a:srgbClr val="FF0000"/>
                </a:solidFill>
              </a:rPr>
              <a:t>đrây</a:t>
            </a:r>
            <a:r>
              <a:rPr lang="en-US" altLang="x-none" sz="2400" dirty="0" smtClean="0">
                <a:solidFill>
                  <a:srgbClr val="FF0000"/>
                </a:solidFill>
              </a:rPr>
              <a:t>-</a:t>
            </a:r>
            <a:r>
              <a:rPr lang="en-US" altLang="x-none" sz="2400" dirty="0" err="1" smtClean="0">
                <a:solidFill>
                  <a:srgbClr val="FF0000"/>
                </a:solidFill>
              </a:rPr>
              <a:t>ca</a:t>
            </a:r>
            <a:r>
              <a:rPr lang="en-US" altLang="x-none" sz="2400" dirty="0" smtClean="0">
                <a:solidFill>
                  <a:srgbClr val="FF0000"/>
                </a:solidFill>
              </a:rPr>
              <a:t>, </a:t>
            </a:r>
            <a:r>
              <a:rPr lang="en-US" altLang="x-none" sz="2400" dirty="0" err="1" smtClean="0">
                <a:solidFill>
                  <a:srgbClr val="FF0000"/>
                </a:solidFill>
              </a:rPr>
              <a:t>đo</a:t>
            </a:r>
            <a:r>
              <a:rPr lang="en-US" altLang="x-none" sz="2400" dirty="0" smtClean="0">
                <a:solidFill>
                  <a:srgbClr val="FF0000"/>
                </a:solidFill>
              </a:rPr>
              <a:t>́ là </a:t>
            </a:r>
            <a:r>
              <a:rPr lang="en-US" altLang="x-none" sz="2400" dirty="0" err="1" smtClean="0">
                <a:solidFill>
                  <a:srgbClr val="FF0000"/>
                </a:solidFill>
              </a:rPr>
              <a:t>tình</a:t>
            </a:r>
            <a:r>
              <a:rPr lang="en-US" altLang="x-none" sz="2400" dirty="0" smtClean="0">
                <a:solidFill>
                  <a:srgbClr val="FF0000"/>
                </a:solidFill>
              </a:rPr>
              <a:t> </a:t>
            </a:r>
            <a:r>
              <a:rPr lang="en-US" altLang="x-none" sz="2400" dirty="0" err="1" smtClean="0">
                <a:solidFill>
                  <a:srgbClr val="FF0000"/>
                </a:solidFill>
              </a:rPr>
              <a:t>cảm</a:t>
            </a:r>
            <a:r>
              <a:rPr lang="en-US" altLang="x-none" sz="2400" dirty="0" smtClean="0">
                <a:solidFill>
                  <a:srgbClr val="FF0000"/>
                </a:solidFill>
              </a:rPr>
              <a:t> </a:t>
            </a:r>
          </a:p>
          <a:p>
            <a:pPr eaLnBrk="1" hangingPunct="1">
              <a:spcBef>
                <a:spcPct val="20000"/>
              </a:spcBef>
            </a:pPr>
            <a:r>
              <a:rPr lang="en-US" altLang="x-none" sz="2400" dirty="0" err="1" smtClean="0">
                <a:solidFill>
                  <a:srgbClr val="FF0000"/>
                </a:solidFill>
              </a:rPr>
              <a:t>yêu</a:t>
            </a:r>
            <a:r>
              <a:rPr lang="en-US" altLang="x-none" sz="2400" dirty="0" smtClean="0">
                <a:solidFill>
                  <a:srgbClr val="FF0000"/>
                </a:solidFill>
              </a:rPr>
              <a:t> </a:t>
            </a:r>
            <a:r>
              <a:rPr lang="en-US" altLang="x-none" sz="2400" dirty="0" err="1" smtClean="0">
                <a:solidFill>
                  <a:srgbClr val="FF0000"/>
                </a:solidFill>
              </a:rPr>
              <a:t>thương</a:t>
            </a:r>
            <a:r>
              <a:rPr lang="en-US" altLang="x-none" sz="2400" dirty="0" smtClean="0">
                <a:solidFill>
                  <a:srgbClr val="FF0000"/>
                </a:solidFill>
              </a:rPr>
              <a:t>, ý </a:t>
            </a:r>
            <a:r>
              <a:rPr lang="en-US" altLang="x-none" sz="2400" dirty="0" err="1" smtClean="0">
                <a:solidFill>
                  <a:srgbClr val="FF0000"/>
                </a:solidFill>
              </a:rPr>
              <a:t>thức</a:t>
            </a:r>
            <a:r>
              <a:rPr lang="en-US" altLang="x-none" sz="2400" dirty="0" smtClean="0">
                <a:solidFill>
                  <a:srgbClr val="FF0000"/>
                </a:solidFill>
              </a:rPr>
              <a:t> </a:t>
            </a:r>
            <a:r>
              <a:rPr lang="en-US" altLang="x-none" sz="2400" dirty="0" err="1" smtClean="0">
                <a:solidFill>
                  <a:srgbClr val="FF0000"/>
                </a:solidFill>
              </a:rPr>
              <a:t>trách</a:t>
            </a:r>
            <a:r>
              <a:rPr lang="en-US" altLang="x-none" sz="2400" dirty="0" smtClean="0">
                <a:solidFill>
                  <a:srgbClr val="FF0000"/>
                </a:solidFill>
              </a:rPr>
              <a:t> </a:t>
            </a:r>
            <a:r>
              <a:rPr lang="en-US" altLang="x-none" sz="2400" dirty="0" err="1" smtClean="0">
                <a:solidFill>
                  <a:srgbClr val="FF0000"/>
                </a:solidFill>
              </a:rPr>
              <a:t>nhiệm</a:t>
            </a:r>
            <a:r>
              <a:rPr lang="en-US" altLang="x-none" sz="2400" dirty="0" smtClean="0">
                <a:solidFill>
                  <a:srgbClr val="FF0000"/>
                </a:solidFill>
              </a:rPr>
              <a:t> </a:t>
            </a:r>
            <a:r>
              <a:rPr lang="en-US" altLang="x-none" sz="2400" dirty="0" err="1" smtClean="0">
                <a:solidFill>
                  <a:srgbClr val="FF0000"/>
                </a:solidFill>
              </a:rPr>
              <a:t>với</a:t>
            </a:r>
            <a:r>
              <a:rPr lang="en-US" altLang="x-none" sz="2400" dirty="0" smtClean="0">
                <a:solidFill>
                  <a:srgbClr val="FF0000"/>
                </a:solidFill>
              </a:rPr>
              <a:t> </a:t>
            </a:r>
            <a:r>
              <a:rPr lang="en-US" altLang="x-none" sz="2400" dirty="0" err="1" smtClean="0">
                <a:solidFill>
                  <a:srgbClr val="FF0000"/>
                </a:solidFill>
              </a:rPr>
              <a:t>người</a:t>
            </a:r>
            <a:endParaRPr lang="en-US" altLang="x-none" sz="2400" dirty="0" smtClean="0">
              <a:solidFill>
                <a:srgbClr val="FF0000"/>
              </a:solidFill>
            </a:endParaRPr>
          </a:p>
          <a:p>
            <a:pPr eaLnBrk="1" hangingPunct="1">
              <a:spcBef>
                <a:spcPct val="20000"/>
              </a:spcBef>
            </a:pPr>
            <a:r>
              <a:rPr lang="en-US" altLang="x-none" sz="2400" dirty="0" err="1">
                <a:solidFill>
                  <a:srgbClr val="FF0000"/>
                </a:solidFill>
              </a:rPr>
              <a:t>t</a:t>
            </a:r>
            <a:r>
              <a:rPr lang="en-US" altLang="x-none" sz="2400" dirty="0" err="1" smtClean="0">
                <a:solidFill>
                  <a:srgbClr val="FF0000"/>
                </a:solidFill>
              </a:rPr>
              <a:t>hân</a:t>
            </a:r>
            <a:r>
              <a:rPr lang="en-US" altLang="x-none" sz="2400" dirty="0" smtClean="0">
                <a:solidFill>
                  <a:srgbClr val="FF0000"/>
                </a:solidFill>
              </a:rPr>
              <a:t>, </a:t>
            </a:r>
            <a:r>
              <a:rPr lang="en-US" altLang="x-none" sz="2400" dirty="0" err="1" smtClean="0">
                <a:solidFill>
                  <a:srgbClr val="FF0000"/>
                </a:solidFill>
              </a:rPr>
              <a:t>lòng</a:t>
            </a:r>
            <a:r>
              <a:rPr lang="en-US" altLang="x-none" sz="2400" dirty="0" smtClean="0">
                <a:solidFill>
                  <a:srgbClr val="FF0000"/>
                </a:solidFill>
              </a:rPr>
              <a:t> </a:t>
            </a:r>
            <a:r>
              <a:rPr lang="en-US" altLang="x-none" sz="2400" dirty="0" err="1" smtClean="0">
                <a:solidFill>
                  <a:srgbClr val="FF0000"/>
                </a:solidFill>
              </a:rPr>
              <a:t>trung</a:t>
            </a:r>
            <a:r>
              <a:rPr lang="en-US" altLang="x-none" sz="2400" dirty="0" smtClean="0">
                <a:solidFill>
                  <a:srgbClr val="FF0000"/>
                </a:solidFill>
              </a:rPr>
              <a:t> </a:t>
            </a:r>
            <a:r>
              <a:rPr lang="en-US" altLang="x-none" sz="2400" dirty="0" err="1" smtClean="0">
                <a:solidFill>
                  <a:srgbClr val="FF0000"/>
                </a:solidFill>
              </a:rPr>
              <a:t>thực</a:t>
            </a:r>
            <a:r>
              <a:rPr lang="en-US" altLang="x-none" sz="2400" dirty="0" smtClean="0">
                <a:solidFill>
                  <a:srgbClr val="FF0000"/>
                </a:solidFill>
              </a:rPr>
              <a:t> </a:t>
            </a:r>
            <a:r>
              <a:rPr lang="en-US" altLang="x-none" sz="2400" dirty="0" err="1" smtClean="0">
                <a:solidFill>
                  <a:srgbClr val="FF0000"/>
                </a:solidFill>
              </a:rPr>
              <a:t>va</a:t>
            </a:r>
            <a:r>
              <a:rPr lang="en-US" altLang="x-none" sz="2400" dirty="0" smtClean="0">
                <a:solidFill>
                  <a:srgbClr val="FF0000"/>
                </a:solidFill>
              </a:rPr>
              <a:t>̀ </a:t>
            </a:r>
            <a:r>
              <a:rPr lang="en-US" altLang="x-none" sz="2400" dirty="0" err="1" smtClean="0">
                <a:solidFill>
                  <a:srgbClr val="FF0000"/>
                </a:solidFill>
              </a:rPr>
              <a:t>sư</a:t>
            </a:r>
            <a:r>
              <a:rPr lang="en-US" altLang="x-none" sz="2400" dirty="0" smtClean="0">
                <a:solidFill>
                  <a:srgbClr val="FF0000"/>
                </a:solidFill>
              </a:rPr>
              <a:t>̣ </a:t>
            </a:r>
            <a:r>
              <a:rPr lang="en-US" altLang="x-none" sz="2400" dirty="0" err="1" smtClean="0">
                <a:solidFill>
                  <a:srgbClr val="FF0000"/>
                </a:solidFill>
              </a:rPr>
              <a:t>nghiêm</a:t>
            </a:r>
            <a:r>
              <a:rPr lang="en-US" altLang="x-none" sz="2400" dirty="0" smtClean="0">
                <a:solidFill>
                  <a:srgbClr val="FF0000"/>
                </a:solidFill>
              </a:rPr>
              <a:t> </a:t>
            </a:r>
            <a:r>
              <a:rPr lang="en-US" altLang="x-none" sz="2400" dirty="0" err="1" smtClean="0">
                <a:solidFill>
                  <a:srgbClr val="FF0000"/>
                </a:solidFill>
              </a:rPr>
              <a:t>khắc</a:t>
            </a:r>
            <a:r>
              <a:rPr lang="en-US" altLang="x-none" sz="2400" dirty="0" smtClean="0">
                <a:solidFill>
                  <a:srgbClr val="FF0000"/>
                </a:solidFill>
              </a:rPr>
              <a:t> </a:t>
            </a:r>
          </a:p>
          <a:p>
            <a:pPr eaLnBrk="1" hangingPunct="1">
              <a:spcBef>
                <a:spcPct val="20000"/>
              </a:spcBef>
            </a:pPr>
            <a:r>
              <a:rPr lang="en-US" altLang="x-none" sz="2400" dirty="0" err="1" smtClean="0">
                <a:solidFill>
                  <a:srgbClr val="FF0000"/>
                </a:solidFill>
              </a:rPr>
              <a:t>với</a:t>
            </a:r>
            <a:r>
              <a:rPr lang="en-US" altLang="x-none" sz="2400" dirty="0" smtClean="0">
                <a:solidFill>
                  <a:srgbClr val="FF0000"/>
                </a:solidFill>
              </a:rPr>
              <a:t> </a:t>
            </a:r>
            <a:r>
              <a:rPr lang="en-US" altLang="x-none" sz="2400" dirty="0" err="1" smtClean="0">
                <a:solidFill>
                  <a:srgbClr val="FF0000"/>
                </a:solidFill>
              </a:rPr>
              <a:t>lỗi</a:t>
            </a:r>
            <a:r>
              <a:rPr lang="en-US" altLang="x-none" sz="2400" dirty="0" smtClean="0">
                <a:solidFill>
                  <a:srgbClr val="FF0000"/>
                </a:solidFill>
              </a:rPr>
              <a:t> </a:t>
            </a:r>
            <a:r>
              <a:rPr lang="en-US" altLang="x-none" sz="2400" dirty="0" err="1" smtClean="0">
                <a:solidFill>
                  <a:srgbClr val="FF0000"/>
                </a:solidFill>
              </a:rPr>
              <a:t>lầm</a:t>
            </a:r>
            <a:r>
              <a:rPr lang="en-US" altLang="x-none" sz="2400" dirty="0" smtClean="0">
                <a:solidFill>
                  <a:srgbClr val="FF0000"/>
                </a:solidFill>
              </a:rPr>
              <a:t> </a:t>
            </a:r>
            <a:r>
              <a:rPr lang="en-US" altLang="x-none" sz="2400" dirty="0" err="1" smtClean="0">
                <a:solidFill>
                  <a:srgbClr val="FF0000"/>
                </a:solidFill>
              </a:rPr>
              <a:t>của</a:t>
            </a:r>
            <a:r>
              <a:rPr lang="en-US" altLang="x-none" sz="2400" dirty="0" smtClean="0">
                <a:solidFill>
                  <a:srgbClr val="FF0000"/>
                </a:solidFill>
              </a:rPr>
              <a:t> </a:t>
            </a:r>
            <a:r>
              <a:rPr lang="en-US" altLang="x-none" sz="2400" dirty="0" err="1" smtClean="0">
                <a:solidFill>
                  <a:srgbClr val="FF0000"/>
                </a:solidFill>
              </a:rPr>
              <a:t>bản</a:t>
            </a:r>
            <a:r>
              <a:rPr lang="en-US" altLang="x-none" sz="2400" dirty="0" smtClean="0">
                <a:solidFill>
                  <a:srgbClr val="FF0000"/>
                </a:solidFill>
              </a:rPr>
              <a:t> </a:t>
            </a:r>
            <a:r>
              <a:rPr lang="en-US" altLang="x-none" sz="2400" dirty="0" err="1" smtClean="0">
                <a:solidFill>
                  <a:srgbClr val="FF0000"/>
                </a:solidFill>
              </a:rPr>
              <a:t>thân</a:t>
            </a:r>
            <a:r>
              <a:rPr lang="en-US" altLang="x-none" sz="2400" dirty="0" smtClean="0">
                <a:solidFill>
                  <a:srgbClr val="FF0000"/>
                </a:solidFill>
              </a:rPr>
              <a:t>.  </a:t>
            </a:r>
            <a:endParaRPr lang="en-US" altLang="x-none" sz="2400" dirty="0">
              <a:solidFill>
                <a:srgbClr val="FF0000"/>
              </a:solidFill>
            </a:endParaRPr>
          </a:p>
        </p:txBody>
      </p:sp>
      <p:sp>
        <p:nvSpPr>
          <p:cNvPr id="8" name="Rectangle 40">
            <a:extLst>
              <a:ext uri="{FF2B5EF4-FFF2-40B4-BE49-F238E27FC236}">
                <a16:creationId xmlns="" xmlns:a16="http://schemas.microsoft.com/office/drawing/2014/main" id="{DFDCB783-73E4-9F4B-BC30-16222AA93921}"/>
              </a:ext>
            </a:extLst>
          </p:cNvPr>
          <p:cNvSpPr>
            <a:spLocks noChangeArrowheads="1"/>
          </p:cNvSpPr>
          <p:nvPr/>
        </p:nvSpPr>
        <p:spPr bwMode="auto">
          <a:xfrm>
            <a:off x="2099931" y="2921860"/>
            <a:ext cx="483082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x-none" sz="2400" dirty="0" err="1">
                <a:solidFill>
                  <a:srgbClr val="000099"/>
                </a:solidFill>
              </a:rPr>
              <a:t>Nhưng</a:t>
            </a:r>
            <a:r>
              <a:rPr lang="en-US" altLang="x-none" sz="2400" dirty="0">
                <a:solidFill>
                  <a:srgbClr val="000099"/>
                </a:solidFill>
              </a:rPr>
              <a:t> An-</a:t>
            </a:r>
            <a:r>
              <a:rPr lang="en-US" altLang="x-none" sz="2400" dirty="0" err="1">
                <a:solidFill>
                  <a:srgbClr val="000099"/>
                </a:solidFill>
              </a:rPr>
              <a:t>đrây</a:t>
            </a:r>
            <a:r>
              <a:rPr lang="en-US" altLang="x-none" sz="2400" dirty="0">
                <a:solidFill>
                  <a:srgbClr val="000099"/>
                </a:solidFill>
              </a:rPr>
              <a:t> –ca </a:t>
            </a:r>
            <a:r>
              <a:rPr lang="en-US" altLang="x-none" sz="2400" dirty="0" err="1">
                <a:solidFill>
                  <a:srgbClr val="000099"/>
                </a:solidFill>
              </a:rPr>
              <a:t>không</a:t>
            </a:r>
            <a:r>
              <a:rPr lang="en-US" altLang="x-none" sz="2400" dirty="0">
                <a:solidFill>
                  <a:srgbClr val="000099"/>
                </a:solidFill>
              </a:rPr>
              <a:t> </a:t>
            </a:r>
            <a:r>
              <a:rPr lang="en-US" altLang="x-none" sz="2400" dirty="0" err="1">
                <a:solidFill>
                  <a:srgbClr val="000099"/>
                </a:solidFill>
              </a:rPr>
              <a:t>nghĩ</a:t>
            </a:r>
            <a:r>
              <a:rPr lang="en-US" altLang="x-none" sz="2400" dirty="0">
                <a:solidFill>
                  <a:srgbClr val="000099"/>
                </a:solidFill>
              </a:rPr>
              <a:t> </a:t>
            </a:r>
            <a:r>
              <a:rPr lang="en-US" altLang="x-none" sz="2400" dirty="0" err="1">
                <a:solidFill>
                  <a:srgbClr val="000099"/>
                </a:solidFill>
              </a:rPr>
              <a:t>như</a:t>
            </a:r>
            <a:r>
              <a:rPr lang="en-US" altLang="x-none" sz="2400" dirty="0">
                <a:solidFill>
                  <a:srgbClr val="000099"/>
                </a:solidFill>
              </a:rPr>
              <a:t>     </a:t>
            </a:r>
          </a:p>
          <a:p>
            <a:pPr algn="just" eaLnBrk="1" hangingPunct="1"/>
            <a:r>
              <a:rPr lang="en-US" altLang="x-none" sz="2400" dirty="0" err="1">
                <a:solidFill>
                  <a:srgbClr val="000099"/>
                </a:solidFill>
              </a:rPr>
              <a:t>vậy</a:t>
            </a:r>
            <a:r>
              <a:rPr lang="en-US" altLang="x-none" sz="2400" dirty="0">
                <a:solidFill>
                  <a:srgbClr val="000099"/>
                </a:solidFill>
              </a:rPr>
              <a:t>. </a:t>
            </a:r>
            <a:r>
              <a:rPr lang="en-US" altLang="x-none" sz="2400" dirty="0" err="1">
                <a:solidFill>
                  <a:srgbClr val="000099"/>
                </a:solidFill>
              </a:rPr>
              <a:t>Cả</a:t>
            </a:r>
            <a:r>
              <a:rPr lang="en-US" altLang="x-none" sz="2400" dirty="0">
                <a:solidFill>
                  <a:srgbClr val="000099"/>
                </a:solidFill>
              </a:rPr>
              <a:t> </a:t>
            </a:r>
            <a:r>
              <a:rPr lang="en-US" altLang="x-none" sz="2400" dirty="0" err="1">
                <a:solidFill>
                  <a:srgbClr val="000099"/>
                </a:solidFill>
              </a:rPr>
              <a:t>đêm</a:t>
            </a:r>
            <a:r>
              <a:rPr lang="en-US" altLang="x-none" sz="2400" dirty="0">
                <a:solidFill>
                  <a:srgbClr val="000099"/>
                </a:solidFill>
              </a:rPr>
              <a:t> </a:t>
            </a:r>
            <a:r>
              <a:rPr lang="en-US" altLang="x-none" sz="2400" dirty="0" err="1">
                <a:solidFill>
                  <a:srgbClr val="000099"/>
                </a:solidFill>
              </a:rPr>
              <a:t>đó,em</a:t>
            </a:r>
            <a:r>
              <a:rPr lang="en-US" altLang="x-none" sz="2400" dirty="0">
                <a:solidFill>
                  <a:srgbClr val="000099"/>
                </a:solidFill>
              </a:rPr>
              <a:t> </a:t>
            </a:r>
            <a:r>
              <a:rPr lang="en-US" altLang="x-none" sz="2400" dirty="0" err="1">
                <a:solidFill>
                  <a:srgbClr val="000099"/>
                </a:solidFill>
              </a:rPr>
              <a:t>ngồi</a:t>
            </a:r>
            <a:r>
              <a:rPr lang="en-US" altLang="x-none" sz="2400" dirty="0">
                <a:solidFill>
                  <a:srgbClr val="000099"/>
                </a:solidFill>
              </a:rPr>
              <a:t> </a:t>
            </a:r>
            <a:r>
              <a:rPr lang="en-US" altLang="x-none" sz="2400" dirty="0" err="1">
                <a:solidFill>
                  <a:srgbClr val="000099"/>
                </a:solidFill>
              </a:rPr>
              <a:t>nức</a:t>
            </a:r>
            <a:r>
              <a:rPr lang="en-US" altLang="x-none" sz="2400" dirty="0">
                <a:solidFill>
                  <a:srgbClr val="000099"/>
                </a:solidFill>
              </a:rPr>
              <a:t> </a:t>
            </a:r>
            <a:r>
              <a:rPr lang="en-US" altLang="x-none" sz="2400" dirty="0" err="1">
                <a:solidFill>
                  <a:srgbClr val="000099"/>
                </a:solidFill>
              </a:rPr>
              <a:t>nở</a:t>
            </a:r>
            <a:r>
              <a:rPr lang="en-US" altLang="x-none" sz="2400" dirty="0">
                <a:solidFill>
                  <a:srgbClr val="000099"/>
                </a:solidFill>
              </a:rPr>
              <a:t> </a:t>
            </a:r>
            <a:r>
              <a:rPr lang="en-US" altLang="x-none" sz="2400" dirty="0" err="1">
                <a:solidFill>
                  <a:srgbClr val="000099"/>
                </a:solidFill>
              </a:rPr>
              <a:t>dưới</a:t>
            </a:r>
            <a:r>
              <a:rPr lang="en-US" altLang="x-none" sz="2400" dirty="0">
                <a:solidFill>
                  <a:srgbClr val="000099"/>
                </a:solidFill>
              </a:rPr>
              <a:t>      </a:t>
            </a:r>
          </a:p>
          <a:p>
            <a:pPr algn="just" eaLnBrk="1" hangingPunct="1"/>
            <a:r>
              <a:rPr lang="en-US" altLang="x-none" sz="2400" dirty="0">
                <a:solidFill>
                  <a:srgbClr val="000099"/>
                </a:solidFill>
              </a:rPr>
              <a:t> </a:t>
            </a:r>
            <a:r>
              <a:rPr lang="en-US" altLang="x-none" sz="2400" dirty="0" err="1">
                <a:solidFill>
                  <a:srgbClr val="000099"/>
                </a:solidFill>
              </a:rPr>
              <a:t>gốc</a:t>
            </a:r>
            <a:r>
              <a:rPr lang="en-US" altLang="x-none" sz="2400" dirty="0">
                <a:solidFill>
                  <a:srgbClr val="000099"/>
                </a:solidFill>
              </a:rPr>
              <a:t> </a:t>
            </a:r>
            <a:r>
              <a:rPr lang="en-US" altLang="x-none" sz="2400" dirty="0" err="1">
                <a:solidFill>
                  <a:srgbClr val="000099"/>
                </a:solidFill>
              </a:rPr>
              <a:t>cây</a:t>
            </a:r>
            <a:r>
              <a:rPr lang="en-US" altLang="x-none" sz="2400" dirty="0">
                <a:solidFill>
                  <a:srgbClr val="000099"/>
                </a:solidFill>
              </a:rPr>
              <a:t> </a:t>
            </a:r>
            <a:r>
              <a:rPr lang="en-US" altLang="x-none" sz="2400" dirty="0" err="1">
                <a:solidFill>
                  <a:srgbClr val="000099"/>
                </a:solidFill>
              </a:rPr>
              <a:t>táo</a:t>
            </a:r>
            <a:r>
              <a:rPr lang="en-US" altLang="x-none" sz="2400" dirty="0">
                <a:solidFill>
                  <a:srgbClr val="000099"/>
                </a:solidFill>
              </a:rPr>
              <a:t> do </a:t>
            </a:r>
            <a:r>
              <a:rPr lang="en-US" altLang="x-none" sz="2400" dirty="0" err="1">
                <a:solidFill>
                  <a:srgbClr val="000099"/>
                </a:solidFill>
              </a:rPr>
              <a:t>tay</a:t>
            </a:r>
            <a:r>
              <a:rPr lang="en-US" altLang="x-none" sz="2400" dirty="0">
                <a:solidFill>
                  <a:srgbClr val="000099"/>
                </a:solidFill>
              </a:rPr>
              <a:t> </a:t>
            </a:r>
            <a:r>
              <a:rPr lang="en-US" altLang="x-none" sz="2400" dirty="0" err="1">
                <a:solidFill>
                  <a:srgbClr val="000099"/>
                </a:solidFill>
              </a:rPr>
              <a:t>ông</a:t>
            </a:r>
            <a:r>
              <a:rPr lang="en-US" altLang="x-none" sz="2400" dirty="0">
                <a:solidFill>
                  <a:srgbClr val="000099"/>
                </a:solidFill>
              </a:rPr>
              <a:t> </a:t>
            </a:r>
            <a:r>
              <a:rPr lang="en-US" altLang="x-none" sz="2400" dirty="0" err="1">
                <a:solidFill>
                  <a:srgbClr val="000099"/>
                </a:solidFill>
              </a:rPr>
              <a:t>vun</a:t>
            </a:r>
            <a:r>
              <a:rPr lang="en-US" altLang="x-none" sz="2400" dirty="0">
                <a:solidFill>
                  <a:srgbClr val="000099"/>
                </a:solidFill>
              </a:rPr>
              <a:t> </a:t>
            </a:r>
            <a:r>
              <a:rPr lang="en-US" altLang="x-none" sz="2400" dirty="0" err="1">
                <a:solidFill>
                  <a:srgbClr val="000099"/>
                </a:solidFill>
              </a:rPr>
              <a:t>trồng</a:t>
            </a:r>
            <a:r>
              <a:rPr lang="en-US" altLang="x-none" sz="2400" dirty="0">
                <a:solidFill>
                  <a:srgbClr val="000099"/>
                </a:solidFill>
              </a:rPr>
              <a:t>. </a:t>
            </a:r>
            <a:r>
              <a:rPr lang="en-US" altLang="x-none" sz="2400" dirty="0" err="1">
                <a:solidFill>
                  <a:srgbClr val="000099"/>
                </a:solidFill>
              </a:rPr>
              <a:t>Mãi</a:t>
            </a:r>
            <a:r>
              <a:rPr lang="en-US" altLang="x-none" sz="2400" dirty="0">
                <a:solidFill>
                  <a:srgbClr val="000099"/>
                </a:solidFill>
              </a:rPr>
              <a:t>  </a:t>
            </a:r>
          </a:p>
          <a:p>
            <a:pPr algn="just" eaLnBrk="1" hangingPunct="1"/>
            <a:r>
              <a:rPr lang="en-US" altLang="x-none" sz="2400" dirty="0" err="1">
                <a:solidFill>
                  <a:srgbClr val="000099"/>
                </a:solidFill>
              </a:rPr>
              <a:t>sau</a:t>
            </a:r>
            <a:r>
              <a:rPr lang="en-US" altLang="x-none" sz="2400" dirty="0">
                <a:solidFill>
                  <a:srgbClr val="000099"/>
                </a:solidFill>
              </a:rPr>
              <a:t> </a:t>
            </a:r>
            <a:r>
              <a:rPr lang="en-US" altLang="x-none" sz="2400" dirty="0" err="1">
                <a:solidFill>
                  <a:srgbClr val="000099"/>
                </a:solidFill>
              </a:rPr>
              <a:t>này</a:t>
            </a:r>
            <a:r>
              <a:rPr lang="en-US" altLang="x-none" sz="2400" dirty="0">
                <a:solidFill>
                  <a:srgbClr val="000099"/>
                </a:solidFill>
              </a:rPr>
              <a:t>, </a:t>
            </a:r>
            <a:r>
              <a:rPr lang="en-US" altLang="x-none" sz="2400" dirty="0" err="1">
                <a:solidFill>
                  <a:srgbClr val="000099"/>
                </a:solidFill>
              </a:rPr>
              <a:t>khi</a:t>
            </a:r>
            <a:r>
              <a:rPr lang="en-US" altLang="x-none" sz="2400" dirty="0">
                <a:solidFill>
                  <a:srgbClr val="000099"/>
                </a:solidFill>
              </a:rPr>
              <a:t> </a:t>
            </a:r>
            <a:r>
              <a:rPr lang="en-US" altLang="x-none" sz="2400" dirty="0" err="1">
                <a:solidFill>
                  <a:srgbClr val="000099"/>
                </a:solidFill>
              </a:rPr>
              <a:t>đã</a:t>
            </a:r>
            <a:r>
              <a:rPr lang="en-US" altLang="x-none" sz="2400" dirty="0">
                <a:solidFill>
                  <a:srgbClr val="000099"/>
                </a:solidFill>
              </a:rPr>
              <a:t> </a:t>
            </a:r>
            <a:r>
              <a:rPr lang="en-US" altLang="x-none" sz="2400" dirty="0" err="1">
                <a:solidFill>
                  <a:srgbClr val="000099"/>
                </a:solidFill>
              </a:rPr>
              <a:t>lớn</a:t>
            </a:r>
            <a:r>
              <a:rPr lang="en-US" altLang="x-none" sz="2400" dirty="0">
                <a:solidFill>
                  <a:srgbClr val="000099"/>
                </a:solidFill>
              </a:rPr>
              <a:t>, </a:t>
            </a:r>
            <a:r>
              <a:rPr lang="en-US" altLang="x-none" sz="2400" dirty="0" err="1">
                <a:solidFill>
                  <a:srgbClr val="000099"/>
                </a:solidFill>
              </a:rPr>
              <a:t>em</a:t>
            </a:r>
            <a:r>
              <a:rPr lang="en-US" altLang="x-none" sz="2400" dirty="0">
                <a:solidFill>
                  <a:srgbClr val="000099"/>
                </a:solidFill>
              </a:rPr>
              <a:t> </a:t>
            </a:r>
            <a:r>
              <a:rPr lang="en-US" altLang="x-none" sz="2400" dirty="0" err="1">
                <a:solidFill>
                  <a:srgbClr val="000099"/>
                </a:solidFill>
              </a:rPr>
              <a:t>vẫn</a:t>
            </a:r>
            <a:r>
              <a:rPr lang="en-US" altLang="x-none" sz="2400" dirty="0">
                <a:solidFill>
                  <a:srgbClr val="000099"/>
                </a:solidFill>
              </a:rPr>
              <a:t> </a:t>
            </a:r>
            <a:r>
              <a:rPr lang="en-US" altLang="x-none" sz="2400" dirty="0" err="1">
                <a:solidFill>
                  <a:srgbClr val="000099"/>
                </a:solidFill>
              </a:rPr>
              <a:t>luôn</a:t>
            </a:r>
            <a:r>
              <a:rPr lang="en-US" altLang="x-none" sz="2400" dirty="0">
                <a:solidFill>
                  <a:srgbClr val="000099"/>
                </a:solidFill>
              </a:rPr>
              <a:t> </a:t>
            </a:r>
            <a:r>
              <a:rPr lang="en-US" altLang="x-none" sz="2400" dirty="0" err="1" smtClean="0">
                <a:solidFill>
                  <a:srgbClr val="000099"/>
                </a:solidFill>
              </a:rPr>
              <a:t>tự</a:t>
            </a:r>
            <a:endParaRPr lang="en-US" altLang="x-none" sz="2400" dirty="0" smtClean="0">
              <a:solidFill>
                <a:srgbClr val="000099"/>
              </a:solidFill>
            </a:endParaRPr>
          </a:p>
          <a:p>
            <a:pPr algn="just" eaLnBrk="1" hangingPunct="1"/>
            <a:r>
              <a:rPr lang="en-US" altLang="x-none" sz="2400" dirty="0" smtClean="0">
                <a:solidFill>
                  <a:srgbClr val="000099"/>
                </a:solidFill>
              </a:rPr>
              <a:t> </a:t>
            </a:r>
            <a:r>
              <a:rPr lang="en-US" altLang="x-none" sz="2400" dirty="0" err="1" smtClean="0">
                <a:solidFill>
                  <a:srgbClr val="000099"/>
                </a:solidFill>
              </a:rPr>
              <a:t>dằn</a:t>
            </a:r>
            <a:r>
              <a:rPr lang="en-US" altLang="x-none" sz="2400" dirty="0">
                <a:solidFill>
                  <a:srgbClr val="000099"/>
                </a:solidFill>
              </a:rPr>
              <a:t> </a:t>
            </a:r>
            <a:r>
              <a:rPr lang="en-US" altLang="x-none" sz="2400" dirty="0" err="1" smtClean="0">
                <a:solidFill>
                  <a:srgbClr val="000099"/>
                </a:solidFill>
              </a:rPr>
              <a:t>vặt</a:t>
            </a:r>
            <a:r>
              <a:rPr lang="en-US" altLang="x-none" sz="2400" dirty="0" smtClean="0">
                <a:solidFill>
                  <a:srgbClr val="000099"/>
                </a:solidFill>
              </a:rPr>
              <a:t>: “</a:t>
            </a:r>
            <a:r>
              <a:rPr lang="en-US" altLang="x-none" sz="2400" dirty="0" err="1">
                <a:solidFill>
                  <a:srgbClr val="000099"/>
                </a:solidFill>
              </a:rPr>
              <a:t>Giá</a:t>
            </a:r>
            <a:r>
              <a:rPr lang="en-US" altLang="x-none" sz="2400" dirty="0">
                <a:solidFill>
                  <a:srgbClr val="000099"/>
                </a:solidFill>
              </a:rPr>
              <a:t> </a:t>
            </a:r>
            <a:r>
              <a:rPr lang="en-US" altLang="x-none" sz="2400" dirty="0" err="1">
                <a:solidFill>
                  <a:srgbClr val="000099"/>
                </a:solidFill>
              </a:rPr>
              <a:t>mình</a:t>
            </a:r>
            <a:r>
              <a:rPr lang="en-US" altLang="x-none" sz="2400" dirty="0">
                <a:solidFill>
                  <a:srgbClr val="000099"/>
                </a:solidFill>
              </a:rPr>
              <a:t> </a:t>
            </a:r>
            <a:r>
              <a:rPr lang="en-US" altLang="x-none" sz="2400" dirty="0" err="1">
                <a:solidFill>
                  <a:srgbClr val="000099"/>
                </a:solidFill>
              </a:rPr>
              <a:t>mua</a:t>
            </a:r>
            <a:r>
              <a:rPr lang="en-US" altLang="x-none" sz="2400" dirty="0">
                <a:solidFill>
                  <a:srgbClr val="000099"/>
                </a:solidFill>
              </a:rPr>
              <a:t> </a:t>
            </a:r>
            <a:r>
              <a:rPr lang="en-US" altLang="x-none" sz="2400" dirty="0" err="1">
                <a:solidFill>
                  <a:srgbClr val="000099"/>
                </a:solidFill>
              </a:rPr>
              <a:t>thuốc</a:t>
            </a:r>
            <a:r>
              <a:rPr lang="en-US" altLang="x-none" sz="2400" dirty="0">
                <a:solidFill>
                  <a:srgbClr val="000099"/>
                </a:solidFill>
              </a:rPr>
              <a:t> </a:t>
            </a:r>
            <a:r>
              <a:rPr lang="en-US" altLang="x-none" sz="2400" dirty="0" err="1">
                <a:solidFill>
                  <a:srgbClr val="000099"/>
                </a:solidFill>
              </a:rPr>
              <a:t>về</a:t>
            </a:r>
            <a:r>
              <a:rPr lang="en-US" altLang="x-none" sz="2400" dirty="0">
                <a:solidFill>
                  <a:srgbClr val="000099"/>
                </a:solidFill>
              </a:rPr>
              <a:t> </a:t>
            </a:r>
            <a:r>
              <a:rPr lang="en-US" altLang="x-none" sz="2400" dirty="0" err="1" smtClean="0">
                <a:solidFill>
                  <a:srgbClr val="000099"/>
                </a:solidFill>
              </a:rPr>
              <a:t>kịp</a:t>
            </a:r>
            <a:endParaRPr lang="en-US" altLang="x-none" sz="2400" dirty="0" smtClean="0">
              <a:solidFill>
                <a:srgbClr val="000099"/>
              </a:solidFill>
            </a:endParaRPr>
          </a:p>
          <a:p>
            <a:pPr algn="just" eaLnBrk="1" hangingPunct="1"/>
            <a:r>
              <a:rPr lang="en-US" altLang="x-none" sz="2400" dirty="0" smtClean="0">
                <a:solidFill>
                  <a:srgbClr val="000099"/>
                </a:solidFill>
              </a:rPr>
              <a:t> </a:t>
            </a:r>
            <a:r>
              <a:rPr lang="en-US" altLang="x-none" sz="2400" dirty="0" err="1">
                <a:solidFill>
                  <a:srgbClr val="000099"/>
                </a:solidFill>
              </a:rPr>
              <a:t>thì</a:t>
            </a:r>
            <a:r>
              <a:rPr lang="en-US" altLang="x-none" sz="2400" dirty="0">
                <a:solidFill>
                  <a:srgbClr val="000099"/>
                </a:solidFill>
              </a:rPr>
              <a:t> </a:t>
            </a:r>
            <a:r>
              <a:rPr lang="en-US" altLang="x-none" sz="2400" dirty="0" err="1" smtClean="0">
                <a:solidFill>
                  <a:srgbClr val="000099"/>
                </a:solidFill>
              </a:rPr>
              <a:t>ông</a:t>
            </a:r>
            <a:r>
              <a:rPr lang="en-US" altLang="x-none" sz="2400" dirty="0">
                <a:solidFill>
                  <a:srgbClr val="000099"/>
                </a:solidFill>
              </a:rPr>
              <a:t> </a:t>
            </a:r>
            <a:r>
              <a:rPr lang="en-US" altLang="x-none" sz="2400" dirty="0" err="1" smtClean="0">
                <a:solidFill>
                  <a:srgbClr val="000099"/>
                </a:solidFill>
              </a:rPr>
              <a:t>còn</a:t>
            </a:r>
            <a:r>
              <a:rPr lang="en-US" altLang="x-none" sz="2400" dirty="0" smtClean="0">
                <a:solidFill>
                  <a:srgbClr val="000099"/>
                </a:solidFill>
              </a:rPr>
              <a:t> </a:t>
            </a:r>
            <a:r>
              <a:rPr lang="en-US" altLang="x-none" sz="2400" dirty="0" err="1">
                <a:solidFill>
                  <a:srgbClr val="000099"/>
                </a:solidFill>
              </a:rPr>
              <a:t>sống</a:t>
            </a:r>
            <a:r>
              <a:rPr lang="en-US" altLang="x-none" sz="2400" dirty="0">
                <a:solidFill>
                  <a:srgbClr val="000099"/>
                </a:solidFill>
              </a:rPr>
              <a:t> </a:t>
            </a:r>
            <a:r>
              <a:rPr lang="en-US" altLang="x-none" sz="2400" dirty="0" err="1">
                <a:solidFill>
                  <a:srgbClr val="000099"/>
                </a:solidFill>
              </a:rPr>
              <a:t>thêm</a:t>
            </a:r>
            <a:r>
              <a:rPr lang="en-US" altLang="x-none" sz="2400" dirty="0">
                <a:solidFill>
                  <a:srgbClr val="000099"/>
                </a:solidFill>
              </a:rPr>
              <a:t> </a:t>
            </a:r>
            <a:r>
              <a:rPr lang="en-US" altLang="x-none" sz="2400" dirty="0" err="1">
                <a:solidFill>
                  <a:srgbClr val="000099"/>
                </a:solidFill>
              </a:rPr>
              <a:t>được</a:t>
            </a:r>
            <a:r>
              <a:rPr lang="en-US" altLang="x-none" sz="2400" dirty="0">
                <a:solidFill>
                  <a:srgbClr val="000099"/>
                </a:solidFill>
              </a:rPr>
              <a:t> </a:t>
            </a:r>
            <a:r>
              <a:rPr lang="en-US" altLang="x-none" sz="2400" dirty="0" err="1">
                <a:solidFill>
                  <a:srgbClr val="000099"/>
                </a:solidFill>
              </a:rPr>
              <a:t>ít</a:t>
            </a:r>
            <a:r>
              <a:rPr lang="en-US" altLang="x-none" sz="2400" dirty="0">
                <a:solidFill>
                  <a:srgbClr val="000099"/>
                </a:solidFill>
              </a:rPr>
              <a:t> </a:t>
            </a:r>
            <a:r>
              <a:rPr lang="en-US" altLang="x-none" sz="2400" dirty="0" err="1" smtClean="0">
                <a:solidFill>
                  <a:srgbClr val="000099"/>
                </a:solidFill>
              </a:rPr>
              <a:t>năm</a:t>
            </a:r>
            <a:endParaRPr lang="en-US" altLang="x-none" sz="2400" dirty="0" smtClean="0">
              <a:solidFill>
                <a:srgbClr val="000099"/>
              </a:solidFill>
            </a:endParaRPr>
          </a:p>
          <a:p>
            <a:pPr algn="just" eaLnBrk="1" hangingPunct="1"/>
            <a:r>
              <a:rPr lang="en-US" altLang="x-none" sz="2400" dirty="0" smtClean="0">
                <a:solidFill>
                  <a:srgbClr val="000099"/>
                </a:solidFill>
              </a:rPr>
              <a:t> </a:t>
            </a:r>
            <a:r>
              <a:rPr lang="en-US" altLang="x-none" sz="2400" dirty="0" err="1">
                <a:solidFill>
                  <a:srgbClr val="000099"/>
                </a:solidFill>
              </a:rPr>
              <a:t>nữa</a:t>
            </a:r>
            <a:r>
              <a:rPr lang="en-US" altLang="x-none" sz="2400" dirty="0">
                <a:solidFill>
                  <a:srgbClr val="000099"/>
                </a:solidFill>
              </a:rPr>
              <a:t> ! ”</a:t>
            </a:r>
          </a:p>
          <a:p>
            <a:pPr algn="just" eaLnBrk="1" hangingPunct="1"/>
            <a:endParaRPr lang="en-US" altLang="x-none" sz="2400" dirty="0">
              <a:solidFill>
                <a:srgbClr val="000099"/>
              </a:solidFill>
            </a:endParaRPr>
          </a:p>
        </p:txBody>
      </p:sp>
      <p:sp>
        <p:nvSpPr>
          <p:cNvPr id="9" name="Rectangle 40">
            <a:extLst>
              <a:ext uri="{FF2B5EF4-FFF2-40B4-BE49-F238E27FC236}">
                <a16:creationId xmlns="" xmlns:a16="http://schemas.microsoft.com/office/drawing/2014/main" id="{DFDCB783-73E4-9F4B-BC30-16222AA93921}"/>
              </a:ext>
            </a:extLst>
          </p:cNvPr>
          <p:cNvSpPr>
            <a:spLocks noChangeArrowheads="1"/>
          </p:cNvSpPr>
          <p:nvPr/>
        </p:nvSpPr>
        <p:spPr bwMode="auto">
          <a:xfrm>
            <a:off x="7028354" y="2263099"/>
            <a:ext cx="494881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x-none" sz="2400" dirty="0" err="1">
                <a:solidFill>
                  <a:srgbClr val="000099"/>
                </a:solidFill>
              </a:rPr>
              <a:t>Nhưng</a:t>
            </a:r>
            <a:r>
              <a:rPr lang="en-US" altLang="x-none" sz="2400" dirty="0">
                <a:solidFill>
                  <a:srgbClr val="000099"/>
                </a:solidFill>
              </a:rPr>
              <a:t> An-</a:t>
            </a:r>
            <a:r>
              <a:rPr lang="en-US" altLang="x-none" sz="2400" dirty="0" err="1">
                <a:solidFill>
                  <a:srgbClr val="000099"/>
                </a:solidFill>
              </a:rPr>
              <a:t>đrây</a:t>
            </a:r>
            <a:r>
              <a:rPr lang="en-US" altLang="x-none" sz="2400" dirty="0">
                <a:solidFill>
                  <a:srgbClr val="000099"/>
                </a:solidFill>
              </a:rPr>
              <a:t> –ca </a:t>
            </a:r>
            <a:r>
              <a:rPr lang="en-US" altLang="x-none" sz="2400" dirty="0" err="1">
                <a:solidFill>
                  <a:srgbClr val="000099"/>
                </a:solidFill>
              </a:rPr>
              <a:t>không</a:t>
            </a:r>
            <a:r>
              <a:rPr lang="en-US" altLang="x-none" sz="2400" dirty="0">
                <a:solidFill>
                  <a:srgbClr val="000099"/>
                </a:solidFill>
              </a:rPr>
              <a:t> </a:t>
            </a:r>
            <a:r>
              <a:rPr lang="en-US" altLang="x-none" sz="2400" dirty="0" err="1">
                <a:solidFill>
                  <a:srgbClr val="000099"/>
                </a:solidFill>
              </a:rPr>
              <a:t>nghĩ</a:t>
            </a:r>
            <a:r>
              <a:rPr lang="en-US" altLang="x-none" sz="2400" dirty="0">
                <a:solidFill>
                  <a:srgbClr val="000099"/>
                </a:solidFill>
              </a:rPr>
              <a:t> </a:t>
            </a:r>
            <a:r>
              <a:rPr lang="en-US" altLang="x-none" sz="2400" dirty="0" err="1">
                <a:solidFill>
                  <a:srgbClr val="000099"/>
                </a:solidFill>
              </a:rPr>
              <a:t>như</a:t>
            </a:r>
            <a:r>
              <a:rPr lang="en-US" altLang="x-none" sz="2400" dirty="0">
                <a:solidFill>
                  <a:srgbClr val="000099"/>
                </a:solidFill>
              </a:rPr>
              <a:t>     </a:t>
            </a:r>
          </a:p>
          <a:p>
            <a:pPr algn="just" eaLnBrk="1" hangingPunct="1"/>
            <a:r>
              <a:rPr lang="en-US" altLang="x-none" sz="2400" dirty="0" err="1">
                <a:solidFill>
                  <a:srgbClr val="000099"/>
                </a:solidFill>
              </a:rPr>
              <a:t>vậy</a:t>
            </a:r>
            <a:r>
              <a:rPr lang="en-US" altLang="x-none" sz="2400" dirty="0">
                <a:solidFill>
                  <a:srgbClr val="000099"/>
                </a:solidFill>
              </a:rPr>
              <a:t>. </a:t>
            </a:r>
            <a:r>
              <a:rPr lang="en-US" altLang="x-none" sz="2400" dirty="0" err="1">
                <a:solidFill>
                  <a:srgbClr val="000099"/>
                </a:solidFill>
              </a:rPr>
              <a:t>Cả</a:t>
            </a:r>
            <a:r>
              <a:rPr lang="en-US" altLang="x-none" sz="2400" dirty="0">
                <a:solidFill>
                  <a:srgbClr val="000099"/>
                </a:solidFill>
              </a:rPr>
              <a:t> </a:t>
            </a:r>
            <a:r>
              <a:rPr lang="en-US" altLang="x-none" sz="2400" dirty="0" err="1">
                <a:solidFill>
                  <a:srgbClr val="000099"/>
                </a:solidFill>
              </a:rPr>
              <a:t>đêm</a:t>
            </a:r>
            <a:r>
              <a:rPr lang="en-US" altLang="x-none" sz="2400" dirty="0">
                <a:solidFill>
                  <a:srgbClr val="000099"/>
                </a:solidFill>
              </a:rPr>
              <a:t> </a:t>
            </a:r>
            <a:r>
              <a:rPr lang="en-US" altLang="x-none" sz="2400" dirty="0" err="1">
                <a:solidFill>
                  <a:srgbClr val="000099"/>
                </a:solidFill>
              </a:rPr>
              <a:t>đó,em</a:t>
            </a:r>
            <a:r>
              <a:rPr lang="en-US" altLang="x-none" sz="2400" dirty="0">
                <a:solidFill>
                  <a:srgbClr val="000099"/>
                </a:solidFill>
              </a:rPr>
              <a:t> </a:t>
            </a:r>
            <a:r>
              <a:rPr lang="en-US" altLang="x-none" sz="2400" dirty="0" err="1">
                <a:solidFill>
                  <a:srgbClr val="000099"/>
                </a:solidFill>
              </a:rPr>
              <a:t>ngồi</a:t>
            </a:r>
            <a:r>
              <a:rPr lang="en-US" altLang="x-none" sz="2400" dirty="0">
                <a:solidFill>
                  <a:srgbClr val="000099"/>
                </a:solidFill>
              </a:rPr>
              <a:t> </a:t>
            </a:r>
            <a:r>
              <a:rPr lang="en-US" altLang="x-none" sz="2400" dirty="0" err="1">
                <a:solidFill>
                  <a:srgbClr val="000099"/>
                </a:solidFill>
              </a:rPr>
              <a:t>nức</a:t>
            </a:r>
            <a:r>
              <a:rPr lang="en-US" altLang="x-none" sz="2400" dirty="0">
                <a:solidFill>
                  <a:srgbClr val="000099"/>
                </a:solidFill>
              </a:rPr>
              <a:t> </a:t>
            </a:r>
            <a:r>
              <a:rPr lang="en-US" altLang="x-none" sz="2400" dirty="0" err="1">
                <a:solidFill>
                  <a:srgbClr val="000099"/>
                </a:solidFill>
              </a:rPr>
              <a:t>nở</a:t>
            </a:r>
            <a:r>
              <a:rPr lang="en-US" altLang="x-none" sz="2400" dirty="0">
                <a:solidFill>
                  <a:srgbClr val="000099"/>
                </a:solidFill>
              </a:rPr>
              <a:t> </a:t>
            </a:r>
            <a:r>
              <a:rPr lang="en-US" altLang="x-none" sz="2400" dirty="0" err="1">
                <a:solidFill>
                  <a:srgbClr val="000099"/>
                </a:solidFill>
              </a:rPr>
              <a:t>dưới</a:t>
            </a:r>
            <a:r>
              <a:rPr lang="en-US" altLang="x-none" sz="2400" dirty="0">
                <a:solidFill>
                  <a:srgbClr val="000099"/>
                </a:solidFill>
              </a:rPr>
              <a:t>      </a:t>
            </a:r>
          </a:p>
          <a:p>
            <a:pPr algn="just" eaLnBrk="1" hangingPunct="1"/>
            <a:r>
              <a:rPr lang="en-US" altLang="x-none" sz="2400" dirty="0">
                <a:solidFill>
                  <a:srgbClr val="000099"/>
                </a:solidFill>
              </a:rPr>
              <a:t> </a:t>
            </a:r>
            <a:r>
              <a:rPr lang="en-US" altLang="x-none" sz="2400" dirty="0" err="1">
                <a:solidFill>
                  <a:srgbClr val="000099"/>
                </a:solidFill>
              </a:rPr>
              <a:t>gốc</a:t>
            </a:r>
            <a:r>
              <a:rPr lang="en-US" altLang="x-none" sz="2400" dirty="0">
                <a:solidFill>
                  <a:srgbClr val="000099"/>
                </a:solidFill>
              </a:rPr>
              <a:t> </a:t>
            </a:r>
            <a:r>
              <a:rPr lang="en-US" altLang="x-none" sz="2400" dirty="0" err="1">
                <a:solidFill>
                  <a:srgbClr val="000099"/>
                </a:solidFill>
              </a:rPr>
              <a:t>cây</a:t>
            </a:r>
            <a:r>
              <a:rPr lang="en-US" altLang="x-none" sz="2400" dirty="0">
                <a:solidFill>
                  <a:srgbClr val="000099"/>
                </a:solidFill>
              </a:rPr>
              <a:t> </a:t>
            </a:r>
            <a:r>
              <a:rPr lang="en-US" altLang="x-none" sz="2400" dirty="0" err="1">
                <a:solidFill>
                  <a:srgbClr val="000099"/>
                </a:solidFill>
              </a:rPr>
              <a:t>táo</a:t>
            </a:r>
            <a:r>
              <a:rPr lang="en-US" altLang="x-none" sz="2400" dirty="0">
                <a:solidFill>
                  <a:srgbClr val="000099"/>
                </a:solidFill>
              </a:rPr>
              <a:t> do </a:t>
            </a:r>
            <a:r>
              <a:rPr lang="en-US" altLang="x-none" sz="2400" dirty="0" err="1">
                <a:solidFill>
                  <a:srgbClr val="000099"/>
                </a:solidFill>
              </a:rPr>
              <a:t>tay</a:t>
            </a:r>
            <a:r>
              <a:rPr lang="en-US" altLang="x-none" sz="2400" dirty="0">
                <a:solidFill>
                  <a:srgbClr val="000099"/>
                </a:solidFill>
              </a:rPr>
              <a:t> </a:t>
            </a:r>
            <a:r>
              <a:rPr lang="en-US" altLang="x-none" sz="2400" dirty="0" err="1">
                <a:solidFill>
                  <a:srgbClr val="000099"/>
                </a:solidFill>
              </a:rPr>
              <a:t>ông</a:t>
            </a:r>
            <a:r>
              <a:rPr lang="en-US" altLang="x-none" sz="2400" dirty="0">
                <a:solidFill>
                  <a:srgbClr val="000099"/>
                </a:solidFill>
              </a:rPr>
              <a:t> </a:t>
            </a:r>
            <a:r>
              <a:rPr lang="en-US" altLang="x-none" sz="2400" dirty="0" err="1">
                <a:solidFill>
                  <a:srgbClr val="000099"/>
                </a:solidFill>
              </a:rPr>
              <a:t>vun</a:t>
            </a:r>
            <a:r>
              <a:rPr lang="en-US" altLang="x-none" sz="2400" dirty="0">
                <a:solidFill>
                  <a:srgbClr val="000099"/>
                </a:solidFill>
              </a:rPr>
              <a:t> </a:t>
            </a:r>
            <a:r>
              <a:rPr lang="en-US" altLang="x-none" sz="2400" dirty="0" err="1">
                <a:solidFill>
                  <a:srgbClr val="000099"/>
                </a:solidFill>
              </a:rPr>
              <a:t>trồng</a:t>
            </a:r>
            <a:r>
              <a:rPr lang="en-US" altLang="x-none" sz="2400" dirty="0">
                <a:solidFill>
                  <a:srgbClr val="000099"/>
                </a:solidFill>
              </a:rPr>
              <a:t>. </a:t>
            </a:r>
            <a:r>
              <a:rPr lang="en-US" altLang="x-none" sz="2400" dirty="0" err="1">
                <a:solidFill>
                  <a:srgbClr val="000099"/>
                </a:solidFill>
              </a:rPr>
              <a:t>Mãi</a:t>
            </a:r>
            <a:r>
              <a:rPr lang="en-US" altLang="x-none" sz="2400" dirty="0">
                <a:solidFill>
                  <a:srgbClr val="000099"/>
                </a:solidFill>
              </a:rPr>
              <a:t>  </a:t>
            </a:r>
          </a:p>
          <a:p>
            <a:pPr algn="just" eaLnBrk="1" hangingPunct="1"/>
            <a:r>
              <a:rPr lang="en-US" altLang="x-none" sz="2400" dirty="0" err="1">
                <a:solidFill>
                  <a:srgbClr val="000099"/>
                </a:solidFill>
              </a:rPr>
              <a:t>sau</a:t>
            </a:r>
            <a:r>
              <a:rPr lang="en-US" altLang="x-none" sz="2400" dirty="0">
                <a:solidFill>
                  <a:srgbClr val="000099"/>
                </a:solidFill>
              </a:rPr>
              <a:t> </a:t>
            </a:r>
            <a:r>
              <a:rPr lang="en-US" altLang="x-none" sz="2400" dirty="0" err="1">
                <a:solidFill>
                  <a:srgbClr val="000099"/>
                </a:solidFill>
              </a:rPr>
              <a:t>này</a:t>
            </a:r>
            <a:r>
              <a:rPr lang="en-US" altLang="x-none" sz="2400" dirty="0">
                <a:solidFill>
                  <a:srgbClr val="000099"/>
                </a:solidFill>
              </a:rPr>
              <a:t>, </a:t>
            </a:r>
            <a:r>
              <a:rPr lang="en-US" altLang="x-none" sz="2400" dirty="0" err="1">
                <a:solidFill>
                  <a:srgbClr val="000099"/>
                </a:solidFill>
              </a:rPr>
              <a:t>khi</a:t>
            </a:r>
            <a:r>
              <a:rPr lang="en-US" altLang="x-none" sz="2400" dirty="0">
                <a:solidFill>
                  <a:srgbClr val="000099"/>
                </a:solidFill>
              </a:rPr>
              <a:t> </a:t>
            </a:r>
            <a:r>
              <a:rPr lang="en-US" altLang="x-none" sz="2400" dirty="0" err="1">
                <a:solidFill>
                  <a:srgbClr val="000099"/>
                </a:solidFill>
              </a:rPr>
              <a:t>đã</a:t>
            </a:r>
            <a:r>
              <a:rPr lang="en-US" altLang="x-none" sz="2400" dirty="0">
                <a:solidFill>
                  <a:srgbClr val="000099"/>
                </a:solidFill>
              </a:rPr>
              <a:t> </a:t>
            </a:r>
            <a:r>
              <a:rPr lang="en-US" altLang="x-none" sz="2400" dirty="0" err="1">
                <a:solidFill>
                  <a:srgbClr val="000099"/>
                </a:solidFill>
              </a:rPr>
              <a:t>lớn</a:t>
            </a:r>
            <a:r>
              <a:rPr lang="en-US" altLang="x-none" sz="2400" dirty="0">
                <a:solidFill>
                  <a:srgbClr val="000099"/>
                </a:solidFill>
              </a:rPr>
              <a:t>, </a:t>
            </a:r>
            <a:r>
              <a:rPr lang="en-US" altLang="x-none" sz="2400" dirty="0" err="1">
                <a:solidFill>
                  <a:srgbClr val="000099"/>
                </a:solidFill>
              </a:rPr>
              <a:t>em</a:t>
            </a:r>
            <a:r>
              <a:rPr lang="en-US" altLang="x-none" sz="2400" dirty="0">
                <a:solidFill>
                  <a:srgbClr val="000099"/>
                </a:solidFill>
              </a:rPr>
              <a:t> </a:t>
            </a:r>
            <a:r>
              <a:rPr lang="en-US" altLang="x-none" sz="2400" dirty="0" err="1">
                <a:solidFill>
                  <a:srgbClr val="000099"/>
                </a:solidFill>
              </a:rPr>
              <a:t>vẫn</a:t>
            </a:r>
            <a:r>
              <a:rPr lang="en-US" altLang="x-none" sz="2400" dirty="0">
                <a:solidFill>
                  <a:srgbClr val="000099"/>
                </a:solidFill>
              </a:rPr>
              <a:t> </a:t>
            </a:r>
            <a:r>
              <a:rPr lang="en-US" altLang="x-none" sz="2400" dirty="0" err="1">
                <a:solidFill>
                  <a:srgbClr val="000099"/>
                </a:solidFill>
              </a:rPr>
              <a:t>luôn</a:t>
            </a:r>
            <a:r>
              <a:rPr lang="en-US" altLang="x-none" sz="2400" dirty="0">
                <a:solidFill>
                  <a:srgbClr val="000099"/>
                </a:solidFill>
              </a:rPr>
              <a:t> </a:t>
            </a:r>
            <a:r>
              <a:rPr lang="en-US" altLang="x-none" sz="2400" dirty="0" err="1" smtClean="0">
                <a:solidFill>
                  <a:srgbClr val="000099"/>
                </a:solidFill>
              </a:rPr>
              <a:t>tự</a:t>
            </a:r>
            <a:r>
              <a:rPr lang="en-US" altLang="x-none" sz="2400" dirty="0">
                <a:solidFill>
                  <a:srgbClr val="000099"/>
                </a:solidFill>
              </a:rPr>
              <a:t> </a:t>
            </a:r>
            <a:r>
              <a:rPr lang="en-US" altLang="x-none" sz="2400" dirty="0" err="1" smtClean="0">
                <a:solidFill>
                  <a:srgbClr val="000099"/>
                </a:solidFill>
              </a:rPr>
              <a:t>dằn</a:t>
            </a:r>
            <a:endParaRPr lang="en-US" altLang="x-none" sz="2400" dirty="0" smtClean="0">
              <a:solidFill>
                <a:srgbClr val="000099"/>
              </a:solidFill>
            </a:endParaRPr>
          </a:p>
          <a:p>
            <a:pPr algn="just" eaLnBrk="1" hangingPunct="1"/>
            <a:r>
              <a:rPr lang="en-US" altLang="x-none" sz="2400" dirty="0" smtClean="0">
                <a:solidFill>
                  <a:srgbClr val="000099"/>
                </a:solidFill>
              </a:rPr>
              <a:t> </a:t>
            </a:r>
            <a:r>
              <a:rPr lang="en-US" altLang="x-none" sz="2400" dirty="0" err="1" smtClean="0">
                <a:solidFill>
                  <a:srgbClr val="000099"/>
                </a:solidFill>
              </a:rPr>
              <a:t>vặt</a:t>
            </a:r>
            <a:r>
              <a:rPr lang="en-US" altLang="x-none" sz="2400" dirty="0" smtClean="0">
                <a:solidFill>
                  <a:srgbClr val="000099"/>
                </a:solidFill>
              </a:rPr>
              <a:t>: “</a:t>
            </a:r>
            <a:r>
              <a:rPr lang="en-US" altLang="x-none" sz="2400" dirty="0" err="1">
                <a:solidFill>
                  <a:srgbClr val="000099"/>
                </a:solidFill>
              </a:rPr>
              <a:t>Giá</a:t>
            </a:r>
            <a:r>
              <a:rPr lang="en-US" altLang="x-none" sz="2400" dirty="0">
                <a:solidFill>
                  <a:srgbClr val="000099"/>
                </a:solidFill>
              </a:rPr>
              <a:t> </a:t>
            </a:r>
            <a:r>
              <a:rPr lang="en-US" altLang="x-none" sz="2400" dirty="0" err="1">
                <a:solidFill>
                  <a:srgbClr val="000099"/>
                </a:solidFill>
              </a:rPr>
              <a:t>mình</a:t>
            </a:r>
            <a:r>
              <a:rPr lang="en-US" altLang="x-none" sz="2400" dirty="0">
                <a:solidFill>
                  <a:srgbClr val="000099"/>
                </a:solidFill>
              </a:rPr>
              <a:t> </a:t>
            </a:r>
            <a:r>
              <a:rPr lang="en-US" altLang="x-none" sz="2400" dirty="0" err="1">
                <a:solidFill>
                  <a:srgbClr val="000099"/>
                </a:solidFill>
              </a:rPr>
              <a:t>mua</a:t>
            </a:r>
            <a:r>
              <a:rPr lang="en-US" altLang="x-none" sz="2400" dirty="0">
                <a:solidFill>
                  <a:srgbClr val="000099"/>
                </a:solidFill>
              </a:rPr>
              <a:t> </a:t>
            </a:r>
            <a:r>
              <a:rPr lang="en-US" altLang="x-none" sz="2400" dirty="0" err="1">
                <a:solidFill>
                  <a:srgbClr val="000099"/>
                </a:solidFill>
              </a:rPr>
              <a:t>thuốc</a:t>
            </a:r>
            <a:r>
              <a:rPr lang="en-US" altLang="x-none" sz="2400" dirty="0">
                <a:solidFill>
                  <a:srgbClr val="000099"/>
                </a:solidFill>
              </a:rPr>
              <a:t> </a:t>
            </a:r>
            <a:r>
              <a:rPr lang="en-US" altLang="x-none" sz="2400" dirty="0" err="1">
                <a:solidFill>
                  <a:srgbClr val="000099"/>
                </a:solidFill>
              </a:rPr>
              <a:t>về</a:t>
            </a:r>
            <a:r>
              <a:rPr lang="en-US" altLang="x-none" sz="2400" dirty="0">
                <a:solidFill>
                  <a:srgbClr val="000099"/>
                </a:solidFill>
              </a:rPr>
              <a:t> </a:t>
            </a:r>
            <a:r>
              <a:rPr lang="en-US" altLang="x-none" sz="2400" dirty="0" err="1" smtClean="0">
                <a:solidFill>
                  <a:srgbClr val="000099"/>
                </a:solidFill>
              </a:rPr>
              <a:t>kịp</a:t>
            </a:r>
            <a:r>
              <a:rPr lang="en-US" altLang="x-none" sz="2400" dirty="0">
                <a:solidFill>
                  <a:srgbClr val="000099"/>
                </a:solidFill>
              </a:rPr>
              <a:t> </a:t>
            </a:r>
            <a:r>
              <a:rPr lang="en-US" altLang="x-none" sz="2400" dirty="0" err="1" smtClean="0">
                <a:solidFill>
                  <a:srgbClr val="000099"/>
                </a:solidFill>
              </a:rPr>
              <a:t>thì</a:t>
            </a:r>
            <a:r>
              <a:rPr lang="en-US" altLang="x-none" sz="2400" dirty="0" smtClean="0">
                <a:solidFill>
                  <a:srgbClr val="000099"/>
                </a:solidFill>
              </a:rPr>
              <a:t> </a:t>
            </a:r>
          </a:p>
          <a:p>
            <a:pPr algn="just" eaLnBrk="1" hangingPunct="1"/>
            <a:r>
              <a:rPr lang="en-US" altLang="x-none" sz="2400" dirty="0" err="1" smtClean="0">
                <a:solidFill>
                  <a:srgbClr val="000099"/>
                </a:solidFill>
              </a:rPr>
              <a:t>ông</a:t>
            </a:r>
            <a:r>
              <a:rPr lang="en-US" altLang="x-none" sz="2400" dirty="0" smtClean="0">
                <a:solidFill>
                  <a:srgbClr val="000099"/>
                </a:solidFill>
              </a:rPr>
              <a:t> </a:t>
            </a:r>
            <a:r>
              <a:rPr lang="en-US" altLang="x-none" sz="2400" dirty="0" err="1" smtClean="0">
                <a:solidFill>
                  <a:srgbClr val="000099"/>
                </a:solidFill>
              </a:rPr>
              <a:t>còn</a:t>
            </a:r>
            <a:r>
              <a:rPr lang="en-US" altLang="x-none" sz="2400" dirty="0" smtClean="0">
                <a:solidFill>
                  <a:srgbClr val="000099"/>
                </a:solidFill>
              </a:rPr>
              <a:t> </a:t>
            </a:r>
            <a:r>
              <a:rPr lang="en-US" altLang="x-none" sz="2400" dirty="0" err="1">
                <a:solidFill>
                  <a:srgbClr val="000099"/>
                </a:solidFill>
              </a:rPr>
              <a:t>sống</a:t>
            </a:r>
            <a:r>
              <a:rPr lang="en-US" altLang="x-none" sz="2400" dirty="0">
                <a:solidFill>
                  <a:srgbClr val="000099"/>
                </a:solidFill>
              </a:rPr>
              <a:t> </a:t>
            </a:r>
            <a:r>
              <a:rPr lang="en-US" altLang="x-none" sz="2400" dirty="0" err="1">
                <a:solidFill>
                  <a:srgbClr val="000099"/>
                </a:solidFill>
              </a:rPr>
              <a:t>thêm</a:t>
            </a:r>
            <a:r>
              <a:rPr lang="en-US" altLang="x-none" sz="2400" dirty="0">
                <a:solidFill>
                  <a:srgbClr val="000099"/>
                </a:solidFill>
              </a:rPr>
              <a:t> </a:t>
            </a:r>
            <a:r>
              <a:rPr lang="en-US" altLang="x-none" sz="2400" dirty="0" err="1">
                <a:solidFill>
                  <a:srgbClr val="000099"/>
                </a:solidFill>
              </a:rPr>
              <a:t>được</a:t>
            </a:r>
            <a:r>
              <a:rPr lang="en-US" altLang="x-none" sz="2400" dirty="0">
                <a:solidFill>
                  <a:srgbClr val="000099"/>
                </a:solidFill>
              </a:rPr>
              <a:t> </a:t>
            </a:r>
            <a:r>
              <a:rPr lang="en-US" altLang="x-none" sz="2400" dirty="0" err="1">
                <a:solidFill>
                  <a:srgbClr val="000099"/>
                </a:solidFill>
              </a:rPr>
              <a:t>ít</a:t>
            </a:r>
            <a:r>
              <a:rPr lang="en-US" altLang="x-none" sz="2400" dirty="0">
                <a:solidFill>
                  <a:srgbClr val="000099"/>
                </a:solidFill>
              </a:rPr>
              <a:t> </a:t>
            </a:r>
            <a:r>
              <a:rPr lang="en-US" altLang="x-none" sz="2400" dirty="0" err="1" smtClean="0">
                <a:solidFill>
                  <a:srgbClr val="000099"/>
                </a:solidFill>
              </a:rPr>
              <a:t>năm</a:t>
            </a:r>
            <a:r>
              <a:rPr lang="en-US" altLang="x-none" sz="2400" dirty="0">
                <a:solidFill>
                  <a:srgbClr val="000099"/>
                </a:solidFill>
              </a:rPr>
              <a:t> </a:t>
            </a:r>
            <a:r>
              <a:rPr lang="en-US" altLang="x-none" sz="2400" dirty="0" err="1" smtClean="0">
                <a:solidFill>
                  <a:srgbClr val="000099"/>
                </a:solidFill>
              </a:rPr>
              <a:t>nữa</a:t>
            </a:r>
            <a:r>
              <a:rPr lang="en-US" altLang="x-none" sz="2400" dirty="0" smtClean="0">
                <a:solidFill>
                  <a:srgbClr val="000099"/>
                </a:solidFill>
              </a:rPr>
              <a:t> </a:t>
            </a:r>
            <a:r>
              <a:rPr lang="en-US" altLang="x-none" sz="2400" dirty="0">
                <a:solidFill>
                  <a:srgbClr val="000099"/>
                </a:solidFill>
              </a:rPr>
              <a:t>! </a:t>
            </a:r>
            <a:r>
              <a:rPr lang="en-US" altLang="x-none" sz="2400" dirty="0" smtClean="0">
                <a:solidFill>
                  <a:srgbClr val="000099"/>
                </a:solidFill>
              </a:rPr>
              <a:t>”</a:t>
            </a:r>
            <a:endParaRPr lang="en-US" altLang="x-none" sz="2400" dirty="0">
              <a:solidFill>
                <a:srgbClr val="000099"/>
              </a:solidFill>
            </a:endParaRPr>
          </a:p>
        </p:txBody>
      </p:sp>
    </p:spTree>
    <p:extLst>
      <p:ext uri="{BB962C8B-B14F-4D97-AF65-F5344CB8AC3E}">
        <p14:creationId xmlns:p14="http://schemas.microsoft.com/office/powerpoint/2010/main" val="297030156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 xmlns:a16="http://schemas.microsoft.com/office/drawing/2014/main" id="{10310136-166A-A941-8D4F-54E4194AF4A5}"/>
              </a:ext>
            </a:extLst>
          </p:cNvPr>
          <p:cNvSpPr>
            <a:spLocks noChangeArrowheads="1"/>
          </p:cNvSpPr>
          <p:nvPr/>
        </p:nvSpPr>
        <p:spPr bwMode="auto">
          <a:xfrm>
            <a:off x="-25179" y="347373"/>
            <a:ext cx="12598179" cy="762000"/>
          </a:xfrm>
          <a:prstGeom prst="rect">
            <a:avLst/>
          </a:prstGeom>
          <a:ln/>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x-none" sz="4000" dirty="0">
                <a:solidFill>
                  <a:srgbClr val="0000CC"/>
                </a:solidFill>
              </a:rPr>
              <a:t>       </a:t>
            </a:r>
            <a:r>
              <a:rPr lang="en-US" altLang="x-none" sz="4000" dirty="0" err="1">
                <a:solidFill>
                  <a:srgbClr val="0000CC"/>
                </a:solidFill>
              </a:rPr>
              <a:t>Hãy</a:t>
            </a:r>
            <a:r>
              <a:rPr lang="en-US" altLang="x-none" sz="4000" dirty="0">
                <a:solidFill>
                  <a:srgbClr val="0000CC"/>
                </a:solidFill>
              </a:rPr>
              <a:t> </a:t>
            </a:r>
            <a:r>
              <a:rPr lang="en-US" altLang="x-none" sz="4000" dirty="0" err="1">
                <a:solidFill>
                  <a:srgbClr val="0000CC"/>
                </a:solidFill>
              </a:rPr>
              <a:t>nêu</a:t>
            </a:r>
            <a:r>
              <a:rPr lang="en-US" altLang="x-none" sz="4000" dirty="0">
                <a:solidFill>
                  <a:srgbClr val="0000CC"/>
                </a:solidFill>
              </a:rPr>
              <a:t> các </a:t>
            </a:r>
            <a:r>
              <a:rPr lang="en-US" altLang="x-none" sz="4000" dirty="0" err="1">
                <a:solidFill>
                  <a:srgbClr val="0000CC"/>
                </a:solidFill>
              </a:rPr>
              <a:t>cách</a:t>
            </a:r>
            <a:r>
              <a:rPr lang="en-US" altLang="x-none" sz="4000" dirty="0">
                <a:solidFill>
                  <a:srgbClr val="0000CC"/>
                </a:solidFill>
              </a:rPr>
              <a:t> </a:t>
            </a:r>
            <a:r>
              <a:rPr lang="en-US" altLang="x-none" sz="4000" dirty="0" err="1" smtClean="0">
                <a:solidFill>
                  <a:srgbClr val="0000CC"/>
                </a:solidFill>
              </a:rPr>
              <a:t>kết</a:t>
            </a:r>
            <a:r>
              <a:rPr lang="en-US" altLang="x-none" sz="4000" dirty="0" smtClean="0">
                <a:solidFill>
                  <a:srgbClr val="0000CC"/>
                </a:solidFill>
              </a:rPr>
              <a:t> </a:t>
            </a:r>
            <a:r>
              <a:rPr lang="en-US" altLang="x-none" sz="4000" dirty="0" err="1">
                <a:solidFill>
                  <a:srgbClr val="0000CC"/>
                </a:solidFill>
              </a:rPr>
              <a:t>bài</a:t>
            </a:r>
            <a:r>
              <a:rPr lang="en-US" altLang="x-none" sz="4000" dirty="0">
                <a:solidFill>
                  <a:srgbClr val="0000CC"/>
                </a:solidFill>
              </a:rPr>
              <a:t> </a:t>
            </a:r>
            <a:r>
              <a:rPr lang="en-US" altLang="x-none" sz="4000" dirty="0" err="1">
                <a:solidFill>
                  <a:srgbClr val="0000CC"/>
                </a:solidFill>
              </a:rPr>
              <a:t>trong</a:t>
            </a:r>
            <a:r>
              <a:rPr lang="en-US" altLang="x-none" sz="4000" dirty="0">
                <a:solidFill>
                  <a:srgbClr val="0000CC"/>
                </a:solidFill>
              </a:rPr>
              <a:t> </a:t>
            </a:r>
            <a:r>
              <a:rPr lang="en-US" altLang="x-none" sz="4000" dirty="0" err="1">
                <a:solidFill>
                  <a:srgbClr val="0000CC"/>
                </a:solidFill>
              </a:rPr>
              <a:t>văn</a:t>
            </a:r>
            <a:r>
              <a:rPr lang="en-US" altLang="x-none" sz="4000" dirty="0">
                <a:solidFill>
                  <a:srgbClr val="0000CC"/>
                </a:solidFill>
              </a:rPr>
              <a:t> </a:t>
            </a:r>
            <a:r>
              <a:rPr lang="en-US" altLang="x-none" sz="4000" dirty="0" err="1">
                <a:solidFill>
                  <a:srgbClr val="0000CC"/>
                </a:solidFill>
              </a:rPr>
              <a:t>kể</a:t>
            </a:r>
            <a:r>
              <a:rPr lang="en-US" altLang="x-none" sz="4000" dirty="0">
                <a:solidFill>
                  <a:srgbClr val="0000CC"/>
                </a:solidFill>
              </a:rPr>
              <a:t> </a:t>
            </a:r>
            <a:r>
              <a:rPr lang="en-US" altLang="x-none" sz="4000" dirty="0" err="1">
                <a:solidFill>
                  <a:srgbClr val="0000CC"/>
                </a:solidFill>
              </a:rPr>
              <a:t>chuyện</a:t>
            </a:r>
            <a:r>
              <a:rPr lang="en-US" altLang="x-none" sz="4000" dirty="0">
                <a:solidFill>
                  <a:srgbClr val="0000CC"/>
                </a:solidFill>
              </a:rPr>
              <a:t>?</a:t>
            </a:r>
          </a:p>
        </p:txBody>
      </p:sp>
      <p:sp>
        <p:nvSpPr>
          <p:cNvPr id="7" name="TextBox 6">
            <a:extLst>
              <a:ext uri="{FF2B5EF4-FFF2-40B4-BE49-F238E27FC236}">
                <a16:creationId xmlns="" xmlns:a16="http://schemas.microsoft.com/office/drawing/2014/main" id="{38F40E28-058E-EF42-B1EB-1D996EE14FAC}"/>
              </a:ext>
            </a:extLst>
          </p:cNvPr>
          <p:cNvSpPr txBox="1"/>
          <p:nvPr/>
        </p:nvSpPr>
        <p:spPr>
          <a:xfrm>
            <a:off x="5312773" y="2084027"/>
            <a:ext cx="1566454" cy="707886"/>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cách</a:t>
            </a:r>
            <a:endParaRPr kumimoji="0" lang="en-US" sz="4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 xmlns:a16="http://schemas.microsoft.com/office/drawing/2014/main" id="{7B9AAD8F-4662-D34B-8617-DA06F2888C83}"/>
              </a:ext>
            </a:extLst>
          </p:cNvPr>
          <p:cNvCxnSpPr/>
          <p:nvPr/>
        </p:nvCxnSpPr>
        <p:spPr>
          <a:xfrm flipH="1">
            <a:off x="3548063" y="2791912"/>
            <a:ext cx="2547937" cy="479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 xmlns:a16="http://schemas.microsoft.com/office/drawing/2014/main" id="{8D30AC51-18C4-1440-B79F-B72C4B9FE732}"/>
              </a:ext>
            </a:extLst>
          </p:cNvPr>
          <p:cNvCxnSpPr>
            <a:cxnSpLocks/>
          </p:cNvCxnSpPr>
          <p:nvPr/>
        </p:nvCxnSpPr>
        <p:spPr>
          <a:xfrm>
            <a:off x="6117918" y="2791913"/>
            <a:ext cx="2491982" cy="479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 xmlns:a16="http://schemas.microsoft.com/office/drawing/2014/main" id="{1E8502EA-E39C-424C-BDD2-71D573C716EC}"/>
              </a:ext>
            </a:extLst>
          </p:cNvPr>
          <p:cNvSpPr txBox="1"/>
          <p:nvPr/>
        </p:nvSpPr>
        <p:spPr>
          <a:xfrm>
            <a:off x="856416" y="3271337"/>
            <a:ext cx="4335016" cy="2246769"/>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err="1" smtClean="0">
                <a:solidFill>
                  <a:srgbClr val="C00000"/>
                </a:solidFill>
                <a:latin typeface="iCiel Cadena" panose="02000503000000020004" pitchFamily="2" charset="77"/>
              </a:rPr>
              <a:t>Kết</a:t>
            </a:r>
            <a:r>
              <a:rPr lang="x-none" sz="2800" b="1" smtClean="0">
                <a:solidFill>
                  <a:srgbClr val="C00000"/>
                </a:solidFill>
                <a:latin typeface="iCiel Cadena" panose="02000503000000020004" pitchFamily="2" charset="77"/>
              </a:rPr>
              <a:t> </a:t>
            </a:r>
            <a:r>
              <a:rPr lang="x-none" sz="2800" b="1">
                <a:solidFill>
                  <a:srgbClr val="C00000"/>
                </a:solidFill>
                <a:latin typeface="iCiel Cadena" panose="02000503000000020004" pitchFamily="2" charset="77"/>
              </a:rPr>
              <a:t>bài </a:t>
            </a:r>
            <a:r>
              <a:rPr lang="en-US" sz="2800" b="1" dirty="0" err="1" smtClean="0">
                <a:solidFill>
                  <a:srgbClr val="C00000"/>
                </a:solidFill>
                <a:latin typeface="iCiel Cadena" panose="02000503000000020004" pitchFamily="2" charset="77"/>
              </a:rPr>
              <a:t>mơ</a:t>
            </a:r>
            <a:r>
              <a:rPr lang="en-US" sz="2800" b="1" dirty="0" smtClean="0">
                <a:solidFill>
                  <a:srgbClr val="C00000"/>
                </a:solidFill>
                <a:latin typeface="iCiel Cadena" panose="02000503000000020004" pitchFamily="2" charset="77"/>
              </a:rPr>
              <a:t>̉ </a:t>
            </a:r>
            <a:r>
              <a:rPr lang="en-US" sz="2800" b="1" dirty="0" err="1" smtClean="0">
                <a:solidFill>
                  <a:srgbClr val="C00000"/>
                </a:solidFill>
                <a:latin typeface="iCiel Cadena" panose="02000503000000020004" pitchFamily="2" charset="77"/>
              </a:rPr>
              <a:t>rộng</a:t>
            </a:r>
            <a:r>
              <a:rPr lang="en-US" sz="2800" b="1" dirty="0" smtClean="0">
                <a:solidFill>
                  <a:srgbClr val="C00000"/>
                </a:solidFill>
                <a:latin typeface="iCiel Cadena" panose="02000503000000020004" pitchFamily="2" charset="77"/>
              </a:rPr>
              <a:t>:</a:t>
            </a:r>
            <a:endParaRPr lang="x-none" sz="2800" b="1" dirty="0">
              <a:solidFill>
                <a:srgbClr val="C00000"/>
              </a:solidFill>
              <a:latin typeface="iCiel Cadena" panose="02000503000000020004" pitchFamily="2" charset="77"/>
            </a:endParaRPr>
          </a:p>
          <a:p>
            <a:pPr algn="ctr"/>
            <a:r>
              <a:rPr lang="en-US" sz="2800" dirty="0" err="1" smtClean="0">
                <a:solidFill>
                  <a:srgbClr val="002060"/>
                </a:solidFill>
              </a:rPr>
              <a:t>Nêu</a:t>
            </a:r>
            <a:r>
              <a:rPr lang="en-US" sz="2800" dirty="0" smtClean="0">
                <a:solidFill>
                  <a:srgbClr val="002060"/>
                </a:solidFill>
              </a:rPr>
              <a:t> ý </a:t>
            </a:r>
            <a:r>
              <a:rPr lang="en-US" sz="2800" dirty="0" err="1" smtClean="0">
                <a:solidFill>
                  <a:srgbClr val="002060"/>
                </a:solidFill>
              </a:rPr>
              <a:t>nghĩa</a:t>
            </a:r>
            <a:r>
              <a:rPr lang="en-US" sz="2800" dirty="0" smtClean="0">
                <a:solidFill>
                  <a:srgbClr val="002060"/>
                </a:solidFill>
              </a:rPr>
              <a:t>, </a:t>
            </a:r>
            <a:r>
              <a:rPr lang="en-US" sz="2800" dirty="0" err="1" smtClean="0">
                <a:solidFill>
                  <a:srgbClr val="002060"/>
                </a:solidFill>
              </a:rPr>
              <a:t>đưa</a:t>
            </a:r>
            <a:r>
              <a:rPr lang="en-US" sz="2800" dirty="0" smtClean="0">
                <a:solidFill>
                  <a:srgbClr val="002060"/>
                </a:solidFill>
              </a:rPr>
              <a:t> </a:t>
            </a:r>
            <a:r>
              <a:rPr lang="en-US" sz="2800" dirty="0" err="1" smtClean="0">
                <a:solidFill>
                  <a:srgbClr val="002060"/>
                </a:solidFill>
              </a:rPr>
              <a:t>ra</a:t>
            </a:r>
            <a:r>
              <a:rPr lang="en-US" sz="2800" dirty="0" smtClean="0">
                <a:solidFill>
                  <a:srgbClr val="002060"/>
                </a:solidFill>
              </a:rPr>
              <a:t> </a:t>
            </a:r>
            <a:r>
              <a:rPr lang="en-US" sz="2800" dirty="0" err="1" smtClean="0">
                <a:solidFill>
                  <a:srgbClr val="002060"/>
                </a:solidFill>
              </a:rPr>
              <a:t>lời</a:t>
            </a:r>
            <a:r>
              <a:rPr lang="en-US" sz="2800" dirty="0" smtClean="0">
                <a:solidFill>
                  <a:srgbClr val="002060"/>
                </a:solidFill>
              </a:rPr>
              <a:t> </a:t>
            </a:r>
            <a:r>
              <a:rPr lang="en-US" sz="2800" dirty="0" err="1" smtClean="0">
                <a:solidFill>
                  <a:srgbClr val="002060"/>
                </a:solidFill>
              </a:rPr>
              <a:t>nhận</a:t>
            </a:r>
            <a:r>
              <a:rPr lang="en-US" sz="2800" dirty="0" smtClean="0">
                <a:solidFill>
                  <a:srgbClr val="002060"/>
                </a:solidFill>
              </a:rPr>
              <a:t> </a:t>
            </a:r>
            <a:r>
              <a:rPr lang="en-US" sz="2800" dirty="0" err="1" smtClean="0">
                <a:solidFill>
                  <a:srgbClr val="002060"/>
                </a:solidFill>
              </a:rPr>
              <a:t>xét</a:t>
            </a:r>
            <a:r>
              <a:rPr lang="en-US" sz="2800" dirty="0" smtClean="0">
                <a:solidFill>
                  <a:srgbClr val="002060"/>
                </a:solidFill>
              </a:rPr>
              <a:t>, </a:t>
            </a:r>
            <a:r>
              <a:rPr lang="en-US" sz="2800" dirty="0" err="1" smtClean="0">
                <a:solidFill>
                  <a:srgbClr val="002060"/>
                </a:solidFill>
              </a:rPr>
              <a:t>đánh</a:t>
            </a:r>
            <a:r>
              <a:rPr lang="en-US" sz="2800" dirty="0" smtClean="0">
                <a:solidFill>
                  <a:srgbClr val="002060"/>
                </a:solidFill>
              </a:rPr>
              <a:t> </a:t>
            </a:r>
            <a:r>
              <a:rPr lang="en-US" sz="2800" dirty="0" err="1" smtClean="0">
                <a:solidFill>
                  <a:srgbClr val="002060"/>
                </a:solidFill>
              </a:rPr>
              <a:t>gia</a:t>
            </a:r>
            <a:r>
              <a:rPr lang="en-US" sz="2800" dirty="0" smtClean="0">
                <a:solidFill>
                  <a:srgbClr val="002060"/>
                </a:solidFill>
              </a:rPr>
              <a:t>́ </a:t>
            </a:r>
            <a:r>
              <a:rPr lang="en-US" sz="2800" dirty="0" err="1" smtClean="0">
                <a:solidFill>
                  <a:srgbClr val="002060"/>
                </a:solidFill>
              </a:rPr>
              <a:t>hoặc</a:t>
            </a:r>
            <a:r>
              <a:rPr lang="en-US" sz="2800" dirty="0" smtClean="0">
                <a:solidFill>
                  <a:srgbClr val="002060"/>
                </a:solidFill>
              </a:rPr>
              <a:t> </a:t>
            </a:r>
            <a:r>
              <a:rPr lang="en-US" sz="2800" dirty="0" err="1" smtClean="0">
                <a:solidFill>
                  <a:srgbClr val="002060"/>
                </a:solidFill>
              </a:rPr>
              <a:t>rút</a:t>
            </a:r>
            <a:r>
              <a:rPr lang="en-US" sz="2800" dirty="0" smtClean="0">
                <a:solidFill>
                  <a:srgbClr val="002060"/>
                </a:solidFill>
              </a:rPr>
              <a:t> </a:t>
            </a:r>
            <a:r>
              <a:rPr lang="en-US" sz="2800" dirty="0" err="1" smtClean="0">
                <a:solidFill>
                  <a:srgbClr val="002060"/>
                </a:solidFill>
              </a:rPr>
              <a:t>ra</a:t>
            </a:r>
            <a:r>
              <a:rPr lang="en-US" sz="2800" dirty="0" smtClean="0">
                <a:solidFill>
                  <a:srgbClr val="002060"/>
                </a:solidFill>
              </a:rPr>
              <a:t> </a:t>
            </a:r>
            <a:r>
              <a:rPr lang="en-US" sz="2800" dirty="0" err="1" smtClean="0">
                <a:solidFill>
                  <a:srgbClr val="002060"/>
                </a:solidFill>
              </a:rPr>
              <a:t>bài</a:t>
            </a:r>
            <a:r>
              <a:rPr lang="en-US" sz="2800" dirty="0" smtClean="0">
                <a:solidFill>
                  <a:srgbClr val="002060"/>
                </a:solidFill>
              </a:rPr>
              <a:t> </a:t>
            </a:r>
            <a:r>
              <a:rPr lang="en-US" sz="2800" dirty="0" err="1" smtClean="0">
                <a:solidFill>
                  <a:srgbClr val="002060"/>
                </a:solidFill>
              </a:rPr>
              <a:t>học</a:t>
            </a:r>
            <a:r>
              <a:rPr lang="en-US" sz="2800" dirty="0" smtClean="0">
                <a:solidFill>
                  <a:srgbClr val="002060"/>
                </a:solidFill>
              </a:rPr>
              <a:t> </a:t>
            </a:r>
            <a:r>
              <a:rPr lang="en-US" sz="2800" dirty="0" err="1" smtClean="0">
                <a:solidFill>
                  <a:srgbClr val="002060"/>
                </a:solidFill>
              </a:rPr>
              <a:t>tư</a:t>
            </a:r>
            <a:r>
              <a:rPr lang="en-US" sz="2800" dirty="0" smtClean="0">
                <a:solidFill>
                  <a:srgbClr val="002060"/>
                </a:solidFill>
              </a:rPr>
              <a:t>̀ </a:t>
            </a:r>
            <a:r>
              <a:rPr lang="en-US" sz="2800" dirty="0" err="1" smtClean="0">
                <a:solidFill>
                  <a:srgbClr val="002060"/>
                </a:solidFill>
              </a:rPr>
              <a:t>câu</a:t>
            </a:r>
            <a:r>
              <a:rPr lang="en-US" sz="2800" dirty="0" smtClean="0">
                <a:solidFill>
                  <a:srgbClr val="002060"/>
                </a:solidFill>
              </a:rPr>
              <a:t> </a:t>
            </a:r>
            <a:r>
              <a:rPr lang="en-US" sz="2800" dirty="0" err="1" smtClean="0">
                <a:solidFill>
                  <a:srgbClr val="002060"/>
                </a:solidFill>
              </a:rPr>
              <a:t>chuyện</a:t>
            </a:r>
            <a:endParaRPr lang="x-none" sz="2800" dirty="0">
              <a:solidFill>
                <a:srgbClr val="002060"/>
              </a:solidFill>
            </a:endParaRPr>
          </a:p>
        </p:txBody>
      </p:sp>
      <p:sp>
        <p:nvSpPr>
          <p:cNvPr id="12" name="TextBox 11">
            <a:extLst>
              <a:ext uri="{FF2B5EF4-FFF2-40B4-BE49-F238E27FC236}">
                <a16:creationId xmlns="" xmlns:a16="http://schemas.microsoft.com/office/drawing/2014/main" id="{260EC259-C6EF-EA42-8166-F7A702F166CF}"/>
              </a:ext>
            </a:extLst>
          </p:cNvPr>
          <p:cNvSpPr txBox="1"/>
          <p:nvPr/>
        </p:nvSpPr>
        <p:spPr>
          <a:xfrm>
            <a:off x="6879227" y="3350124"/>
            <a:ext cx="4196811" cy="1815882"/>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err="1" smtClean="0">
                <a:latin typeface="iCiel Cadena" panose="02000503000000020004" pitchFamily="2" charset="77"/>
              </a:rPr>
              <a:t>Kết</a:t>
            </a:r>
            <a:r>
              <a:rPr lang="x-none" sz="2800" b="1" smtClean="0">
                <a:latin typeface="iCiel Cadena" panose="02000503000000020004" pitchFamily="2" charset="77"/>
              </a:rPr>
              <a:t> </a:t>
            </a:r>
            <a:r>
              <a:rPr lang="x-none" sz="2800" b="1">
                <a:latin typeface="iCiel Cadena" panose="02000503000000020004" pitchFamily="2" charset="77"/>
              </a:rPr>
              <a:t>bài </a:t>
            </a:r>
            <a:r>
              <a:rPr lang="en-US" sz="2800" b="1" dirty="0" err="1" smtClean="0">
                <a:latin typeface="iCiel Cadena" panose="02000503000000020004" pitchFamily="2" charset="77"/>
              </a:rPr>
              <a:t>không</a:t>
            </a:r>
            <a:r>
              <a:rPr lang="en-US" sz="2800" b="1" dirty="0" smtClean="0">
                <a:latin typeface="iCiel Cadena" panose="02000503000000020004" pitchFamily="2" charset="77"/>
              </a:rPr>
              <a:t> </a:t>
            </a:r>
            <a:r>
              <a:rPr lang="en-US" sz="2800" b="1" dirty="0" err="1" smtClean="0">
                <a:latin typeface="iCiel Cadena" panose="02000503000000020004" pitchFamily="2" charset="77"/>
              </a:rPr>
              <a:t>mơ</a:t>
            </a:r>
            <a:r>
              <a:rPr lang="en-US" sz="2800" b="1" dirty="0" smtClean="0">
                <a:latin typeface="iCiel Cadena" panose="02000503000000020004" pitchFamily="2" charset="77"/>
              </a:rPr>
              <a:t>̉ </a:t>
            </a:r>
            <a:r>
              <a:rPr lang="en-US" sz="2800" b="1" dirty="0" err="1" smtClean="0">
                <a:latin typeface="iCiel Cadena" panose="02000503000000020004" pitchFamily="2" charset="77"/>
              </a:rPr>
              <a:t>rộng</a:t>
            </a:r>
            <a:r>
              <a:rPr lang="en-US" sz="2800" b="1" dirty="0" smtClean="0">
                <a:latin typeface="iCiel Cadena" panose="02000503000000020004" pitchFamily="2" charset="77"/>
              </a:rPr>
              <a:t>:</a:t>
            </a:r>
          </a:p>
          <a:p>
            <a:pPr algn="ctr"/>
            <a:r>
              <a:rPr lang="en-US" sz="2800" dirty="0" smtClean="0">
                <a:latin typeface="iCiel Cadena" panose="02000503000000020004" pitchFamily="2" charset="77"/>
              </a:rPr>
              <a:t>Chỉ </a:t>
            </a:r>
            <a:r>
              <a:rPr lang="en-US" sz="2800" dirty="0" err="1" smtClean="0">
                <a:latin typeface="iCiel Cadena" panose="02000503000000020004" pitchFamily="2" charset="77"/>
              </a:rPr>
              <a:t>cho</a:t>
            </a:r>
            <a:r>
              <a:rPr lang="en-US" sz="2800" dirty="0" smtClean="0">
                <a:latin typeface="iCiel Cadena" panose="02000503000000020004" pitchFamily="2" charset="77"/>
              </a:rPr>
              <a:t> </a:t>
            </a:r>
            <a:r>
              <a:rPr lang="en-US" sz="2800" dirty="0" err="1" smtClean="0">
                <a:latin typeface="iCiel Cadena" panose="02000503000000020004" pitchFamily="2" charset="77"/>
              </a:rPr>
              <a:t>biết</a:t>
            </a:r>
            <a:r>
              <a:rPr lang="en-US" sz="2800" dirty="0" smtClean="0">
                <a:latin typeface="iCiel Cadena" panose="02000503000000020004" pitchFamily="2" charset="77"/>
              </a:rPr>
              <a:t> </a:t>
            </a:r>
            <a:r>
              <a:rPr lang="en-US" sz="2800" dirty="0" err="1" smtClean="0">
                <a:latin typeface="iCiel Cadena" panose="02000503000000020004" pitchFamily="2" charset="77"/>
              </a:rPr>
              <a:t>kết</a:t>
            </a:r>
            <a:r>
              <a:rPr lang="en-US" sz="2800" dirty="0" smtClean="0">
                <a:latin typeface="iCiel Cadena" panose="02000503000000020004" pitchFamily="2" charset="77"/>
              </a:rPr>
              <a:t> </a:t>
            </a:r>
            <a:r>
              <a:rPr lang="en-US" sz="2800" dirty="0" err="1" smtClean="0">
                <a:latin typeface="iCiel Cadena" panose="02000503000000020004" pitchFamily="2" charset="77"/>
              </a:rPr>
              <a:t>cục</a:t>
            </a:r>
            <a:r>
              <a:rPr lang="en-US" sz="2800" dirty="0" smtClean="0">
                <a:latin typeface="iCiel Cadena" panose="02000503000000020004" pitchFamily="2" charset="77"/>
              </a:rPr>
              <a:t> </a:t>
            </a:r>
            <a:r>
              <a:rPr lang="en-US" sz="2800" dirty="0" err="1" smtClean="0">
                <a:latin typeface="iCiel Cadena" panose="02000503000000020004" pitchFamily="2" charset="77"/>
              </a:rPr>
              <a:t>của</a:t>
            </a:r>
            <a:r>
              <a:rPr lang="en-US" sz="2800" dirty="0" smtClean="0">
                <a:latin typeface="iCiel Cadena" panose="02000503000000020004" pitchFamily="2" charset="77"/>
              </a:rPr>
              <a:t> </a:t>
            </a:r>
            <a:r>
              <a:rPr lang="en-US" sz="2800" dirty="0" err="1" smtClean="0">
                <a:latin typeface="iCiel Cadena" panose="02000503000000020004" pitchFamily="2" charset="77"/>
              </a:rPr>
              <a:t>câu</a:t>
            </a:r>
            <a:r>
              <a:rPr lang="en-US" sz="2800" dirty="0" smtClean="0">
                <a:latin typeface="iCiel Cadena" panose="02000503000000020004" pitchFamily="2" charset="77"/>
              </a:rPr>
              <a:t> </a:t>
            </a:r>
            <a:r>
              <a:rPr lang="en-US" sz="2800" dirty="0" err="1" smtClean="0">
                <a:latin typeface="iCiel Cadena" panose="02000503000000020004" pitchFamily="2" charset="77"/>
              </a:rPr>
              <a:t>chuyện</a:t>
            </a:r>
            <a:r>
              <a:rPr lang="en-US" sz="2800" dirty="0" smtClean="0">
                <a:latin typeface="iCiel Cadena" panose="02000503000000020004" pitchFamily="2" charset="77"/>
              </a:rPr>
              <a:t>, </a:t>
            </a:r>
            <a:r>
              <a:rPr lang="en-US" sz="2800" dirty="0" err="1" smtClean="0">
                <a:latin typeface="iCiel Cadena" panose="02000503000000020004" pitchFamily="2" charset="77"/>
              </a:rPr>
              <a:t>không</a:t>
            </a:r>
            <a:r>
              <a:rPr lang="en-US" sz="2800" dirty="0" smtClean="0">
                <a:latin typeface="iCiel Cadena" panose="02000503000000020004" pitchFamily="2" charset="77"/>
              </a:rPr>
              <a:t> </a:t>
            </a:r>
            <a:r>
              <a:rPr lang="en-US" sz="2800" dirty="0" err="1" smtClean="0">
                <a:latin typeface="iCiel Cadena" panose="02000503000000020004" pitchFamily="2" charset="77"/>
              </a:rPr>
              <a:t>bình</a:t>
            </a:r>
            <a:r>
              <a:rPr lang="en-US" sz="2800" dirty="0" smtClean="0">
                <a:latin typeface="iCiel Cadena" panose="02000503000000020004" pitchFamily="2" charset="77"/>
              </a:rPr>
              <a:t> </a:t>
            </a:r>
            <a:r>
              <a:rPr lang="en-US" sz="2800" dirty="0" err="1" smtClean="0">
                <a:latin typeface="iCiel Cadena" panose="02000503000000020004" pitchFamily="2" charset="77"/>
              </a:rPr>
              <a:t>luận</a:t>
            </a:r>
            <a:r>
              <a:rPr lang="en-US" sz="2800" dirty="0" smtClean="0">
                <a:latin typeface="iCiel Cadena" panose="02000503000000020004" pitchFamily="2" charset="77"/>
              </a:rPr>
              <a:t> </a:t>
            </a:r>
            <a:r>
              <a:rPr lang="en-US" sz="2800" dirty="0" err="1" smtClean="0">
                <a:latin typeface="iCiel Cadena" panose="02000503000000020004" pitchFamily="2" charset="77"/>
              </a:rPr>
              <a:t>gi</a:t>
            </a:r>
            <a:r>
              <a:rPr lang="en-US" sz="2800" dirty="0" smtClean="0">
                <a:latin typeface="iCiel Cadena" panose="02000503000000020004" pitchFamily="2" charset="77"/>
              </a:rPr>
              <a:t>̀ </a:t>
            </a:r>
            <a:r>
              <a:rPr lang="en-US" sz="2800" dirty="0" err="1" smtClean="0">
                <a:latin typeface="iCiel Cadena" panose="02000503000000020004" pitchFamily="2" charset="77"/>
              </a:rPr>
              <a:t>thêm</a:t>
            </a:r>
            <a:r>
              <a:rPr lang="en-US" sz="2800" dirty="0" smtClean="0">
                <a:latin typeface="iCiel Cadena" panose="02000503000000020004" pitchFamily="2" charset="77"/>
              </a:rPr>
              <a:t>.</a:t>
            </a:r>
            <a:endParaRPr lang="x-none" sz="2800" dirty="0"/>
          </a:p>
        </p:txBody>
      </p:sp>
      <p:pic>
        <p:nvPicPr>
          <p:cNvPr id="13" name="Picture 12">
            <a:extLst>
              <a:ext uri="{FF2B5EF4-FFF2-40B4-BE49-F238E27FC236}">
                <a16:creationId xmlns="" xmlns:a16="http://schemas.microsoft.com/office/drawing/2014/main" id="{06464939-251D-7244-B35C-3336E236CDB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3908" l="0" r="99291"/>
                    </a14:imgEffect>
                  </a14:imgLayer>
                </a14:imgProps>
              </a:ext>
              <a:ext uri="{28A0092B-C50C-407E-A947-70E740481C1C}">
                <a14:useLocalDpi xmlns:a14="http://schemas.microsoft.com/office/drawing/2010/main" val="0"/>
              </a:ext>
            </a:extLst>
          </a:blip>
          <a:stretch>
            <a:fillRect/>
          </a:stretch>
        </p:blipFill>
        <p:spPr>
          <a:xfrm rot="20414037">
            <a:off x="253716" y="75590"/>
            <a:ext cx="1205400" cy="1859393"/>
          </a:xfrm>
          <a:prstGeom prst="rect">
            <a:avLst/>
          </a:prstGeom>
        </p:spPr>
      </p:pic>
    </p:spTree>
    <p:extLst>
      <p:ext uri="{BB962C8B-B14F-4D97-AF65-F5344CB8AC3E}">
        <p14:creationId xmlns:p14="http://schemas.microsoft.com/office/powerpoint/2010/main" val="176071725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970206"/>
            <a:ext cx="12077921" cy="1887794"/>
          </a:xfrm>
          <a:prstGeom prst="rect">
            <a:avLst/>
          </a:prstGeom>
        </p:spPr>
      </p:pic>
      <p:sp>
        <p:nvSpPr>
          <p:cNvPr id="30" name="任意多边形: 形状 29">
            <a:extLst>
              <a:ext uri="{FF2B5EF4-FFF2-40B4-BE49-F238E27FC236}">
                <a16:creationId xmlns="" xmlns:a16="http://schemas.microsoft.com/office/drawing/2014/main" id="{CC7C8D56-1F83-4F7B-B7A4-8960EC7C5918}"/>
              </a:ext>
            </a:extLst>
          </p:cNvPr>
          <p:cNvSpPr/>
          <p:nvPr/>
        </p:nvSpPr>
        <p:spPr>
          <a:xfrm>
            <a:off x="766915" y="1257708"/>
            <a:ext cx="11017045"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文本框 31">
            <a:extLst>
              <a:ext uri="{FF2B5EF4-FFF2-40B4-BE49-F238E27FC236}">
                <a16:creationId xmlns="" xmlns:a16="http://schemas.microsoft.com/office/drawing/2014/main" id="{83DE03ED-8E7A-4DDD-A5F3-2AB97F76B77A}"/>
              </a:ext>
            </a:extLst>
          </p:cNvPr>
          <p:cNvSpPr txBox="1"/>
          <p:nvPr/>
        </p:nvSpPr>
        <p:spPr>
          <a:xfrm>
            <a:off x="3875942" y="149712"/>
            <a:ext cx="391209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srgbClr val="00B050"/>
                </a:solidFill>
                <a:effectLst/>
                <a:uLnTx/>
                <a:uFillTx/>
                <a:latin typeface="UTM HelvetIns" panose="02040603050506020204" pitchFamily="18" charset="0"/>
                <a:ea typeface="思源黑体旧字形 Normal" panose="020B0400000000000000" pitchFamily="34" charset="-128"/>
                <a:cs typeface="FZShaoEr-M11" charset="-122"/>
              </a:rPr>
              <a:t>Dặn</a:t>
            </a:r>
            <a:r>
              <a:rPr kumimoji="1" lang="en-US" altLang="zh-CN" sz="6600" b="1" i="0" u="none" strike="noStrike" kern="1200" cap="none" spc="0" normalizeH="0" noProof="0" dirty="0">
                <a:ln>
                  <a:noFill/>
                </a:ln>
                <a:solidFill>
                  <a:srgbClr val="00B050"/>
                </a:solidFill>
                <a:effectLst/>
                <a:uLnTx/>
                <a:uFillTx/>
                <a:latin typeface="UTM HelvetIns" panose="02040603050506020204" pitchFamily="18" charset="0"/>
                <a:ea typeface="思源黑体旧字形 Normal" panose="020B0400000000000000" pitchFamily="34" charset="-128"/>
                <a:cs typeface="FZShaoEr-M11" charset="-122"/>
              </a:rPr>
              <a:t> </a:t>
            </a:r>
            <a:r>
              <a:rPr kumimoji="1" lang="en-US" altLang="zh-CN" sz="6600" b="1" i="0" u="none" strike="noStrike" kern="1200" cap="none" spc="0" normalizeH="0" noProof="0" dirty="0" err="1">
                <a:ln>
                  <a:noFill/>
                </a:ln>
                <a:solidFill>
                  <a:srgbClr val="00B050"/>
                </a:solidFill>
                <a:effectLst/>
                <a:uLnTx/>
                <a:uFillTx/>
                <a:latin typeface="UTM HelvetIns" panose="02040603050506020204" pitchFamily="18" charset="0"/>
                <a:ea typeface="思源黑体旧字形 Normal" panose="020B0400000000000000" pitchFamily="34" charset="-128"/>
                <a:cs typeface="FZShaoEr-M11" charset="-122"/>
              </a:rPr>
              <a:t>dò</a:t>
            </a:r>
            <a:endParaRPr kumimoji="1" lang="zh-CN" altLang="en-US" sz="6600" b="1" i="0" u="none" strike="noStrike" kern="1200" cap="none" spc="0" normalizeH="0" baseline="0" noProof="0" dirty="0">
              <a:ln>
                <a:noFill/>
              </a:ln>
              <a:solidFill>
                <a:srgbClr val="00B050"/>
              </a:solidFill>
              <a:effectLst/>
              <a:uLnTx/>
              <a:uFillTx/>
              <a:latin typeface="UTM HelvetIns" panose="02040603050506020204" pitchFamily="18" charset="0"/>
              <a:ea typeface="思源黑体旧字形 Normal" panose="020B0400000000000000" pitchFamily="34" charset="-128"/>
              <a:cs typeface="FZShaoEr-M11" charset="-122"/>
            </a:endParaRPr>
          </a:p>
        </p:txBody>
      </p:sp>
      <p:pic>
        <p:nvPicPr>
          <p:cNvPr id="8" name="图片 30">
            <a:extLst>
              <a:ext uri="{FF2B5EF4-FFF2-40B4-BE49-F238E27FC236}">
                <a16:creationId xmlns=""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639" y="-36880"/>
            <a:ext cx="2962361" cy="1481181"/>
          </a:xfrm>
          <a:prstGeom prst="rect">
            <a:avLst/>
          </a:prstGeom>
        </p:spPr>
      </p:pic>
      <p:pic>
        <p:nvPicPr>
          <p:cNvPr id="9" name="图片 27">
            <a:extLst>
              <a:ext uri="{FF2B5EF4-FFF2-40B4-BE49-F238E27FC236}">
                <a16:creationId xmlns=""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659" y="-36880"/>
            <a:ext cx="3724275" cy="1838325"/>
          </a:xfrm>
          <a:prstGeom prst="rect">
            <a:avLst/>
          </a:prstGeom>
        </p:spPr>
      </p:pic>
      <p:pic>
        <p:nvPicPr>
          <p:cNvPr id="10" name="图片 2">
            <a:extLst>
              <a:ext uri="{FF2B5EF4-FFF2-40B4-BE49-F238E27FC236}">
                <a16:creationId xmlns=""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660490" y="4919472"/>
            <a:ext cx="3524865" cy="1938527"/>
          </a:xfrm>
          <a:prstGeom prst="rect">
            <a:avLst/>
          </a:prstGeom>
        </p:spPr>
      </p:pic>
      <p:sp>
        <p:nvSpPr>
          <p:cNvPr id="11" name="文本框 31">
            <a:extLst>
              <a:ext uri="{FF2B5EF4-FFF2-40B4-BE49-F238E27FC236}">
                <a16:creationId xmlns="" xmlns:a16="http://schemas.microsoft.com/office/drawing/2014/main" id="{83DE03ED-8E7A-4DDD-A5F3-2AB97F76B77A}"/>
              </a:ext>
            </a:extLst>
          </p:cNvPr>
          <p:cNvSpPr txBox="1"/>
          <p:nvPr/>
        </p:nvSpPr>
        <p:spPr>
          <a:xfrm>
            <a:off x="1368708" y="3124938"/>
            <a:ext cx="9243130"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Nhóm</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4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nộp</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vơ</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Toán</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qua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Azota</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a:t>
            </a:r>
            <a:endParaRPr kumimoji="1" lang="zh-CN" altLang="en-US" sz="4000" b="1" i="0" u="none" strike="noStrike" kern="1200" cap="none" spc="0" normalizeH="0" baseline="0" noProof="0" dirty="0">
              <a:ln>
                <a:noFill/>
              </a:ln>
              <a:solidFill>
                <a:schemeClr val="bg1"/>
              </a:solidFill>
              <a:effectLst/>
              <a:uLnTx/>
              <a:uFillTx/>
              <a:latin typeface="UTM HelvetIns" panose="02040603050506020204" pitchFamily="18" charset="0"/>
              <a:ea typeface="思源黑体旧字形 Normal" panose="020B0400000000000000" pitchFamily="34" charset="-128"/>
              <a:cs typeface="FZShaoEr-M11" charset="-122"/>
            </a:endParaRPr>
          </a:p>
        </p:txBody>
      </p:sp>
      <p:sp>
        <p:nvSpPr>
          <p:cNvPr id="12" name="文本框 31">
            <a:extLst>
              <a:ext uri="{FF2B5EF4-FFF2-40B4-BE49-F238E27FC236}">
                <a16:creationId xmlns="" xmlns:a16="http://schemas.microsoft.com/office/drawing/2014/main" id="{83DE03ED-8E7A-4DDD-A5F3-2AB97F76B77A}"/>
              </a:ext>
            </a:extLst>
          </p:cNvPr>
          <p:cNvSpPr txBox="1"/>
          <p:nvPr/>
        </p:nvSpPr>
        <p:spPr>
          <a:xfrm>
            <a:off x="1342098" y="1782931"/>
            <a:ext cx="10545102"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HS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hoàn</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thành</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bài</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3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vào</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vơ</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TLV</a:t>
            </a:r>
            <a:r>
              <a:rPr kumimoji="1" lang="zh-CN" altLang="en-US" sz="4000" b="1" dirty="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va</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bài</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Toán</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theo</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hướng</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dẫn</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của</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 </a:t>
            </a:r>
            <a:r>
              <a:rPr kumimoji="1" lang="en-US" altLang="zh-CN" sz="4000" b="1" dirty="0" err="1" smtClean="0">
                <a:solidFill>
                  <a:schemeClr val="bg1"/>
                </a:solidFill>
                <a:latin typeface="UTM HelvetIns" panose="02040603050506020204" pitchFamily="18" charset="0"/>
                <a:ea typeface="思源黑体旧字形 Normal" panose="020B0400000000000000" pitchFamily="34" charset="-128"/>
                <a:cs typeface="FZShaoEr-M11" charset="-122"/>
              </a:rPr>
              <a:t>cô</a:t>
            </a:r>
            <a:r>
              <a:rPr kumimoji="1" lang="en-US" altLang="zh-CN" sz="4000" b="1" dirty="0" smtClean="0">
                <a:solidFill>
                  <a:schemeClr val="bg1"/>
                </a:solidFill>
                <a:latin typeface="UTM HelvetIns" panose="02040603050506020204" pitchFamily="18" charset="0"/>
                <a:ea typeface="思源黑体旧字形 Normal" panose="020B0400000000000000" pitchFamily="34" charset="-128"/>
                <a:cs typeface="FZShaoEr-M11" charset="-122"/>
              </a:rPr>
              <a:t>.</a:t>
            </a:r>
          </a:p>
        </p:txBody>
      </p:sp>
      <p:sp>
        <p:nvSpPr>
          <p:cNvPr id="13" name="文本框 31">
            <a:extLst>
              <a:ext uri="{FF2B5EF4-FFF2-40B4-BE49-F238E27FC236}">
                <a16:creationId xmlns="" xmlns:a16="http://schemas.microsoft.com/office/drawing/2014/main" id="{83DE03ED-8E7A-4DDD-A5F3-2AB97F76B77A}"/>
              </a:ext>
            </a:extLst>
          </p:cNvPr>
          <p:cNvSpPr txBox="1"/>
          <p:nvPr/>
        </p:nvSpPr>
        <p:spPr>
          <a:xfrm>
            <a:off x="1521108" y="3865517"/>
            <a:ext cx="968766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Ca</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lớp</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lưu</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ý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ki</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năng</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tính</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đúng</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va</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cẩn</a:t>
            </a:r>
            <a:r>
              <a:rPr kumimoji="1" lang="en-US" altLang="zh-CN" sz="3000" b="1" i="1" dirty="0" smtClean="0">
                <a:solidFill>
                  <a:srgbClr val="002060"/>
                </a:solidFill>
                <a:latin typeface="UTM HelvetIns" panose="02040603050506020204" pitchFamily="18" charset="0"/>
                <a:ea typeface="思源黑体旧字形 Normal" panose="020B0400000000000000" pitchFamily="34" charset="-128"/>
                <a:cs typeface="FZShaoEr-M11" charset="-122"/>
              </a:rPr>
              <a:t> </a:t>
            </a:r>
            <a:r>
              <a:rPr kumimoji="1" lang="en-US" altLang="zh-CN" sz="3000" b="1" i="1" dirty="0" err="1" smtClean="0">
                <a:solidFill>
                  <a:srgbClr val="002060"/>
                </a:solidFill>
                <a:latin typeface="UTM HelvetIns" panose="02040603050506020204" pitchFamily="18" charset="0"/>
                <a:ea typeface="思源黑体旧字形 Normal" panose="020B0400000000000000" pitchFamily="34" charset="-128"/>
                <a:cs typeface="FZShaoEr-M11" charset="-122"/>
              </a:rPr>
              <a:t>thận</a:t>
            </a:r>
            <a:r>
              <a:rPr kumimoji="1" lang="en-US" altLang="zh-CN" sz="3000" b="1" i="1" dirty="0">
                <a:solidFill>
                  <a:srgbClr val="002060"/>
                </a:solidFill>
                <a:latin typeface="UTM HelvetIns" panose="02040603050506020204" pitchFamily="18" charset="0"/>
                <a:ea typeface="思源黑体旧字形 Normal" panose="020B0400000000000000" pitchFamily="34" charset="-128"/>
                <a:cs typeface="FZShaoEr-M11" charset="-122"/>
              </a:rPr>
              <a:t>!</a:t>
            </a:r>
            <a:endParaRPr kumimoji="1" lang="zh-CN" altLang="en-US" sz="3000" b="1" i="1" u="none" strike="noStrike" kern="1200" cap="none" spc="0" normalizeH="0" baseline="0" noProof="0" dirty="0">
              <a:ln>
                <a:noFill/>
              </a:ln>
              <a:solidFill>
                <a:srgbClr val="002060"/>
              </a:solidFill>
              <a:effectLst/>
              <a:uLnTx/>
              <a:uFillTx/>
              <a:latin typeface="UTM HelvetIns" panose="02040603050506020204" pitchFamily="18" charset="0"/>
              <a:ea typeface="思源黑体旧字形 Normal" panose="020B0400000000000000" pitchFamily="34" charset="-128"/>
              <a:cs typeface="FZShaoEr-M11" charset="-122"/>
            </a:endParaRPr>
          </a:p>
        </p:txBody>
      </p:sp>
    </p:spTree>
    <p:extLst>
      <p:ext uri="{BB962C8B-B14F-4D97-AF65-F5344CB8AC3E}">
        <p14:creationId xmlns:p14="http://schemas.microsoft.com/office/powerpoint/2010/main" val="243790173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7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2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7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5450"/>
                            </p:stCondLst>
                            <p:childTnLst>
                              <p:par>
                                <p:cTn id="39" presetID="52" presetClass="entr" presetSubtype="0" fill="hold" grpId="0" nodeType="afterEffect">
                                  <p:stCondLst>
                                    <p:cond delay="0"/>
                                  </p:stCondLst>
                                  <p:iterate type="lt">
                                    <p:tmPct val="0"/>
                                  </p:iterate>
                                  <p:childTnLst>
                                    <p:set>
                                      <p:cBhvr>
                                        <p:cTn id="40" dur="1" fill="hold">
                                          <p:stCondLst>
                                            <p:cond delay="0"/>
                                          </p:stCondLst>
                                        </p:cTn>
                                        <p:tgtEl>
                                          <p:spTgt spid="11"/>
                                        </p:tgtEl>
                                        <p:attrNameLst>
                                          <p:attrName>style.visibility</p:attrName>
                                        </p:attrNameLst>
                                      </p:cBhvr>
                                      <p:to>
                                        <p:strVal val="visible"/>
                                      </p:to>
                                    </p:set>
                                    <p:animScale>
                                      <p:cBhvr>
                                        <p:cTn id="4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1"/>
                                        </p:tgtEl>
                                        <p:attrNameLst>
                                          <p:attrName>ppt_x</p:attrName>
                                          <p:attrName>ppt_y</p:attrName>
                                        </p:attrNameLst>
                                      </p:cBhvr>
                                    </p:animMotion>
                                    <p:animEffect transition="in" filter="fade">
                                      <p:cBhvr>
                                        <p:cTn id="43" dur="1000"/>
                                        <p:tgtEl>
                                          <p:spTgt spid="11"/>
                                        </p:tgtEl>
                                      </p:cBhvr>
                                    </p:animEffect>
                                  </p:childTnLst>
                                </p:cTn>
                              </p:par>
                            </p:childTnLst>
                          </p:cTn>
                        </p:par>
                        <p:par>
                          <p:cTn id="44" fill="hold">
                            <p:stCondLst>
                              <p:cond delay="6450"/>
                            </p:stCondLst>
                            <p:childTnLst>
                              <p:par>
                                <p:cTn id="45" presetID="26" presetClass="emph" presetSubtype="0" fill="hold" grpId="1" nodeType="afterEffect">
                                  <p:stCondLst>
                                    <p:cond delay="0"/>
                                  </p:stCondLst>
                                  <p:iterate type="lt">
                                    <p:tmPct val="10000"/>
                                  </p:iterate>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par>
                          <p:cTn id="48" fill="hold">
                            <p:stCondLst>
                              <p:cond delay="8300"/>
                            </p:stCondLst>
                            <p:childTnLst>
                              <p:par>
                                <p:cTn id="49" presetID="52" presetClass="entr" presetSubtype="0" fill="hold" grpId="0" nodeType="afterEffect">
                                  <p:stCondLst>
                                    <p:cond delay="0"/>
                                  </p:stCondLst>
                                  <p:iterate type="lt">
                                    <p:tmPct val="0"/>
                                  </p:iterate>
                                  <p:childTnLst>
                                    <p:set>
                                      <p:cBhvr>
                                        <p:cTn id="50" dur="1" fill="hold">
                                          <p:stCondLst>
                                            <p:cond delay="0"/>
                                          </p:stCondLst>
                                        </p:cTn>
                                        <p:tgtEl>
                                          <p:spTgt spid="12"/>
                                        </p:tgtEl>
                                        <p:attrNameLst>
                                          <p:attrName>style.visibility</p:attrName>
                                        </p:attrNameLst>
                                      </p:cBhvr>
                                      <p:to>
                                        <p:strVal val="visible"/>
                                      </p:to>
                                    </p:set>
                                    <p:animScale>
                                      <p:cBhvr>
                                        <p:cTn id="5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
                                        </p:tgtEl>
                                        <p:attrNameLst>
                                          <p:attrName>ppt_x</p:attrName>
                                          <p:attrName>ppt_y</p:attrName>
                                        </p:attrNameLst>
                                      </p:cBhvr>
                                    </p:animMotion>
                                    <p:animEffect transition="in" filter="fade">
                                      <p:cBhvr>
                                        <p:cTn id="53" dur="1000"/>
                                        <p:tgtEl>
                                          <p:spTgt spid="12"/>
                                        </p:tgtEl>
                                      </p:cBhvr>
                                    </p:animEffect>
                                  </p:childTnLst>
                                </p:cTn>
                              </p:par>
                            </p:childTnLst>
                          </p:cTn>
                        </p:par>
                        <p:par>
                          <p:cTn id="54" fill="hold">
                            <p:stCondLst>
                              <p:cond delay="9300"/>
                            </p:stCondLst>
                            <p:childTnLst>
                              <p:par>
                                <p:cTn id="55" presetID="26" presetClass="emph" presetSubtype="0" fill="hold" grpId="1" nodeType="afterEffect">
                                  <p:stCondLst>
                                    <p:cond delay="0"/>
                                  </p:stCondLst>
                                  <p:iterate type="lt">
                                    <p:tmPct val="10000"/>
                                  </p:iterate>
                                  <p:childTnLst>
                                    <p:animEffect transition="out" filter="fade">
                                      <p:cBhvr>
                                        <p:cTn id="56" dur="500" tmFilter="0, 0; .2, .5; .8, .5; 1, 0"/>
                                        <p:tgtEl>
                                          <p:spTgt spid="12"/>
                                        </p:tgtEl>
                                      </p:cBhvr>
                                    </p:animEffect>
                                    <p:animScale>
                                      <p:cBhvr>
                                        <p:cTn id="57" dur="250" autoRev="1" fill="hold"/>
                                        <p:tgtEl>
                                          <p:spTgt spid="12"/>
                                        </p:tgtEl>
                                      </p:cBhvr>
                                      <p:by x="105000" y="105000"/>
                                    </p:animScale>
                                  </p:childTnLst>
                                </p:cTn>
                              </p:par>
                            </p:childTnLst>
                          </p:cTn>
                        </p:par>
                        <p:par>
                          <p:cTn id="58" fill="hold">
                            <p:stCondLst>
                              <p:cond delay="12850"/>
                            </p:stCondLst>
                            <p:childTnLst>
                              <p:par>
                                <p:cTn id="59" presetID="52" presetClass="entr" presetSubtype="0" fill="hold" grpId="0" nodeType="afterEffect">
                                  <p:stCondLst>
                                    <p:cond delay="0"/>
                                  </p:stCondLst>
                                  <p:iterate type="lt">
                                    <p:tmPct val="0"/>
                                  </p:iterate>
                                  <p:childTnLst>
                                    <p:set>
                                      <p:cBhvr>
                                        <p:cTn id="60" dur="1" fill="hold">
                                          <p:stCondLst>
                                            <p:cond delay="0"/>
                                          </p:stCondLst>
                                        </p:cTn>
                                        <p:tgtEl>
                                          <p:spTgt spid="13"/>
                                        </p:tgtEl>
                                        <p:attrNameLst>
                                          <p:attrName>style.visibility</p:attrName>
                                        </p:attrNameLst>
                                      </p:cBhvr>
                                      <p:to>
                                        <p:strVal val="visible"/>
                                      </p:to>
                                    </p:set>
                                    <p:animScale>
                                      <p:cBhvr>
                                        <p:cTn id="6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3"/>
                                        </p:tgtEl>
                                        <p:attrNameLst>
                                          <p:attrName>ppt_x</p:attrName>
                                          <p:attrName>ppt_y</p:attrName>
                                        </p:attrNameLst>
                                      </p:cBhvr>
                                    </p:animMotion>
                                    <p:animEffect transition="in" filter="fade">
                                      <p:cBhvr>
                                        <p:cTn id="63" dur="1000"/>
                                        <p:tgtEl>
                                          <p:spTgt spid="13"/>
                                        </p:tgtEl>
                                      </p:cBhvr>
                                    </p:animEffect>
                                  </p:childTnLst>
                                </p:cTn>
                              </p:par>
                            </p:childTnLst>
                          </p:cTn>
                        </p:par>
                        <p:par>
                          <p:cTn id="64" fill="hold">
                            <p:stCondLst>
                              <p:cond delay="13850"/>
                            </p:stCondLst>
                            <p:childTnLst>
                              <p:par>
                                <p:cTn id="65" presetID="26" presetClass="emph" presetSubtype="0" fill="hold" grpId="1" nodeType="afterEffect">
                                  <p:stCondLst>
                                    <p:cond delay="0"/>
                                  </p:stCondLst>
                                  <p:iterate type="lt">
                                    <p:tmPct val="10000"/>
                                  </p:iterate>
                                  <p:childTnLst>
                                    <p:animEffect transition="out" filter="fade">
                                      <p:cBhvr>
                                        <p:cTn id="66" dur="500" tmFilter="0, 0; .2, .5; .8, .5; 1, 0"/>
                                        <p:tgtEl>
                                          <p:spTgt spid="13"/>
                                        </p:tgtEl>
                                      </p:cBhvr>
                                    </p:animEffect>
                                    <p:animScale>
                                      <p:cBhvr>
                                        <p:cTn id="6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P spid="11" grpId="0"/>
      <p:bldP spid="11" grpId="1"/>
      <p:bldP spid="12" grpId="0"/>
      <p:bldP spid="12"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29">
            <a:extLst>
              <a:ext uri="{FF2B5EF4-FFF2-40B4-BE49-F238E27FC236}">
                <a16:creationId xmlns="" xmlns:a16="http://schemas.microsoft.com/office/drawing/2014/main" id="{8923F222-3CE3-EC45-850D-A61A530A64C7}"/>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noFill/>
                </a:ln>
                <a:solidFill>
                  <a:prstClr val="white"/>
                </a:solidFill>
                <a:effectLst/>
                <a:uLnTx/>
                <a:uFillTx/>
                <a:latin typeface="iCiel Cadena" panose="02000503000000020004" pitchFamily="2" charset="77"/>
                <a:ea typeface="等线" panose="02010600030101010101" pitchFamily="2" charset="-122"/>
              </a:rPr>
              <a:t>Khởi</a:t>
            </a:r>
            <a:r>
              <a:rPr kumimoji="0" lang="en-US" altLang="zh-CN" sz="9600" b="0" i="0" u="none" strike="noStrike" kern="1200" cap="none" spc="0" normalizeH="0" noProof="0" dirty="0">
                <a:ln>
                  <a:noFill/>
                </a:ln>
                <a:solidFill>
                  <a:prstClr val="white"/>
                </a:solidFill>
                <a:effectLst/>
                <a:uLnTx/>
                <a:uFillTx/>
                <a:latin typeface="iCiel Cadena" panose="02000503000000020004" pitchFamily="2" charset="77"/>
                <a:ea typeface="等线" panose="02010600030101010101" pitchFamily="2" charset="-122"/>
              </a:rPr>
              <a:t> </a:t>
            </a:r>
            <a:r>
              <a:rPr kumimoji="0" lang="en-US" altLang="zh-CN" sz="9600" b="0" i="0" u="none" strike="noStrike" kern="1200" cap="none" spc="0" normalizeH="0" noProof="0" dirty="0" err="1">
                <a:ln>
                  <a:noFill/>
                </a:ln>
                <a:solidFill>
                  <a:prstClr val="white"/>
                </a:solidFill>
                <a:effectLst/>
                <a:uLnTx/>
                <a:uFillTx/>
                <a:latin typeface="iCiel Cadena" panose="02000503000000020004" pitchFamily="2" charset="77"/>
                <a:ea typeface="等线" panose="02010600030101010101" pitchFamily="2" charset="-122"/>
              </a:rPr>
              <a:t>động</a:t>
            </a:r>
            <a:endParaRPr kumimoji="0" lang="zh-CN" altLang="en-US" sz="9600" b="0" i="0" u="none" strike="noStrike" kern="1200" cap="none" spc="0" normalizeH="0" baseline="0" noProof="0" dirty="0">
              <a:ln>
                <a:noFill/>
              </a:ln>
              <a:solidFill>
                <a:prstClr val="white"/>
              </a:solidFill>
              <a:effectLst/>
              <a:uLnTx/>
              <a:uFillTx/>
              <a:latin typeface="iCiel Cadena" panose="02000503000000020004" pitchFamily="2" charset="77"/>
              <a:ea typeface="等线" panose="02010600030101010101" pitchFamily="2" charset="-122"/>
            </a:endParaRPr>
          </a:p>
        </p:txBody>
      </p:sp>
      <p:pic>
        <p:nvPicPr>
          <p:cNvPr id="3" name="图片 2">
            <a:extLst>
              <a:ext uri="{FF2B5EF4-FFF2-40B4-BE49-F238E27FC236}">
                <a16:creationId xmlns="" xmlns:a16="http://schemas.microsoft.com/office/drawing/2014/main" id="{1B05E7C3-F8B6-074E-97B8-0A600A72FB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155760466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grpSp>
        <p:nvGrpSpPr>
          <p:cNvPr id="8" name="Group 7">
            <a:extLst>
              <a:ext uri="{FF2B5EF4-FFF2-40B4-BE49-F238E27FC236}">
                <a16:creationId xmlns="" xmlns:a16="http://schemas.microsoft.com/office/drawing/2014/main" id="{74F803CE-924D-48C8-B3D4-97DAFEA6A5A4}"/>
              </a:ext>
            </a:extLst>
          </p:cNvPr>
          <p:cNvGrpSpPr/>
          <p:nvPr/>
        </p:nvGrpSpPr>
        <p:grpSpPr>
          <a:xfrm>
            <a:off x="2415840" y="987405"/>
            <a:ext cx="7875639" cy="3248654"/>
            <a:chOff x="2415840" y="1152871"/>
            <a:chExt cx="7875639" cy="3248654"/>
          </a:xfrm>
        </p:grpSpPr>
        <p:sp>
          <p:nvSpPr>
            <p:cNvPr id="11" name="任意多边形: 形状 10">
              <a:extLst>
                <a:ext uri="{FF2B5EF4-FFF2-40B4-BE49-F238E27FC236}">
                  <a16:creationId xmlns="" xmlns:a16="http://schemas.microsoft.com/office/drawing/2014/main" id="{8611AC2B-E747-4F7C-B4DF-9E1759E9853D}"/>
                </a:ext>
              </a:extLst>
            </p:cNvPr>
            <p:cNvSpPr/>
            <p:nvPr/>
          </p:nvSpPr>
          <p:spPr>
            <a:xfrm>
              <a:off x="2415840" y="1152871"/>
              <a:ext cx="7875639" cy="3248654"/>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 xmlns:a16="http://schemas.microsoft.com/office/drawing/2014/main" id="{C53F533D-8098-4DC6-85CB-13FAF1936BE0}"/>
                </a:ext>
              </a:extLst>
            </p:cNvPr>
            <p:cNvSpPr txBox="1"/>
            <p:nvPr/>
          </p:nvSpPr>
          <p:spPr>
            <a:xfrm>
              <a:off x="3265955" y="1438461"/>
              <a:ext cx="5881738" cy="2554545"/>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Chúc các con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rPr>
                <a:t>học tốt nhé!</a:t>
              </a:r>
              <a:endParaRPr kumimoji="0" lang="zh-CN" altLang="en-US" sz="80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UTM HelvetIns" panose="02040603050506020204" pitchFamily="18" charset="0"/>
                <a:ea typeface="思源黑体旧字形 Normal" panose="020B0400000000000000" pitchFamily="34" charset="-128"/>
                <a:cs typeface="+mn-cs"/>
              </a:endParaRPr>
            </a:p>
          </p:txBody>
        </p:sp>
      </p:grpSp>
      <p:pic>
        <p:nvPicPr>
          <p:cNvPr id="21" name="图片 20">
            <a:extLst>
              <a:ext uri="{FF2B5EF4-FFF2-40B4-BE49-F238E27FC236}">
                <a16:creationId xmlns="" xmlns:a16="http://schemas.microsoft.com/office/drawing/2014/main" id="{D1CD56B8-0791-4250-81B2-CC516F5E2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436" y="615394"/>
            <a:ext cx="1198404" cy="980704"/>
          </a:xfrm>
          <a:prstGeom prst="rect">
            <a:avLst/>
          </a:prstGeom>
        </p:spPr>
      </p:pic>
      <p:pic>
        <p:nvPicPr>
          <p:cNvPr id="22" name="图片 21">
            <a:extLst>
              <a:ext uri="{FF2B5EF4-FFF2-40B4-BE49-F238E27FC236}">
                <a16:creationId xmlns="" xmlns:a16="http://schemas.microsoft.com/office/drawing/2014/main" id="{A94F08A6-C8F4-4E0F-851E-378F34C0C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Tree>
    <p:extLst>
      <p:ext uri="{BB962C8B-B14F-4D97-AF65-F5344CB8AC3E}">
        <p14:creationId xmlns:p14="http://schemas.microsoft.com/office/powerpoint/2010/main" val="249157087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500"/>
                                        <p:tgtEl>
                                          <p:spTgt spid="22"/>
                                        </p:tgtEl>
                                      </p:cBhvr>
                                    </p:animEffect>
                                    <p:anim calcmode="lin" valueType="num">
                                      <p:cBhvr>
                                        <p:cTn id="24" dur="1500" fill="hold"/>
                                        <p:tgtEl>
                                          <p:spTgt spid="22"/>
                                        </p:tgtEl>
                                        <p:attrNameLst>
                                          <p:attrName>ppt_x</p:attrName>
                                        </p:attrNameLst>
                                      </p:cBhvr>
                                      <p:tavLst>
                                        <p:tav tm="0">
                                          <p:val>
                                            <p:strVal val="#ppt_x"/>
                                          </p:val>
                                        </p:tav>
                                        <p:tav tm="100000">
                                          <p:val>
                                            <p:strVal val="#ppt_x"/>
                                          </p:val>
                                        </p:tav>
                                      </p:tavLst>
                                    </p:anim>
                                    <p:anim calcmode="lin" valueType="num">
                                      <p:cBhvr>
                                        <p:cTn id="2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 xmlns:a16="http://schemas.microsoft.com/office/drawing/2014/main" id="{10310136-166A-A941-8D4F-54E4194AF4A5}"/>
              </a:ext>
            </a:extLst>
          </p:cNvPr>
          <p:cNvSpPr>
            <a:spLocks noChangeArrowheads="1"/>
          </p:cNvSpPr>
          <p:nvPr/>
        </p:nvSpPr>
        <p:spPr bwMode="auto">
          <a:xfrm>
            <a:off x="-25179" y="347373"/>
            <a:ext cx="12598179" cy="762000"/>
          </a:xfrm>
          <a:prstGeom prst="rect">
            <a:avLst/>
          </a:prstGeom>
          <a:ln/>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x-none" sz="4000" dirty="0">
                <a:solidFill>
                  <a:srgbClr val="0000CC"/>
                </a:solidFill>
              </a:rPr>
              <a:t>       </a:t>
            </a:r>
            <a:r>
              <a:rPr lang="en-US" altLang="x-none" sz="4000" dirty="0" err="1">
                <a:solidFill>
                  <a:srgbClr val="0000CC"/>
                </a:solidFill>
              </a:rPr>
              <a:t>Hãy</a:t>
            </a:r>
            <a:r>
              <a:rPr lang="en-US" altLang="x-none" sz="4000" dirty="0">
                <a:solidFill>
                  <a:srgbClr val="0000CC"/>
                </a:solidFill>
              </a:rPr>
              <a:t> </a:t>
            </a:r>
            <a:r>
              <a:rPr lang="en-US" altLang="x-none" sz="4000" dirty="0" err="1">
                <a:solidFill>
                  <a:srgbClr val="0000CC"/>
                </a:solidFill>
              </a:rPr>
              <a:t>nêu</a:t>
            </a:r>
            <a:r>
              <a:rPr lang="en-US" altLang="x-none" sz="4000" dirty="0">
                <a:solidFill>
                  <a:srgbClr val="0000CC"/>
                </a:solidFill>
              </a:rPr>
              <a:t> các </a:t>
            </a:r>
            <a:r>
              <a:rPr lang="en-US" altLang="x-none" sz="4000" dirty="0" err="1">
                <a:solidFill>
                  <a:srgbClr val="0000CC"/>
                </a:solidFill>
              </a:rPr>
              <a:t>cách</a:t>
            </a:r>
            <a:r>
              <a:rPr lang="en-US" altLang="x-none" sz="4000" dirty="0">
                <a:solidFill>
                  <a:srgbClr val="0000CC"/>
                </a:solidFill>
              </a:rPr>
              <a:t> </a:t>
            </a:r>
            <a:r>
              <a:rPr lang="en-US" altLang="x-none" sz="4000" dirty="0" err="1" smtClean="0">
                <a:solidFill>
                  <a:srgbClr val="0000CC"/>
                </a:solidFill>
              </a:rPr>
              <a:t>mở</a:t>
            </a:r>
            <a:r>
              <a:rPr lang="en-US" altLang="x-none" sz="4000" dirty="0" smtClean="0">
                <a:solidFill>
                  <a:srgbClr val="0000CC"/>
                </a:solidFill>
              </a:rPr>
              <a:t> </a:t>
            </a:r>
            <a:r>
              <a:rPr lang="en-US" altLang="x-none" sz="4000" dirty="0" err="1">
                <a:solidFill>
                  <a:srgbClr val="0000CC"/>
                </a:solidFill>
              </a:rPr>
              <a:t>bài</a:t>
            </a:r>
            <a:r>
              <a:rPr lang="en-US" altLang="x-none" sz="4000" dirty="0">
                <a:solidFill>
                  <a:srgbClr val="0000CC"/>
                </a:solidFill>
              </a:rPr>
              <a:t> </a:t>
            </a:r>
            <a:r>
              <a:rPr lang="en-US" altLang="x-none" sz="4000" dirty="0" err="1">
                <a:solidFill>
                  <a:srgbClr val="0000CC"/>
                </a:solidFill>
              </a:rPr>
              <a:t>trong</a:t>
            </a:r>
            <a:r>
              <a:rPr lang="en-US" altLang="x-none" sz="4000" dirty="0">
                <a:solidFill>
                  <a:srgbClr val="0000CC"/>
                </a:solidFill>
              </a:rPr>
              <a:t> </a:t>
            </a:r>
            <a:r>
              <a:rPr lang="en-US" altLang="x-none" sz="4000" dirty="0" err="1">
                <a:solidFill>
                  <a:srgbClr val="0000CC"/>
                </a:solidFill>
              </a:rPr>
              <a:t>văn</a:t>
            </a:r>
            <a:r>
              <a:rPr lang="en-US" altLang="x-none" sz="4000" dirty="0">
                <a:solidFill>
                  <a:srgbClr val="0000CC"/>
                </a:solidFill>
              </a:rPr>
              <a:t> </a:t>
            </a:r>
            <a:r>
              <a:rPr lang="en-US" altLang="x-none" sz="4000" dirty="0" err="1">
                <a:solidFill>
                  <a:srgbClr val="0000CC"/>
                </a:solidFill>
              </a:rPr>
              <a:t>kể</a:t>
            </a:r>
            <a:r>
              <a:rPr lang="en-US" altLang="x-none" sz="4000" dirty="0">
                <a:solidFill>
                  <a:srgbClr val="0000CC"/>
                </a:solidFill>
              </a:rPr>
              <a:t> </a:t>
            </a:r>
            <a:r>
              <a:rPr lang="en-US" altLang="x-none" sz="4000" dirty="0" err="1">
                <a:solidFill>
                  <a:srgbClr val="0000CC"/>
                </a:solidFill>
              </a:rPr>
              <a:t>chuyện</a:t>
            </a:r>
            <a:r>
              <a:rPr lang="en-US" altLang="x-none" sz="4000" dirty="0">
                <a:solidFill>
                  <a:srgbClr val="0000CC"/>
                </a:solidFill>
              </a:rPr>
              <a:t>?</a:t>
            </a:r>
          </a:p>
        </p:txBody>
      </p:sp>
      <p:sp>
        <p:nvSpPr>
          <p:cNvPr id="7" name="TextBox 6">
            <a:extLst>
              <a:ext uri="{FF2B5EF4-FFF2-40B4-BE49-F238E27FC236}">
                <a16:creationId xmlns="" xmlns:a16="http://schemas.microsoft.com/office/drawing/2014/main" id="{38F40E28-058E-EF42-B1EB-1D996EE14FAC}"/>
              </a:ext>
            </a:extLst>
          </p:cNvPr>
          <p:cNvSpPr txBox="1"/>
          <p:nvPr/>
        </p:nvSpPr>
        <p:spPr>
          <a:xfrm>
            <a:off x="5312773" y="2084027"/>
            <a:ext cx="1566454" cy="707886"/>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cách</a:t>
            </a:r>
            <a:endParaRPr kumimoji="0" lang="en-US" sz="4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 xmlns:a16="http://schemas.microsoft.com/office/drawing/2014/main" id="{7B9AAD8F-4662-D34B-8617-DA06F2888C83}"/>
              </a:ext>
            </a:extLst>
          </p:cNvPr>
          <p:cNvCxnSpPr/>
          <p:nvPr/>
        </p:nvCxnSpPr>
        <p:spPr>
          <a:xfrm flipH="1">
            <a:off x="3548063" y="2791912"/>
            <a:ext cx="2547937" cy="479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 xmlns:a16="http://schemas.microsoft.com/office/drawing/2014/main" id="{8D30AC51-18C4-1440-B79F-B72C4B9FE732}"/>
              </a:ext>
            </a:extLst>
          </p:cNvPr>
          <p:cNvCxnSpPr>
            <a:cxnSpLocks/>
          </p:cNvCxnSpPr>
          <p:nvPr/>
        </p:nvCxnSpPr>
        <p:spPr>
          <a:xfrm>
            <a:off x="6117918" y="2791913"/>
            <a:ext cx="2491982" cy="479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 xmlns:a16="http://schemas.microsoft.com/office/drawing/2014/main" id="{1E8502EA-E39C-424C-BDD2-71D573C716EC}"/>
              </a:ext>
            </a:extLst>
          </p:cNvPr>
          <p:cNvSpPr txBox="1"/>
          <p:nvPr/>
        </p:nvSpPr>
        <p:spPr>
          <a:xfrm>
            <a:off x="1150374" y="3271337"/>
            <a:ext cx="3574027" cy="1384995"/>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x-none" sz="2800" b="1" dirty="0">
                <a:latin typeface="iCiel Cadena" panose="02000503000000020004" pitchFamily="2" charset="77"/>
              </a:rPr>
              <a:t>Mở bài trực tiếp</a:t>
            </a:r>
          </a:p>
          <a:p>
            <a:pPr algn="ctr"/>
            <a:r>
              <a:rPr lang="x-none" sz="2800" dirty="0"/>
              <a:t>Kể ngay vào sự việc mở đầu câu chuyện</a:t>
            </a:r>
          </a:p>
        </p:txBody>
      </p:sp>
      <p:sp>
        <p:nvSpPr>
          <p:cNvPr id="12" name="TextBox 11">
            <a:extLst>
              <a:ext uri="{FF2B5EF4-FFF2-40B4-BE49-F238E27FC236}">
                <a16:creationId xmlns="" xmlns:a16="http://schemas.microsoft.com/office/drawing/2014/main" id="{260EC259-C6EF-EA42-8166-F7A702F166CF}"/>
              </a:ext>
            </a:extLst>
          </p:cNvPr>
          <p:cNvSpPr txBox="1"/>
          <p:nvPr/>
        </p:nvSpPr>
        <p:spPr>
          <a:xfrm>
            <a:off x="6563032" y="3350124"/>
            <a:ext cx="4344453" cy="1384995"/>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x-none" sz="2800" b="1" dirty="0">
                <a:solidFill>
                  <a:srgbClr val="FF0000"/>
                </a:solidFill>
                <a:latin typeface="iCiel Cadena" panose="02000503000000020004" pitchFamily="2" charset="77"/>
              </a:rPr>
              <a:t>Mở bài gián tiếp</a:t>
            </a:r>
          </a:p>
          <a:p>
            <a:pPr algn="ctr"/>
            <a:r>
              <a:rPr lang="en-US" sz="2800" dirty="0">
                <a:solidFill>
                  <a:srgbClr val="002060"/>
                </a:solidFill>
              </a:rPr>
              <a:t>N</a:t>
            </a:r>
            <a:r>
              <a:rPr lang="x-none" sz="2800" dirty="0">
                <a:solidFill>
                  <a:srgbClr val="002060"/>
                </a:solidFill>
              </a:rPr>
              <a:t>ói chuyện khác để dẫn vào câu chuyện định kể.</a:t>
            </a:r>
          </a:p>
        </p:txBody>
      </p:sp>
      <p:pic>
        <p:nvPicPr>
          <p:cNvPr id="13" name="Picture 12">
            <a:extLst>
              <a:ext uri="{FF2B5EF4-FFF2-40B4-BE49-F238E27FC236}">
                <a16:creationId xmlns="" xmlns:a16="http://schemas.microsoft.com/office/drawing/2014/main" id="{06464939-251D-7244-B35C-3336E236CDB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3908" l="0" r="99291"/>
                    </a14:imgEffect>
                  </a14:imgLayer>
                </a14:imgProps>
              </a:ext>
              <a:ext uri="{28A0092B-C50C-407E-A947-70E740481C1C}">
                <a14:useLocalDpi xmlns:a14="http://schemas.microsoft.com/office/drawing/2010/main" val="0"/>
              </a:ext>
            </a:extLst>
          </a:blip>
          <a:stretch>
            <a:fillRect/>
          </a:stretch>
        </p:blipFill>
        <p:spPr>
          <a:xfrm rot="20414037">
            <a:off x="253716" y="75590"/>
            <a:ext cx="1205400" cy="1859393"/>
          </a:xfrm>
          <a:prstGeom prst="rect">
            <a:avLst/>
          </a:prstGeom>
        </p:spPr>
      </p:pic>
    </p:spTree>
    <p:extLst>
      <p:ext uri="{BB962C8B-B14F-4D97-AF65-F5344CB8AC3E}">
        <p14:creationId xmlns:p14="http://schemas.microsoft.com/office/powerpoint/2010/main" val="192256060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4">
            <a:extLst>
              <a:ext uri="{FF2B5EF4-FFF2-40B4-BE49-F238E27FC236}">
                <a16:creationId xmlns="" xmlns:a16="http://schemas.microsoft.com/office/drawing/2014/main" id="{9D8D3B13-D3E0-F54A-87CF-472ADE6C7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594" y="728373"/>
            <a:ext cx="11126812" cy="5782254"/>
          </a:xfrm>
          <a:prstGeom prst="rect">
            <a:avLst/>
          </a:prstGeom>
          <a:effectLst>
            <a:outerShdw blurRad="50800" dist="38100" dir="5400000" algn="t" rotWithShape="0">
              <a:prstClr val="black">
                <a:alpha val="40000"/>
              </a:prstClr>
            </a:outerShdw>
          </a:effectLst>
        </p:spPr>
      </p:pic>
      <p:sp>
        <p:nvSpPr>
          <p:cNvPr id="2" name="Rectangle 7">
            <a:extLst>
              <a:ext uri="{FF2B5EF4-FFF2-40B4-BE49-F238E27FC236}">
                <a16:creationId xmlns="" xmlns:a16="http://schemas.microsoft.com/office/drawing/2014/main" id="{10310136-166A-A941-8D4F-54E4194AF4A5}"/>
              </a:ext>
            </a:extLst>
          </p:cNvPr>
          <p:cNvSpPr>
            <a:spLocks noChangeArrowheads="1"/>
          </p:cNvSpPr>
          <p:nvPr/>
        </p:nvSpPr>
        <p:spPr bwMode="auto">
          <a:xfrm>
            <a:off x="-25179" y="347373"/>
            <a:ext cx="12598179" cy="762000"/>
          </a:xfrm>
          <a:prstGeom prst="rect">
            <a:avLst/>
          </a:prstGeom>
          <a:ln/>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x-none" sz="4000" dirty="0">
                <a:solidFill>
                  <a:srgbClr val="0000CC"/>
                </a:solidFill>
              </a:rPr>
              <a:t>       Theo </a:t>
            </a:r>
            <a:r>
              <a:rPr lang="en-US" altLang="x-none" sz="4000" dirty="0" err="1">
                <a:solidFill>
                  <a:srgbClr val="0000CC"/>
                </a:solidFill>
              </a:rPr>
              <a:t>em</a:t>
            </a:r>
            <a:r>
              <a:rPr lang="en-US" altLang="x-none" sz="4000" dirty="0">
                <a:solidFill>
                  <a:srgbClr val="0000CC"/>
                </a:solidFill>
              </a:rPr>
              <a:t>, </a:t>
            </a:r>
            <a:r>
              <a:rPr lang="en-US" altLang="x-none" sz="4000" dirty="0" err="1">
                <a:solidFill>
                  <a:srgbClr val="0000CC"/>
                </a:solidFill>
              </a:rPr>
              <a:t>mở</a:t>
            </a:r>
            <a:r>
              <a:rPr lang="en-US" altLang="x-none" sz="4000" dirty="0">
                <a:solidFill>
                  <a:srgbClr val="0000CC"/>
                </a:solidFill>
              </a:rPr>
              <a:t> </a:t>
            </a:r>
            <a:r>
              <a:rPr lang="en-US" altLang="x-none" sz="4000" dirty="0" err="1">
                <a:solidFill>
                  <a:srgbClr val="0000CC"/>
                </a:solidFill>
              </a:rPr>
              <a:t>bài</a:t>
            </a:r>
            <a:r>
              <a:rPr lang="en-US" altLang="x-none" sz="4000" dirty="0">
                <a:solidFill>
                  <a:srgbClr val="0000CC"/>
                </a:solidFill>
              </a:rPr>
              <a:t> </a:t>
            </a:r>
            <a:r>
              <a:rPr lang="en-US" altLang="x-none" sz="4000" dirty="0" err="1">
                <a:solidFill>
                  <a:srgbClr val="0000CC"/>
                </a:solidFill>
              </a:rPr>
              <a:t>dưới</a:t>
            </a:r>
            <a:r>
              <a:rPr lang="en-US" altLang="x-none" sz="4000" dirty="0">
                <a:solidFill>
                  <a:srgbClr val="0000CC"/>
                </a:solidFill>
              </a:rPr>
              <a:t> </a:t>
            </a:r>
            <a:r>
              <a:rPr lang="en-US" altLang="x-none" sz="4000" dirty="0" err="1">
                <a:solidFill>
                  <a:srgbClr val="0000CC"/>
                </a:solidFill>
              </a:rPr>
              <a:t>đây</a:t>
            </a:r>
            <a:r>
              <a:rPr lang="en-US" altLang="x-none" sz="4000" dirty="0">
                <a:solidFill>
                  <a:srgbClr val="0000CC"/>
                </a:solidFill>
              </a:rPr>
              <a:t> </a:t>
            </a:r>
            <a:r>
              <a:rPr lang="en-US" altLang="x-none" sz="4000" dirty="0" err="1">
                <a:solidFill>
                  <a:srgbClr val="0000CC"/>
                </a:solidFill>
              </a:rPr>
              <a:t>được</a:t>
            </a:r>
            <a:r>
              <a:rPr lang="en-US" altLang="x-none" sz="4000" dirty="0">
                <a:solidFill>
                  <a:srgbClr val="0000CC"/>
                </a:solidFill>
              </a:rPr>
              <a:t> </a:t>
            </a:r>
            <a:r>
              <a:rPr lang="en-US" altLang="x-none" sz="4000" dirty="0" err="1">
                <a:solidFill>
                  <a:srgbClr val="0000CC"/>
                </a:solidFill>
              </a:rPr>
              <a:t>viết</a:t>
            </a:r>
            <a:r>
              <a:rPr lang="en-US" altLang="x-none" sz="4000" dirty="0">
                <a:solidFill>
                  <a:srgbClr val="0000CC"/>
                </a:solidFill>
              </a:rPr>
              <a:t> </a:t>
            </a:r>
            <a:r>
              <a:rPr lang="en-US" altLang="x-none" sz="4000" dirty="0" err="1">
                <a:solidFill>
                  <a:srgbClr val="0000CC"/>
                </a:solidFill>
              </a:rPr>
              <a:t>theo</a:t>
            </a:r>
            <a:r>
              <a:rPr lang="en-US" altLang="x-none" sz="4000" dirty="0">
                <a:solidFill>
                  <a:srgbClr val="0000CC"/>
                </a:solidFill>
              </a:rPr>
              <a:t> </a:t>
            </a:r>
            <a:r>
              <a:rPr lang="en-US" altLang="x-none" sz="4000" dirty="0" err="1">
                <a:solidFill>
                  <a:srgbClr val="0000CC"/>
                </a:solidFill>
              </a:rPr>
              <a:t>cách</a:t>
            </a:r>
            <a:r>
              <a:rPr lang="en-US" altLang="x-none" sz="4000" dirty="0">
                <a:solidFill>
                  <a:srgbClr val="0000CC"/>
                </a:solidFill>
              </a:rPr>
              <a:t> </a:t>
            </a:r>
            <a:r>
              <a:rPr lang="en-US" altLang="x-none" sz="4000" dirty="0" err="1">
                <a:solidFill>
                  <a:srgbClr val="0000CC"/>
                </a:solidFill>
              </a:rPr>
              <a:t>nào</a:t>
            </a:r>
            <a:r>
              <a:rPr lang="en-US" altLang="x-none" sz="4000" dirty="0">
                <a:solidFill>
                  <a:srgbClr val="0000CC"/>
                </a:solidFill>
              </a:rPr>
              <a:t>?</a:t>
            </a:r>
          </a:p>
        </p:txBody>
      </p:sp>
      <p:pic>
        <p:nvPicPr>
          <p:cNvPr id="13" name="Picture 12">
            <a:extLst>
              <a:ext uri="{FF2B5EF4-FFF2-40B4-BE49-F238E27FC236}">
                <a16:creationId xmlns="" xmlns:a16="http://schemas.microsoft.com/office/drawing/2014/main" id="{06464939-251D-7244-B35C-3336E236CDB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3908" l="0" r="99291"/>
                    </a14:imgEffect>
                  </a14:imgLayer>
                </a14:imgProps>
              </a:ext>
              <a:ext uri="{28A0092B-C50C-407E-A947-70E740481C1C}">
                <a14:useLocalDpi xmlns:a14="http://schemas.microsoft.com/office/drawing/2010/main" val="0"/>
              </a:ext>
            </a:extLst>
          </a:blip>
          <a:stretch>
            <a:fillRect/>
          </a:stretch>
        </p:blipFill>
        <p:spPr>
          <a:xfrm rot="20414037">
            <a:off x="159299" y="75590"/>
            <a:ext cx="1205400" cy="1859393"/>
          </a:xfrm>
          <a:prstGeom prst="rect">
            <a:avLst/>
          </a:prstGeom>
        </p:spPr>
      </p:pic>
      <p:sp>
        <p:nvSpPr>
          <p:cNvPr id="3" name="Rectangle 2">
            <a:extLst>
              <a:ext uri="{FF2B5EF4-FFF2-40B4-BE49-F238E27FC236}">
                <a16:creationId xmlns="" xmlns:a16="http://schemas.microsoft.com/office/drawing/2014/main" id="{3A8E28A1-A783-3544-ABF0-0CC45D754F12}"/>
              </a:ext>
            </a:extLst>
          </p:cNvPr>
          <p:cNvSpPr/>
          <p:nvPr/>
        </p:nvSpPr>
        <p:spPr>
          <a:xfrm>
            <a:off x="1643594" y="2351611"/>
            <a:ext cx="9176659" cy="2677656"/>
          </a:xfrm>
          <a:prstGeom prst="rect">
            <a:avLst/>
          </a:prstGeom>
        </p:spPr>
        <p:txBody>
          <a:bodyPr wrap="square">
            <a:spAutoFit/>
          </a:bodyPr>
          <a:lstStyle/>
          <a:p>
            <a:r>
              <a:rPr lang="vi-VN" sz="2800" b="0" i="0" u="none" strike="noStrike" dirty="0">
                <a:effectLst/>
                <a:latin typeface="Times New Roman" panose="02020603050405020304" pitchFamily="18" charset="0"/>
                <a:cs typeface="Times New Roman" panose="02020603050405020304" pitchFamily="18" charset="0"/>
              </a:rPr>
              <a:t>	Khi còn là thanh niên, Bác Hồ luôn luôn canh cánh tìm kiếm con đường cứu nước nhà ra khỏi xiềng xích bảo hộ của thực dân Pháp. Lúc ấy, Bác Hồ đang ở Sài Gòn. Khi quyết định ra nước ngoài tìm hiểu về con đường cứu nước, Bác Hồ thuyết phục một người bạn thân của mình cùng đi. Người đó là bác Lê.</a:t>
            </a:r>
            <a:endParaRPr lang="x-none"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689850A4-29CB-9D44-B4DB-04527A7E8B33}"/>
              </a:ext>
            </a:extLst>
          </p:cNvPr>
          <p:cNvSpPr txBox="1"/>
          <p:nvPr/>
        </p:nvSpPr>
        <p:spPr>
          <a:xfrm>
            <a:off x="4234543" y="5123615"/>
            <a:ext cx="3066865" cy="584775"/>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M</a:t>
            </a:r>
            <a:r>
              <a:rPr lang="x-none" sz="3200" b="1" dirty="0">
                <a:solidFill>
                  <a:srgbClr val="C00000"/>
                </a:solidFill>
                <a:latin typeface="Times New Roman" panose="02020603050405020304" pitchFamily="18" charset="0"/>
                <a:cs typeface="Times New Roman" panose="02020603050405020304" pitchFamily="18" charset="0"/>
              </a:rPr>
              <a:t>ở bài gián tiếp</a:t>
            </a:r>
          </a:p>
        </p:txBody>
      </p:sp>
    </p:spTree>
    <p:extLst>
      <p:ext uri="{BB962C8B-B14F-4D97-AF65-F5344CB8AC3E}">
        <p14:creationId xmlns:p14="http://schemas.microsoft.com/office/powerpoint/2010/main" val="272948435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dir="cw">
                                      <p:cBhvr override="childStyle">
                                        <p:cTn id="20" dur="2000" fill="hold"/>
                                        <p:tgtEl>
                                          <p:spTgt spid="4"/>
                                        </p:tgtEl>
                                        <p:attrNameLst>
                                          <p:attrName>style.color</p:attrName>
                                        </p:attrNameLst>
                                      </p:cBhvr>
                                      <p:to>
                                        <a:schemeClr val="accent2"/>
                                      </p:to>
                                    </p:animClr>
                                  </p:childTnLst>
                                </p:cTn>
                              </p:par>
                            </p:childTnLst>
                          </p:cTn>
                        </p:par>
                      </p:childTnLst>
                    </p:cTn>
                  </p:par>
                  <p:par>
                    <p:cTn id="21" fill="hold">
                      <p:stCondLst>
                        <p:cond delay="indefinite"/>
                      </p:stCondLst>
                      <p:childTnLst>
                        <p:par>
                          <p:cTn id="22" fill="hold">
                            <p:stCondLst>
                              <p:cond delay="0"/>
                            </p:stCondLst>
                            <p:childTnLst>
                              <p:par>
                                <p:cTn id="23" presetID="10" presetClass="emph" presetSubtype="0" fill="hold" nodeType="clickEffect">
                                  <p:stCondLst>
                                    <p:cond delay="0"/>
                                  </p:stCondLst>
                                  <p:childTnLst>
                                    <p:anim calcmode="discrete" valueType="str">
                                      <p:cBhvr override="childStyle">
                                        <p:cTn id="24"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文本框 31">
            <a:extLst>
              <a:ext uri="{FF2B5EF4-FFF2-40B4-BE49-F238E27FC236}">
                <a16:creationId xmlns="" xmlns:a16="http://schemas.microsoft.com/office/drawing/2014/main" id="{83DE03ED-8E7A-4DDD-A5F3-2AB97F76B77A}"/>
              </a:ext>
            </a:extLst>
          </p:cNvPr>
          <p:cNvSpPr txBox="1"/>
          <p:nvPr/>
        </p:nvSpPr>
        <p:spPr>
          <a:xfrm>
            <a:off x="4753444" y="2321004"/>
            <a:ext cx="439055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UTM HelvetIns" panose="02040603050506020204" pitchFamily="18" charset="0"/>
                <a:ea typeface="思源黑体旧字形 Normal" panose="020B0400000000000000" pitchFamily="34" charset="-128"/>
                <a:cs typeface="FZShaoEr-M11" charset="-122"/>
              </a:rPr>
              <a:t>Khám</a:t>
            </a:r>
            <a:r>
              <a:rPr kumimoji="1" lang="en-US" altLang="zh-CN" sz="6600" b="1" i="0" u="none" strike="noStrike" kern="1200" cap="none" spc="0" normalizeH="0" noProof="0" dirty="0">
                <a:ln>
                  <a:noFill/>
                </a:ln>
                <a:solidFill>
                  <a:prstClr val="white"/>
                </a:solidFill>
                <a:effectLst/>
                <a:uLnTx/>
                <a:uFillTx/>
                <a:latin typeface="UTM HelvetIns" panose="02040603050506020204" pitchFamily="18" charset="0"/>
                <a:ea typeface="思源黑体旧字形 Normal" panose="020B0400000000000000" pitchFamily="34" charset="-128"/>
                <a:cs typeface="FZShaoEr-M11" charset="-122"/>
              </a:rPr>
              <a:t> </a:t>
            </a:r>
            <a:r>
              <a:rPr kumimoji="1" lang="en-US" altLang="zh-CN" sz="6600" b="1" i="0" u="none" strike="noStrike" kern="1200" cap="none" spc="0" normalizeH="0" noProof="0" dirty="0" err="1">
                <a:ln>
                  <a:noFill/>
                </a:ln>
                <a:solidFill>
                  <a:prstClr val="white"/>
                </a:solidFill>
                <a:effectLst/>
                <a:uLnTx/>
                <a:uFillTx/>
                <a:latin typeface="UTM HelvetIns" panose="02040603050506020204" pitchFamily="18" charset="0"/>
                <a:ea typeface="思源黑体旧字形 Normal" panose="020B0400000000000000" pitchFamily="34" charset="-128"/>
                <a:cs typeface="FZShaoEr-M11" charset="-122"/>
              </a:rPr>
              <a:t>phá</a:t>
            </a:r>
            <a:endParaRPr kumimoji="1" lang="zh-CN" altLang="en-US" sz="6600" b="1" i="0" u="none" strike="noStrike" kern="1200" cap="none" spc="0" normalizeH="0" baseline="0" noProof="0" dirty="0">
              <a:ln>
                <a:noFill/>
              </a:ln>
              <a:solidFill>
                <a:prstClr val="white"/>
              </a:solidFill>
              <a:effectLst/>
              <a:uLnTx/>
              <a:uFillTx/>
              <a:latin typeface="UTM HelvetIns" panose="02040603050506020204" pitchFamily="18" charset="0"/>
              <a:ea typeface="思源黑体旧字形 Normal" panose="020B0400000000000000" pitchFamily="34" charset="-128"/>
              <a:cs typeface="FZShaoEr-M11" charset="-122"/>
            </a:endParaRPr>
          </a:p>
        </p:txBody>
      </p:sp>
      <p:pic>
        <p:nvPicPr>
          <p:cNvPr id="8" name="图片 30">
            <a:extLst>
              <a:ext uri="{FF2B5EF4-FFF2-40B4-BE49-F238E27FC236}">
                <a16:creationId xmlns=""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10" name="图片 2">
            <a:extLst>
              <a:ext uri="{FF2B5EF4-FFF2-40B4-BE49-F238E27FC236}">
                <a16:creationId xmlns=""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354212064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D05AF6C-0D42-4B03-98CD-BE7BA171A2D9}"/>
              </a:ext>
            </a:extLst>
          </p:cNvPr>
          <p:cNvPicPr>
            <a:picLocks noChangeAspect="1"/>
          </p:cNvPicPr>
          <p:nvPr/>
        </p:nvPicPr>
        <p:blipFill>
          <a:blip r:embed="rId2"/>
          <a:srcRect/>
          <a:stretch/>
        </p:blipFill>
        <p:spPr>
          <a:xfrm>
            <a:off x="284654" y="1838713"/>
            <a:ext cx="3818864" cy="2610209"/>
          </a:xfrm>
          <a:prstGeom prst="rect">
            <a:avLst/>
          </a:prstGeom>
        </p:spPr>
      </p:pic>
      <p:grpSp>
        <p:nvGrpSpPr>
          <p:cNvPr id="14" name="Group 13">
            <a:extLst>
              <a:ext uri="{FF2B5EF4-FFF2-40B4-BE49-F238E27FC236}">
                <a16:creationId xmlns="" xmlns:a16="http://schemas.microsoft.com/office/drawing/2014/main" id="{5DB15C19-9550-484B-9B87-35622E5FB42D}"/>
              </a:ext>
            </a:extLst>
          </p:cNvPr>
          <p:cNvGrpSpPr/>
          <p:nvPr/>
        </p:nvGrpSpPr>
        <p:grpSpPr>
          <a:xfrm>
            <a:off x="4574857" y="1180391"/>
            <a:ext cx="8459690" cy="876426"/>
            <a:chOff x="4574857" y="1180391"/>
            <a:chExt cx="8459690" cy="876426"/>
          </a:xfrm>
        </p:grpSpPr>
        <p:sp>
          <p:nvSpPr>
            <p:cNvPr id="2" name="Content Placeholder 2">
              <a:extLst>
                <a:ext uri="{FF2B5EF4-FFF2-40B4-BE49-F238E27FC236}">
                  <a16:creationId xmlns="" xmlns:a16="http://schemas.microsoft.com/office/drawing/2014/main" id="{DE35985A-77BD-40AA-BD27-1D4942BD6813}"/>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lvl="0" indent="-273050" algn="just" eaLnBrk="1" hangingPunct="1">
                <a:lnSpc>
                  <a:spcPts val="3500"/>
                </a:lnSpc>
              </a:pPr>
              <a:r>
                <a:rPr lang="en-US" altLang="x-none" sz="2400" dirty="0">
                  <a:solidFill>
                    <a:srgbClr val="000099"/>
                  </a:solidFill>
                  <a:latin typeface="Times New Roman" panose="02020603050405020304" pitchFamily="18" charset="0"/>
                  <a:cs typeface="Times New Roman" panose="02020603050405020304" pitchFamily="18" charset="0"/>
                </a:rPr>
                <a:t>1. </a:t>
              </a:r>
              <a:r>
                <a:rPr lang="en-US" altLang="x-none" sz="2400" dirty="0" err="1">
                  <a:solidFill>
                    <a:srgbClr val="000099"/>
                  </a:solidFill>
                  <a:latin typeface="Times New Roman" panose="02020603050405020304" pitchFamily="18" charset="0"/>
                  <a:cs typeface="Times New Roman" panose="02020603050405020304" pitchFamily="18" charset="0"/>
                </a:rPr>
                <a:t>Đọc</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lại</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truyện</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b="1" i="1" dirty="0" err="1">
                  <a:solidFill>
                    <a:srgbClr val="000099"/>
                  </a:solidFill>
                  <a:latin typeface="Times New Roman" panose="02020603050405020304" pitchFamily="18" charset="0"/>
                  <a:cs typeface="Times New Roman" panose="02020603050405020304" pitchFamily="18" charset="0"/>
                </a:rPr>
                <a:t>Ông</a:t>
              </a:r>
              <a:r>
                <a:rPr lang="en-US" altLang="x-none" sz="2400" b="1" i="1" dirty="0">
                  <a:solidFill>
                    <a:srgbClr val="000099"/>
                  </a:solidFill>
                  <a:latin typeface="Times New Roman" panose="02020603050405020304" pitchFamily="18" charset="0"/>
                  <a:cs typeface="Times New Roman" panose="02020603050405020304" pitchFamily="18" charset="0"/>
                </a:rPr>
                <a:t> </a:t>
              </a:r>
              <a:r>
                <a:rPr lang="en-US" altLang="x-none" sz="2400" b="1" i="1" dirty="0" err="1">
                  <a:solidFill>
                    <a:srgbClr val="000099"/>
                  </a:solidFill>
                  <a:latin typeface="Times New Roman" panose="02020603050405020304" pitchFamily="18" charset="0"/>
                  <a:cs typeface="Times New Roman" panose="02020603050405020304" pitchFamily="18" charset="0"/>
                </a:rPr>
                <a:t>Trạng</a:t>
              </a:r>
              <a:r>
                <a:rPr lang="en-US" altLang="x-none" sz="2400" b="1" i="1" dirty="0">
                  <a:solidFill>
                    <a:srgbClr val="000099"/>
                  </a:solidFill>
                  <a:latin typeface="Times New Roman" panose="02020603050405020304" pitchFamily="18" charset="0"/>
                  <a:cs typeface="Times New Roman" panose="02020603050405020304" pitchFamily="18" charset="0"/>
                </a:rPr>
                <a:t> </a:t>
              </a:r>
              <a:r>
                <a:rPr lang="en-US" altLang="x-none" sz="2400" b="1" i="1" dirty="0" err="1">
                  <a:solidFill>
                    <a:srgbClr val="000099"/>
                  </a:solidFill>
                  <a:latin typeface="Times New Roman" panose="02020603050405020304" pitchFamily="18" charset="0"/>
                  <a:cs typeface="Times New Roman" panose="02020603050405020304" pitchFamily="18" charset="0"/>
                </a:rPr>
                <a:t>thả</a:t>
              </a:r>
              <a:r>
                <a:rPr lang="en-US" altLang="x-none" sz="2400" b="1" i="1" dirty="0">
                  <a:solidFill>
                    <a:srgbClr val="000099"/>
                  </a:solidFill>
                  <a:latin typeface="Times New Roman" panose="02020603050405020304" pitchFamily="18" charset="0"/>
                  <a:cs typeface="Times New Roman" panose="02020603050405020304" pitchFamily="18" charset="0"/>
                </a:rPr>
                <a:t> </a:t>
              </a:r>
              <a:r>
                <a:rPr lang="en-US" altLang="x-none" sz="2400" b="1" i="1" dirty="0" err="1">
                  <a:solidFill>
                    <a:srgbClr val="000099"/>
                  </a:solidFill>
                  <a:latin typeface="Times New Roman" panose="02020603050405020304" pitchFamily="18" charset="0"/>
                  <a:cs typeface="Times New Roman" panose="02020603050405020304" pitchFamily="18" charset="0"/>
                </a:rPr>
                <a:t>diều</a:t>
              </a:r>
              <a:r>
                <a:rPr lang="en-US" altLang="x-none" sz="2400" dirty="0">
                  <a:solidFill>
                    <a:srgbClr val="000099"/>
                  </a:solidFill>
                  <a:latin typeface="Times New Roman" panose="02020603050405020304" pitchFamily="18" charset="0"/>
                  <a:cs typeface="Times New Roman" panose="02020603050405020304" pitchFamily="18" charset="0"/>
                </a:rPr>
                <a:t> (SGK </a:t>
              </a:r>
              <a:r>
                <a:rPr lang="en-US" altLang="x-none" sz="2400" dirty="0" err="1">
                  <a:solidFill>
                    <a:srgbClr val="000099"/>
                  </a:solidFill>
                  <a:latin typeface="Times New Roman" panose="02020603050405020304" pitchFamily="18" charset="0"/>
                  <a:cs typeface="Times New Roman" panose="02020603050405020304" pitchFamily="18" charset="0"/>
                </a:rPr>
                <a:t>trang</a:t>
              </a:r>
              <a:r>
                <a:rPr lang="en-US" altLang="x-none" sz="2400" dirty="0">
                  <a:solidFill>
                    <a:srgbClr val="000099"/>
                  </a:solidFill>
                  <a:latin typeface="Times New Roman" panose="02020603050405020304" pitchFamily="18" charset="0"/>
                  <a:cs typeface="Times New Roman" panose="02020603050405020304" pitchFamily="18" charset="0"/>
                </a:rPr>
                <a:t> 104)</a:t>
              </a:r>
              <a:endParaRPr kumimoji="0" lang="en-US" altLang="en-US" sz="2400" b="1" i="0" u="none" strike="noStrike" kern="1200" cap="none" spc="0" normalizeH="0" baseline="0" noProof="0" dirty="0">
                <a:ln>
                  <a:noFill/>
                </a:ln>
                <a:solidFill>
                  <a:srgbClr val="F65B59"/>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 xmlns:a16="http://schemas.microsoft.com/office/drawing/2014/main" id="{C53C2735-9ADE-4B9A-BAF3-05D061F2B97F}"/>
                </a:ext>
              </a:extLst>
            </p:cNvPr>
            <p:cNvGrpSpPr/>
            <p:nvPr/>
          </p:nvGrpSpPr>
          <p:grpSpPr>
            <a:xfrm>
              <a:off x="4574857" y="1220469"/>
              <a:ext cx="6717272" cy="836348"/>
              <a:chOff x="4574857" y="1220469"/>
              <a:chExt cx="6717272" cy="836348"/>
            </a:xfrm>
          </p:grpSpPr>
          <p:grpSp>
            <p:nvGrpSpPr>
              <p:cNvPr id="8" name="组合 32">
                <a:extLst>
                  <a:ext uri="{FF2B5EF4-FFF2-40B4-BE49-F238E27FC236}">
                    <a16:creationId xmlns="" xmlns:a16="http://schemas.microsoft.com/office/drawing/2014/main" id="{450D7BFC-09AD-42BF-827A-2713D58CAD87}"/>
                  </a:ext>
                </a:extLst>
              </p:cNvPr>
              <p:cNvGrpSpPr/>
              <p:nvPr/>
            </p:nvGrpSpPr>
            <p:grpSpPr>
              <a:xfrm>
                <a:off x="4574857" y="1220469"/>
                <a:ext cx="3695519" cy="836348"/>
                <a:chOff x="6096000" y="397960"/>
                <a:chExt cx="3695519" cy="836348"/>
              </a:xfrm>
            </p:grpSpPr>
            <p:pic>
              <p:nvPicPr>
                <p:cNvPr id="10" name="图片 34">
                  <a:extLst>
                    <a:ext uri="{FF2B5EF4-FFF2-40B4-BE49-F238E27FC236}">
                      <a16:creationId xmlns="" xmlns:a16="http://schemas.microsoft.com/office/drawing/2014/main" id="{75EF7644-5C21-4598-B135-DBF99AFF9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1" name="图片 35">
                  <a:extLst>
                    <a:ext uri="{FF2B5EF4-FFF2-40B4-BE49-F238E27FC236}">
                      <a16:creationId xmlns="" xmlns:a16="http://schemas.microsoft.com/office/drawing/2014/main" id="{8A1EA1E8-6A0C-4C44-815D-A9FAFF3FF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 xmlns:a16="http://schemas.microsoft.com/office/drawing/2014/main" id="{3BD6A472-E9D5-438A-807C-6C655BA98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5" name="Group 14">
            <a:extLst>
              <a:ext uri="{FF2B5EF4-FFF2-40B4-BE49-F238E27FC236}">
                <a16:creationId xmlns="" xmlns:a16="http://schemas.microsoft.com/office/drawing/2014/main" id="{42B717B3-A063-4E39-9616-21AE3692817F}"/>
              </a:ext>
            </a:extLst>
          </p:cNvPr>
          <p:cNvGrpSpPr/>
          <p:nvPr/>
        </p:nvGrpSpPr>
        <p:grpSpPr>
          <a:xfrm>
            <a:off x="4540061" y="2294217"/>
            <a:ext cx="7363903" cy="1093506"/>
            <a:chOff x="4684943" y="1672918"/>
            <a:chExt cx="7363903" cy="1093506"/>
          </a:xfrm>
        </p:grpSpPr>
        <p:sp>
          <p:nvSpPr>
            <p:cNvPr id="16" name="Content Placeholder 2">
              <a:extLst>
                <a:ext uri="{FF2B5EF4-FFF2-40B4-BE49-F238E27FC236}">
                  <a16:creationId xmlns="" xmlns:a16="http://schemas.microsoft.com/office/drawing/2014/main" id="{ABEC3CC4-D17B-416A-B4A1-780FDC500A4B}"/>
                </a:ext>
              </a:extLst>
            </p:cNvPr>
            <p:cNvSpPr txBox="1"/>
            <p:nvPr/>
          </p:nvSpPr>
          <p:spPr>
            <a:xfrm>
              <a:off x="5317771" y="1784235"/>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x-none" sz="2400" dirty="0">
                  <a:solidFill>
                    <a:srgbClr val="000099"/>
                  </a:solidFill>
                  <a:latin typeface="Times New Roman" panose="02020603050405020304" pitchFamily="18" charset="0"/>
                  <a:cs typeface="Times New Roman" panose="02020603050405020304" pitchFamily="18" charset="0"/>
                </a:rPr>
                <a:t>2. </a:t>
              </a:r>
              <a:r>
                <a:rPr lang="en-US" altLang="x-none" sz="2400" dirty="0" err="1">
                  <a:solidFill>
                    <a:srgbClr val="000099"/>
                  </a:solidFill>
                  <a:latin typeface="Times New Roman" panose="02020603050405020304" pitchFamily="18" charset="0"/>
                  <a:cs typeface="Times New Roman" panose="02020603050405020304" pitchFamily="18" charset="0"/>
                </a:rPr>
                <a:t>Tìm</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đoạn</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kết</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bài</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của</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truyện</a:t>
              </a:r>
              <a:r>
                <a:rPr lang="en-US" altLang="x-none" sz="2400" dirty="0">
                  <a:solidFill>
                    <a:srgbClr val="000099"/>
                  </a:solidFill>
                  <a:latin typeface="Times New Roman" panose="02020603050405020304" pitchFamily="18" charset="0"/>
                  <a:cs typeface="Times New Roman" panose="02020603050405020304" pitchFamily="18" charset="0"/>
                </a:rPr>
                <a:t>.</a:t>
              </a:r>
            </a:p>
          </p:txBody>
        </p:sp>
        <p:grpSp>
          <p:nvGrpSpPr>
            <p:cNvPr id="17" name="Group 16">
              <a:extLst>
                <a:ext uri="{FF2B5EF4-FFF2-40B4-BE49-F238E27FC236}">
                  <a16:creationId xmlns="" xmlns:a16="http://schemas.microsoft.com/office/drawing/2014/main" id="{879BBB6F-8982-4D96-9F12-8F5D076597DA}"/>
                </a:ext>
              </a:extLst>
            </p:cNvPr>
            <p:cNvGrpSpPr/>
            <p:nvPr/>
          </p:nvGrpSpPr>
          <p:grpSpPr>
            <a:xfrm>
              <a:off x="4684943" y="1672918"/>
              <a:ext cx="6740532" cy="806665"/>
              <a:chOff x="4684943" y="1672918"/>
              <a:chExt cx="6740532" cy="806665"/>
            </a:xfrm>
          </p:grpSpPr>
          <p:grpSp>
            <p:nvGrpSpPr>
              <p:cNvPr id="18" name="组合 32">
                <a:extLst>
                  <a:ext uri="{FF2B5EF4-FFF2-40B4-BE49-F238E27FC236}">
                    <a16:creationId xmlns="" xmlns:a16="http://schemas.microsoft.com/office/drawing/2014/main" id="{BB7303F5-9865-4739-8F10-5DB53F194C95}"/>
                  </a:ext>
                </a:extLst>
              </p:cNvPr>
              <p:cNvGrpSpPr/>
              <p:nvPr/>
            </p:nvGrpSpPr>
            <p:grpSpPr>
              <a:xfrm>
                <a:off x="4684943" y="1672918"/>
                <a:ext cx="3723097" cy="806665"/>
                <a:chOff x="6206086" y="850409"/>
                <a:chExt cx="3723097" cy="806665"/>
              </a:xfrm>
            </p:grpSpPr>
            <p:pic>
              <p:nvPicPr>
                <p:cNvPr id="20" name="图片 34">
                  <a:extLst>
                    <a:ext uri="{FF2B5EF4-FFF2-40B4-BE49-F238E27FC236}">
                      <a16:creationId xmlns="" xmlns:a16="http://schemas.microsoft.com/office/drawing/2014/main" id="{1A7FFD3E-5082-40A1-9153-1D02840B3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1" name="图片 35">
                  <a:extLst>
                    <a:ext uri="{FF2B5EF4-FFF2-40B4-BE49-F238E27FC236}">
                      <a16:creationId xmlns="" xmlns:a16="http://schemas.microsoft.com/office/drawing/2014/main" id="{760456EA-561B-493C-AB10-266F117EB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9" name="图片 20">
                <a:extLst>
                  <a:ext uri="{FF2B5EF4-FFF2-40B4-BE49-F238E27FC236}">
                    <a16:creationId xmlns="" xmlns:a16="http://schemas.microsoft.com/office/drawing/2014/main" id="{76E38D07-BAEA-4E70-B69E-E16F1CF38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2" name="Group 21">
            <a:extLst>
              <a:ext uri="{FF2B5EF4-FFF2-40B4-BE49-F238E27FC236}">
                <a16:creationId xmlns="" xmlns:a16="http://schemas.microsoft.com/office/drawing/2014/main" id="{E9176F4E-818C-4870-A616-F08BC43509CA}"/>
              </a:ext>
            </a:extLst>
          </p:cNvPr>
          <p:cNvGrpSpPr/>
          <p:nvPr/>
        </p:nvGrpSpPr>
        <p:grpSpPr>
          <a:xfrm>
            <a:off x="4540061" y="3494995"/>
            <a:ext cx="7389882" cy="900547"/>
            <a:chOff x="4684943" y="1579036"/>
            <a:chExt cx="7389882" cy="900547"/>
          </a:xfrm>
        </p:grpSpPr>
        <p:sp>
          <p:nvSpPr>
            <p:cNvPr id="23" name="Content Placeholder 2">
              <a:extLst>
                <a:ext uri="{FF2B5EF4-FFF2-40B4-BE49-F238E27FC236}">
                  <a16:creationId xmlns="" xmlns:a16="http://schemas.microsoft.com/office/drawing/2014/main" id="{3DD3581F-CCB3-421C-8532-93C28527DDAD}"/>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x-none" sz="2400" dirty="0">
                  <a:solidFill>
                    <a:srgbClr val="000099"/>
                  </a:solidFill>
                  <a:latin typeface="Times New Roman" panose="02020603050405020304" pitchFamily="18" charset="0"/>
                  <a:cs typeface="Times New Roman" panose="02020603050405020304" pitchFamily="18" charset="0"/>
                </a:rPr>
                <a:t>3. </a:t>
              </a:r>
              <a:r>
                <a:rPr lang="en-US" altLang="x-none" sz="2400" dirty="0" err="1">
                  <a:solidFill>
                    <a:srgbClr val="000099"/>
                  </a:solidFill>
                  <a:latin typeface="Times New Roman" panose="02020603050405020304" pitchFamily="18" charset="0"/>
                  <a:cs typeface="Times New Roman" panose="02020603050405020304" pitchFamily="18" charset="0"/>
                </a:rPr>
                <a:t>Thêm</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vào</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cuối</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truyện</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một</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lời</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đánh</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giá</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nhận</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xét</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làm</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đoạn</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kết</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bài</a:t>
              </a:r>
              <a:r>
                <a:rPr lang="en-US" altLang="x-none" sz="2400" dirty="0">
                  <a:solidFill>
                    <a:srgbClr val="000099"/>
                  </a:solidFill>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 xmlns:a16="http://schemas.microsoft.com/office/drawing/2014/main" id="{3E643309-D99D-4E68-93E3-BD62AC3742D8}"/>
                </a:ext>
              </a:extLst>
            </p:cNvPr>
            <p:cNvGrpSpPr/>
            <p:nvPr/>
          </p:nvGrpSpPr>
          <p:grpSpPr>
            <a:xfrm>
              <a:off x="4684943" y="1672918"/>
              <a:ext cx="6740532" cy="806665"/>
              <a:chOff x="4684943" y="1672918"/>
              <a:chExt cx="6740532" cy="806665"/>
            </a:xfrm>
          </p:grpSpPr>
          <p:grpSp>
            <p:nvGrpSpPr>
              <p:cNvPr id="25" name="组合 32">
                <a:extLst>
                  <a:ext uri="{FF2B5EF4-FFF2-40B4-BE49-F238E27FC236}">
                    <a16:creationId xmlns="" xmlns:a16="http://schemas.microsoft.com/office/drawing/2014/main" id="{2DBDDCE9-083B-4BF1-A71F-6314C4533223}"/>
                  </a:ext>
                </a:extLst>
              </p:cNvPr>
              <p:cNvGrpSpPr/>
              <p:nvPr/>
            </p:nvGrpSpPr>
            <p:grpSpPr>
              <a:xfrm>
                <a:off x="4684943" y="1672918"/>
                <a:ext cx="3723097" cy="806665"/>
                <a:chOff x="6206086" y="850409"/>
                <a:chExt cx="3723097" cy="806665"/>
              </a:xfrm>
            </p:grpSpPr>
            <p:pic>
              <p:nvPicPr>
                <p:cNvPr id="27" name="图片 34">
                  <a:extLst>
                    <a:ext uri="{FF2B5EF4-FFF2-40B4-BE49-F238E27FC236}">
                      <a16:creationId xmlns="" xmlns:a16="http://schemas.microsoft.com/office/drawing/2014/main" id="{8CAD117E-B06D-4367-AC3D-970B2E7F7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8" name="图片 35">
                  <a:extLst>
                    <a:ext uri="{FF2B5EF4-FFF2-40B4-BE49-F238E27FC236}">
                      <a16:creationId xmlns="" xmlns:a16="http://schemas.microsoft.com/office/drawing/2014/main" id="{C5771C85-357B-44AB-8566-E95E3262D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6" name="图片 20">
                <a:extLst>
                  <a:ext uri="{FF2B5EF4-FFF2-40B4-BE49-F238E27FC236}">
                    <a16:creationId xmlns="" xmlns:a16="http://schemas.microsoft.com/office/drawing/2014/main" id="{F6729EDB-E3BE-4BE3-BD32-7FDA85ED7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
        <p:nvSpPr>
          <p:cNvPr id="32" name="Content Placeholder 2">
            <a:extLst>
              <a:ext uri="{FF2B5EF4-FFF2-40B4-BE49-F238E27FC236}">
                <a16:creationId xmlns="" xmlns:a16="http://schemas.microsoft.com/office/drawing/2014/main" id="{E7A5695D-6602-4C15-B650-F1D15F0D236A}"/>
              </a:ext>
            </a:extLst>
          </p:cNvPr>
          <p:cNvSpPr txBox="1"/>
          <p:nvPr/>
        </p:nvSpPr>
        <p:spPr>
          <a:xfrm>
            <a:off x="5060231" y="3027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ts val="35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à</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i tập 1:</a:t>
            </a:r>
            <a:endPar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grpSp>
        <p:nvGrpSpPr>
          <p:cNvPr id="33" name="Group 32">
            <a:extLst>
              <a:ext uri="{FF2B5EF4-FFF2-40B4-BE49-F238E27FC236}">
                <a16:creationId xmlns="" xmlns:a16="http://schemas.microsoft.com/office/drawing/2014/main" id="{44EED696-2177-0745-AD01-1D940D51806D}"/>
              </a:ext>
            </a:extLst>
          </p:cNvPr>
          <p:cNvGrpSpPr/>
          <p:nvPr/>
        </p:nvGrpSpPr>
        <p:grpSpPr>
          <a:xfrm>
            <a:off x="4491698" y="4777062"/>
            <a:ext cx="7389882" cy="900547"/>
            <a:chOff x="4684943" y="1579036"/>
            <a:chExt cx="7389882" cy="900547"/>
          </a:xfrm>
        </p:grpSpPr>
        <p:sp>
          <p:nvSpPr>
            <p:cNvPr id="34" name="Content Placeholder 2">
              <a:extLst>
                <a:ext uri="{FF2B5EF4-FFF2-40B4-BE49-F238E27FC236}">
                  <a16:creationId xmlns="" xmlns:a16="http://schemas.microsoft.com/office/drawing/2014/main" id="{8487E01E-BC5E-374A-9878-F7D063D1BF3E}"/>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x-none" sz="2400" dirty="0">
                  <a:solidFill>
                    <a:srgbClr val="000099"/>
                  </a:solidFill>
                  <a:latin typeface="Times New Roman" panose="02020603050405020304" pitchFamily="18" charset="0"/>
                  <a:cs typeface="Times New Roman" panose="02020603050405020304" pitchFamily="18" charset="0"/>
                </a:rPr>
                <a:t>4. So </a:t>
              </a:r>
              <a:r>
                <a:rPr lang="en-US" altLang="x-none" sz="2400" dirty="0" err="1">
                  <a:solidFill>
                    <a:srgbClr val="000099"/>
                  </a:solidFill>
                  <a:latin typeface="Times New Roman" panose="02020603050405020304" pitchFamily="18" charset="0"/>
                  <a:cs typeface="Times New Roman" panose="02020603050405020304" pitchFamily="18" charset="0"/>
                </a:rPr>
                <a:t>sánh</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hai</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cách</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kết</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bài</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nói</a:t>
              </a:r>
              <a:r>
                <a:rPr lang="en-US" altLang="x-none" sz="2400" dirty="0">
                  <a:solidFill>
                    <a:srgbClr val="000099"/>
                  </a:solidFill>
                  <a:latin typeface="Times New Roman" panose="02020603050405020304" pitchFamily="18" charset="0"/>
                  <a:cs typeface="Times New Roman" panose="02020603050405020304" pitchFamily="18" charset="0"/>
                </a:rPr>
                <a:t> </a:t>
              </a:r>
              <a:r>
                <a:rPr lang="en-US" altLang="x-none" sz="2400" dirty="0" err="1">
                  <a:solidFill>
                    <a:srgbClr val="000099"/>
                  </a:solidFill>
                  <a:latin typeface="Times New Roman" panose="02020603050405020304" pitchFamily="18" charset="0"/>
                  <a:cs typeface="Times New Roman" panose="02020603050405020304" pitchFamily="18" charset="0"/>
                </a:rPr>
                <a:t>trên</a:t>
              </a:r>
              <a:r>
                <a:rPr lang="en-US" altLang="x-none" sz="2400" dirty="0">
                  <a:solidFill>
                    <a:srgbClr val="000099"/>
                  </a:solidFill>
                  <a:latin typeface="Times New Roman" panose="02020603050405020304" pitchFamily="18" charset="0"/>
                  <a:cs typeface="Times New Roman" panose="02020603050405020304" pitchFamily="18" charset="0"/>
                </a:rPr>
                <a:t>. </a:t>
              </a:r>
            </a:p>
          </p:txBody>
        </p:sp>
        <p:grpSp>
          <p:nvGrpSpPr>
            <p:cNvPr id="35" name="Group 34">
              <a:extLst>
                <a:ext uri="{FF2B5EF4-FFF2-40B4-BE49-F238E27FC236}">
                  <a16:creationId xmlns="" xmlns:a16="http://schemas.microsoft.com/office/drawing/2014/main" id="{2F70FDC7-F338-AA43-9045-DDEC3F01629C}"/>
                </a:ext>
              </a:extLst>
            </p:cNvPr>
            <p:cNvGrpSpPr/>
            <p:nvPr/>
          </p:nvGrpSpPr>
          <p:grpSpPr>
            <a:xfrm>
              <a:off x="4684943" y="1672918"/>
              <a:ext cx="6740532" cy="806665"/>
              <a:chOff x="4684943" y="1672918"/>
              <a:chExt cx="6740532" cy="806665"/>
            </a:xfrm>
          </p:grpSpPr>
          <p:grpSp>
            <p:nvGrpSpPr>
              <p:cNvPr id="36" name="组合 32">
                <a:extLst>
                  <a:ext uri="{FF2B5EF4-FFF2-40B4-BE49-F238E27FC236}">
                    <a16:creationId xmlns="" xmlns:a16="http://schemas.microsoft.com/office/drawing/2014/main" id="{DEA80E0E-3FF1-7A42-AAA3-43115ABF84B7}"/>
                  </a:ext>
                </a:extLst>
              </p:cNvPr>
              <p:cNvGrpSpPr/>
              <p:nvPr/>
            </p:nvGrpSpPr>
            <p:grpSpPr>
              <a:xfrm>
                <a:off x="4684943" y="1672918"/>
                <a:ext cx="3723097" cy="806665"/>
                <a:chOff x="6206086" y="850409"/>
                <a:chExt cx="3723097" cy="806665"/>
              </a:xfrm>
            </p:grpSpPr>
            <p:pic>
              <p:nvPicPr>
                <p:cNvPr id="38" name="图片 34">
                  <a:extLst>
                    <a:ext uri="{FF2B5EF4-FFF2-40B4-BE49-F238E27FC236}">
                      <a16:creationId xmlns="" xmlns:a16="http://schemas.microsoft.com/office/drawing/2014/main" id="{2AE82B67-5904-2243-B1A0-94915B628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39" name="图片 35">
                  <a:extLst>
                    <a:ext uri="{FF2B5EF4-FFF2-40B4-BE49-F238E27FC236}">
                      <a16:creationId xmlns="" xmlns:a16="http://schemas.microsoft.com/office/drawing/2014/main" id="{EF797AF3-10DF-A041-A2D3-2E9EC415D5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37" name="图片 20">
                <a:extLst>
                  <a:ext uri="{FF2B5EF4-FFF2-40B4-BE49-F238E27FC236}">
                    <a16:creationId xmlns="" xmlns:a16="http://schemas.microsoft.com/office/drawing/2014/main" id="{56F8346C-6F3F-1945-B93A-25F8817AC2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Tree>
    <p:extLst>
      <p:ext uri="{BB962C8B-B14F-4D97-AF65-F5344CB8AC3E}">
        <p14:creationId xmlns:p14="http://schemas.microsoft.com/office/powerpoint/2010/main" val="252343678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1000"/>
                                        <p:tgtEl>
                                          <p:spTgt spid="22"/>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a:extLst>
              <a:ext uri="{FF2B5EF4-FFF2-40B4-BE49-F238E27FC236}">
                <a16:creationId xmlns="" xmlns:a16="http://schemas.microsoft.com/office/drawing/2014/main" id="{9256AB3C-7F35-C841-B8C2-337A7DE0D762}"/>
              </a:ext>
            </a:extLst>
          </p:cNvPr>
          <p:cNvSpPr txBox="1">
            <a:spLocks noChangeArrowheads="1"/>
          </p:cNvSpPr>
          <p:nvPr/>
        </p:nvSpPr>
        <p:spPr bwMode="auto">
          <a:xfrm>
            <a:off x="228600" y="3048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x-none" altLang="x-none"/>
          </a:p>
        </p:txBody>
      </p:sp>
      <p:sp>
        <p:nvSpPr>
          <p:cNvPr id="17" name="Text Box 5">
            <a:extLst>
              <a:ext uri="{FF2B5EF4-FFF2-40B4-BE49-F238E27FC236}">
                <a16:creationId xmlns="" xmlns:a16="http://schemas.microsoft.com/office/drawing/2014/main" id="{6021BCA6-6707-E04B-B2AB-0EAFA8D6B84F}"/>
              </a:ext>
            </a:extLst>
          </p:cNvPr>
          <p:cNvSpPr txBox="1">
            <a:spLocks noChangeArrowheads="1"/>
          </p:cNvSpPr>
          <p:nvPr/>
        </p:nvSpPr>
        <p:spPr bwMode="auto">
          <a:xfrm>
            <a:off x="358698" y="762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solidFill>
                  <a:srgbClr val="0000CC"/>
                </a:solidFill>
              </a:rPr>
              <a:t>1. </a:t>
            </a:r>
            <a:r>
              <a:rPr lang="en-US" altLang="x-none" sz="2400" dirty="0" err="1">
                <a:solidFill>
                  <a:srgbClr val="0000CC"/>
                </a:solidFill>
              </a:rPr>
              <a:t>Đọc</a:t>
            </a:r>
            <a:r>
              <a:rPr lang="en-US" altLang="x-none" sz="2400" dirty="0">
                <a:solidFill>
                  <a:srgbClr val="0000CC"/>
                </a:solidFill>
              </a:rPr>
              <a:t> </a:t>
            </a:r>
            <a:r>
              <a:rPr lang="en-US" altLang="x-none" sz="2400" dirty="0" err="1">
                <a:solidFill>
                  <a:srgbClr val="0000CC"/>
                </a:solidFill>
              </a:rPr>
              <a:t>lại</a:t>
            </a:r>
            <a:r>
              <a:rPr lang="en-US" altLang="x-none" sz="2400" dirty="0">
                <a:solidFill>
                  <a:srgbClr val="0000CC"/>
                </a:solidFill>
              </a:rPr>
              <a:t> </a:t>
            </a:r>
            <a:r>
              <a:rPr lang="en-US" altLang="x-none" sz="2400" dirty="0" err="1">
                <a:solidFill>
                  <a:srgbClr val="0000CC"/>
                </a:solidFill>
              </a:rPr>
              <a:t>truyện</a:t>
            </a:r>
            <a:r>
              <a:rPr lang="en-US" altLang="x-none" sz="2400" dirty="0">
                <a:solidFill>
                  <a:srgbClr val="0000CC"/>
                </a:solidFill>
              </a:rPr>
              <a:t> </a:t>
            </a:r>
            <a:r>
              <a:rPr lang="en-US" altLang="x-none" sz="2400" b="1" i="1" dirty="0" err="1">
                <a:solidFill>
                  <a:srgbClr val="0000CC"/>
                </a:solidFill>
              </a:rPr>
              <a:t>Ông</a:t>
            </a:r>
            <a:r>
              <a:rPr lang="en-US" altLang="x-none" sz="2400" b="1" i="1" dirty="0">
                <a:solidFill>
                  <a:srgbClr val="0000CC"/>
                </a:solidFill>
              </a:rPr>
              <a:t> </a:t>
            </a:r>
            <a:r>
              <a:rPr lang="en-US" altLang="x-none" sz="2400" b="1" i="1" dirty="0" err="1">
                <a:solidFill>
                  <a:srgbClr val="0000CC"/>
                </a:solidFill>
              </a:rPr>
              <a:t>Trạng</a:t>
            </a:r>
            <a:r>
              <a:rPr lang="en-US" altLang="x-none" sz="2400" b="1" i="1" dirty="0">
                <a:solidFill>
                  <a:srgbClr val="0000CC"/>
                </a:solidFill>
              </a:rPr>
              <a:t> </a:t>
            </a:r>
            <a:r>
              <a:rPr lang="en-US" altLang="x-none" sz="2400" b="1" i="1" dirty="0" err="1">
                <a:solidFill>
                  <a:srgbClr val="0000CC"/>
                </a:solidFill>
              </a:rPr>
              <a:t>thả</a:t>
            </a:r>
            <a:r>
              <a:rPr lang="en-US" altLang="x-none" sz="2400" b="1" i="1" dirty="0">
                <a:solidFill>
                  <a:srgbClr val="0000CC"/>
                </a:solidFill>
              </a:rPr>
              <a:t> </a:t>
            </a:r>
            <a:r>
              <a:rPr lang="en-US" altLang="x-none" sz="2400" b="1" i="1" dirty="0" err="1">
                <a:solidFill>
                  <a:srgbClr val="0000CC"/>
                </a:solidFill>
              </a:rPr>
              <a:t>diều</a:t>
            </a:r>
            <a:r>
              <a:rPr lang="en-US" altLang="x-none" sz="2400" i="1" dirty="0">
                <a:solidFill>
                  <a:srgbClr val="0000CC"/>
                </a:solidFill>
              </a:rPr>
              <a:t> </a:t>
            </a:r>
            <a:r>
              <a:rPr lang="en-US" altLang="x-none" sz="2400" dirty="0">
                <a:solidFill>
                  <a:srgbClr val="0000CC"/>
                </a:solidFill>
              </a:rPr>
              <a:t>(</a:t>
            </a:r>
            <a:r>
              <a:rPr lang="en-US" altLang="x-none" sz="2400" dirty="0" err="1">
                <a:solidFill>
                  <a:srgbClr val="0000CC"/>
                </a:solidFill>
              </a:rPr>
              <a:t>Sgk</a:t>
            </a:r>
            <a:r>
              <a:rPr lang="en-US" altLang="x-none" sz="2400" dirty="0">
                <a:solidFill>
                  <a:srgbClr val="0000CC"/>
                </a:solidFill>
              </a:rPr>
              <a:t> </a:t>
            </a:r>
            <a:r>
              <a:rPr lang="en-US" altLang="x-none" sz="2400" dirty="0" err="1">
                <a:solidFill>
                  <a:srgbClr val="0000CC"/>
                </a:solidFill>
              </a:rPr>
              <a:t>trang</a:t>
            </a:r>
            <a:r>
              <a:rPr lang="en-US" altLang="x-none" sz="2400" dirty="0">
                <a:solidFill>
                  <a:srgbClr val="0000CC"/>
                </a:solidFill>
              </a:rPr>
              <a:t> 104)</a:t>
            </a:r>
          </a:p>
        </p:txBody>
      </p:sp>
      <p:sp>
        <p:nvSpPr>
          <p:cNvPr id="19" name="Text Box 7">
            <a:extLst>
              <a:ext uri="{FF2B5EF4-FFF2-40B4-BE49-F238E27FC236}">
                <a16:creationId xmlns="" xmlns:a16="http://schemas.microsoft.com/office/drawing/2014/main" id="{A7ACE264-1845-9D47-A6B0-A95302FB0575}"/>
              </a:ext>
            </a:extLst>
          </p:cNvPr>
          <p:cNvSpPr txBox="1">
            <a:spLocks noChangeArrowheads="1"/>
          </p:cNvSpPr>
          <p:nvPr/>
        </p:nvSpPr>
        <p:spPr bwMode="auto">
          <a:xfrm>
            <a:off x="456270" y="550127"/>
            <a:ext cx="11279459" cy="570925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spcBef>
                <a:spcPct val="50000"/>
              </a:spcBef>
            </a:pPr>
            <a:r>
              <a:rPr lang="en-US" altLang="x-none" sz="2400" dirty="0"/>
              <a:t>       </a:t>
            </a:r>
            <a:r>
              <a:rPr lang="en-US" altLang="x-none" sz="2400" b="1" dirty="0" err="1">
                <a:solidFill>
                  <a:srgbClr val="0000CC"/>
                </a:solidFill>
              </a:rPr>
              <a:t>Ông</a:t>
            </a:r>
            <a:r>
              <a:rPr lang="en-US" altLang="x-none" sz="2400" b="1" dirty="0">
                <a:solidFill>
                  <a:srgbClr val="0000CC"/>
                </a:solidFill>
              </a:rPr>
              <a:t> </a:t>
            </a:r>
            <a:r>
              <a:rPr lang="en-US" altLang="x-none" sz="2400" b="1" dirty="0" err="1">
                <a:solidFill>
                  <a:srgbClr val="0000CC"/>
                </a:solidFill>
              </a:rPr>
              <a:t>Trạng</a:t>
            </a:r>
            <a:r>
              <a:rPr lang="en-US" altLang="x-none" sz="2400" b="1" dirty="0">
                <a:solidFill>
                  <a:srgbClr val="0000CC"/>
                </a:solidFill>
              </a:rPr>
              <a:t> </a:t>
            </a:r>
            <a:r>
              <a:rPr lang="en-US" altLang="x-none" sz="2400" b="1" dirty="0" err="1">
                <a:solidFill>
                  <a:srgbClr val="0000CC"/>
                </a:solidFill>
              </a:rPr>
              <a:t>thả</a:t>
            </a:r>
            <a:r>
              <a:rPr lang="en-US" altLang="x-none" sz="2400" b="1" dirty="0">
                <a:solidFill>
                  <a:srgbClr val="0000CC"/>
                </a:solidFill>
              </a:rPr>
              <a:t> </a:t>
            </a:r>
            <a:r>
              <a:rPr lang="en-US" altLang="x-none" sz="2400" b="1" dirty="0" err="1">
                <a:solidFill>
                  <a:srgbClr val="0000CC"/>
                </a:solidFill>
              </a:rPr>
              <a:t>diều</a:t>
            </a:r>
            <a:endParaRPr lang="en-US" altLang="x-none" sz="2400" b="1" dirty="0">
              <a:solidFill>
                <a:srgbClr val="0000CC"/>
              </a:solidFill>
            </a:endParaRPr>
          </a:p>
          <a:p>
            <a:pPr algn="just" eaLnBrk="1" hangingPunct="1">
              <a:spcBef>
                <a:spcPct val="50000"/>
              </a:spcBef>
            </a:pPr>
            <a:r>
              <a:rPr lang="en-US" altLang="x-none" sz="2200" dirty="0" err="1">
                <a:solidFill>
                  <a:srgbClr val="0000CC"/>
                </a:solidFill>
              </a:rPr>
              <a:t>Vào</a:t>
            </a:r>
            <a:r>
              <a:rPr lang="en-US" altLang="x-none" sz="2200" dirty="0">
                <a:solidFill>
                  <a:srgbClr val="0000CC"/>
                </a:solidFill>
              </a:rPr>
              <a:t> </a:t>
            </a:r>
            <a:r>
              <a:rPr lang="en-US" altLang="x-none" sz="2200" dirty="0" err="1">
                <a:solidFill>
                  <a:srgbClr val="0000CC"/>
                </a:solidFill>
              </a:rPr>
              <a:t>đời</a:t>
            </a:r>
            <a:r>
              <a:rPr lang="en-US" altLang="x-none" sz="2200" dirty="0">
                <a:solidFill>
                  <a:srgbClr val="0000CC"/>
                </a:solidFill>
              </a:rPr>
              <a:t> </a:t>
            </a:r>
            <a:r>
              <a:rPr lang="en-US" altLang="x-none" sz="2200" dirty="0" err="1">
                <a:solidFill>
                  <a:srgbClr val="0000CC"/>
                </a:solidFill>
              </a:rPr>
              <a:t>vua</a:t>
            </a:r>
            <a:r>
              <a:rPr lang="en-US" altLang="x-none" sz="2200" dirty="0">
                <a:solidFill>
                  <a:srgbClr val="0000CC"/>
                </a:solidFill>
              </a:rPr>
              <a:t> </a:t>
            </a:r>
            <a:r>
              <a:rPr lang="en-US" altLang="x-none" sz="2200" dirty="0" err="1">
                <a:solidFill>
                  <a:srgbClr val="0000CC"/>
                </a:solidFill>
              </a:rPr>
              <a:t>Trần</a:t>
            </a:r>
            <a:r>
              <a:rPr lang="en-US" altLang="x-none" sz="2200" dirty="0">
                <a:solidFill>
                  <a:srgbClr val="0000CC"/>
                </a:solidFill>
              </a:rPr>
              <a:t> </a:t>
            </a:r>
            <a:r>
              <a:rPr lang="en-US" altLang="x-none" sz="2200" dirty="0" err="1">
                <a:solidFill>
                  <a:srgbClr val="0000CC"/>
                </a:solidFill>
              </a:rPr>
              <a:t>Thái</a:t>
            </a:r>
            <a:r>
              <a:rPr lang="en-US" altLang="x-none" sz="2200" dirty="0">
                <a:solidFill>
                  <a:srgbClr val="0000CC"/>
                </a:solidFill>
              </a:rPr>
              <a:t> </a:t>
            </a:r>
            <a:r>
              <a:rPr lang="en-US" altLang="x-none" sz="2200" dirty="0" err="1">
                <a:solidFill>
                  <a:srgbClr val="0000CC"/>
                </a:solidFill>
              </a:rPr>
              <a:t>Tông</a:t>
            </a:r>
            <a:r>
              <a:rPr lang="en-US" altLang="x-none" sz="2200" dirty="0">
                <a:solidFill>
                  <a:srgbClr val="0000CC"/>
                </a:solidFill>
              </a:rPr>
              <a:t>, </a:t>
            </a:r>
            <a:r>
              <a:rPr lang="en-US" altLang="x-none" sz="2200" dirty="0" err="1">
                <a:solidFill>
                  <a:srgbClr val="0000CC"/>
                </a:solidFill>
              </a:rPr>
              <a:t>có</a:t>
            </a:r>
            <a:r>
              <a:rPr lang="en-US" altLang="x-none" sz="2200" dirty="0">
                <a:solidFill>
                  <a:srgbClr val="0000CC"/>
                </a:solidFill>
              </a:rPr>
              <a:t> </a:t>
            </a:r>
            <a:r>
              <a:rPr lang="en-US" altLang="x-none" sz="2200" dirty="0" err="1">
                <a:solidFill>
                  <a:srgbClr val="0000CC"/>
                </a:solidFill>
              </a:rPr>
              <a:t>một</a:t>
            </a:r>
            <a:r>
              <a:rPr lang="en-US" altLang="x-none" sz="2200" dirty="0">
                <a:solidFill>
                  <a:srgbClr val="0000CC"/>
                </a:solidFill>
              </a:rPr>
              <a:t> </a:t>
            </a:r>
            <a:r>
              <a:rPr lang="en-US" altLang="x-none" sz="2200" dirty="0" err="1">
                <a:solidFill>
                  <a:srgbClr val="0000CC"/>
                </a:solidFill>
              </a:rPr>
              <a:t>gia</a:t>
            </a:r>
            <a:r>
              <a:rPr lang="en-US" altLang="x-none" sz="2200" dirty="0">
                <a:solidFill>
                  <a:srgbClr val="0000CC"/>
                </a:solidFill>
              </a:rPr>
              <a:t> </a:t>
            </a:r>
            <a:r>
              <a:rPr lang="en-US" altLang="x-none" sz="2200" dirty="0" err="1">
                <a:solidFill>
                  <a:srgbClr val="0000CC"/>
                </a:solidFill>
              </a:rPr>
              <a:t>đình</a:t>
            </a:r>
            <a:r>
              <a:rPr lang="en-US" altLang="x-none" sz="2200" dirty="0">
                <a:solidFill>
                  <a:srgbClr val="0000CC"/>
                </a:solidFill>
              </a:rPr>
              <a:t> </a:t>
            </a:r>
            <a:r>
              <a:rPr lang="en-US" altLang="x-none" sz="2200" dirty="0" err="1">
                <a:solidFill>
                  <a:srgbClr val="0000CC"/>
                </a:solidFill>
              </a:rPr>
              <a:t>nghèo</a:t>
            </a:r>
            <a:r>
              <a:rPr lang="en-US" altLang="x-none" sz="2200" dirty="0">
                <a:solidFill>
                  <a:srgbClr val="0000CC"/>
                </a:solidFill>
              </a:rPr>
              <a:t> </a:t>
            </a:r>
            <a:r>
              <a:rPr lang="en-US" altLang="x-none" sz="2200" dirty="0" err="1">
                <a:solidFill>
                  <a:srgbClr val="0000CC"/>
                </a:solidFill>
              </a:rPr>
              <a:t>sinh</a:t>
            </a:r>
            <a:r>
              <a:rPr lang="en-US" altLang="x-none" sz="2200" dirty="0">
                <a:solidFill>
                  <a:srgbClr val="0000CC"/>
                </a:solidFill>
              </a:rPr>
              <a:t> </a:t>
            </a:r>
            <a:r>
              <a:rPr lang="en-US" altLang="x-none" sz="2200" dirty="0" err="1">
                <a:solidFill>
                  <a:srgbClr val="0000CC"/>
                </a:solidFill>
              </a:rPr>
              <a:t>được</a:t>
            </a:r>
            <a:r>
              <a:rPr lang="en-US" altLang="x-none" sz="2200" dirty="0">
                <a:solidFill>
                  <a:srgbClr val="0000CC"/>
                </a:solidFill>
              </a:rPr>
              <a:t> </a:t>
            </a:r>
            <a:r>
              <a:rPr lang="en-US" altLang="x-none" sz="2200" dirty="0" err="1">
                <a:solidFill>
                  <a:srgbClr val="0000CC"/>
                </a:solidFill>
              </a:rPr>
              <a:t>cậu</a:t>
            </a:r>
            <a:r>
              <a:rPr lang="en-US" altLang="x-none" sz="2200" dirty="0">
                <a:solidFill>
                  <a:srgbClr val="0000CC"/>
                </a:solidFill>
              </a:rPr>
              <a:t> con </a:t>
            </a:r>
            <a:r>
              <a:rPr lang="en-US" altLang="x-none" sz="2200" dirty="0" err="1">
                <a:solidFill>
                  <a:srgbClr val="0000CC"/>
                </a:solidFill>
              </a:rPr>
              <a:t>trai</a:t>
            </a:r>
            <a:r>
              <a:rPr lang="en-US" altLang="x-none" sz="2200" dirty="0">
                <a:solidFill>
                  <a:srgbClr val="0000CC"/>
                </a:solidFill>
              </a:rPr>
              <a:t> </a:t>
            </a:r>
            <a:r>
              <a:rPr lang="en-US" altLang="x-none" sz="2200" dirty="0" err="1">
                <a:solidFill>
                  <a:srgbClr val="0000CC"/>
                </a:solidFill>
              </a:rPr>
              <a:t>đặt</a:t>
            </a:r>
            <a:r>
              <a:rPr lang="en-US" altLang="x-none" sz="2200" dirty="0">
                <a:solidFill>
                  <a:srgbClr val="0000CC"/>
                </a:solidFill>
              </a:rPr>
              <a:t> </a:t>
            </a:r>
            <a:r>
              <a:rPr lang="en-US" altLang="x-none" sz="2200" dirty="0" err="1">
                <a:solidFill>
                  <a:srgbClr val="0000CC"/>
                </a:solidFill>
              </a:rPr>
              <a:t>tên</a:t>
            </a:r>
            <a:r>
              <a:rPr lang="en-US" altLang="x-none" sz="2200" dirty="0">
                <a:solidFill>
                  <a:srgbClr val="0000CC"/>
                </a:solidFill>
              </a:rPr>
              <a:t> </a:t>
            </a:r>
          </a:p>
          <a:p>
            <a:pPr algn="just" eaLnBrk="1" hangingPunct="1">
              <a:spcBef>
                <a:spcPct val="50000"/>
              </a:spcBef>
            </a:pPr>
            <a:r>
              <a:rPr lang="en-US" altLang="x-none" sz="2200" dirty="0" err="1">
                <a:solidFill>
                  <a:srgbClr val="0000CC"/>
                </a:solidFill>
              </a:rPr>
              <a:t>là</a:t>
            </a:r>
            <a:r>
              <a:rPr lang="en-US" altLang="x-none" sz="2200" dirty="0">
                <a:solidFill>
                  <a:srgbClr val="0000CC"/>
                </a:solidFill>
              </a:rPr>
              <a:t> </a:t>
            </a:r>
            <a:r>
              <a:rPr lang="en-US" altLang="x-none" sz="2200" dirty="0" err="1">
                <a:solidFill>
                  <a:srgbClr val="0000CC"/>
                </a:solidFill>
              </a:rPr>
              <a:t>Nguyễn</a:t>
            </a:r>
            <a:r>
              <a:rPr lang="en-US" altLang="x-none" sz="2200" dirty="0">
                <a:solidFill>
                  <a:srgbClr val="0000CC"/>
                </a:solidFill>
              </a:rPr>
              <a:t> </a:t>
            </a:r>
            <a:r>
              <a:rPr lang="en-US" altLang="x-none" sz="2200" dirty="0" err="1">
                <a:solidFill>
                  <a:srgbClr val="0000CC"/>
                </a:solidFill>
              </a:rPr>
              <a:t>Hiền</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bé</a:t>
            </a:r>
            <a:r>
              <a:rPr lang="en-US" altLang="x-none" sz="2200" dirty="0">
                <a:solidFill>
                  <a:srgbClr val="0000CC"/>
                </a:solidFill>
              </a:rPr>
              <a:t> </a:t>
            </a:r>
            <a:r>
              <a:rPr lang="en-US" altLang="x-none" sz="2200" dirty="0" err="1">
                <a:solidFill>
                  <a:srgbClr val="0000CC"/>
                </a:solidFill>
              </a:rPr>
              <a:t>rất</a:t>
            </a:r>
            <a:r>
              <a:rPr lang="en-US" altLang="x-none" sz="2200" dirty="0">
                <a:solidFill>
                  <a:srgbClr val="0000CC"/>
                </a:solidFill>
              </a:rPr>
              <a:t> ham </a:t>
            </a:r>
            <a:r>
              <a:rPr lang="en-US" altLang="x-none" sz="2200" dirty="0" err="1">
                <a:solidFill>
                  <a:srgbClr val="0000CC"/>
                </a:solidFill>
              </a:rPr>
              <a:t>thả</a:t>
            </a:r>
            <a:r>
              <a:rPr lang="en-US" altLang="x-none" sz="2200" dirty="0">
                <a:solidFill>
                  <a:srgbClr val="0000CC"/>
                </a:solidFill>
              </a:rPr>
              <a:t> </a:t>
            </a:r>
            <a:r>
              <a:rPr lang="en-US" altLang="x-none" sz="2200" dirty="0" err="1">
                <a:solidFill>
                  <a:srgbClr val="0000CC"/>
                </a:solidFill>
              </a:rPr>
              <a:t>diều</a:t>
            </a:r>
            <a:r>
              <a:rPr lang="en-US" altLang="x-none" sz="2200" dirty="0">
                <a:solidFill>
                  <a:srgbClr val="0000CC"/>
                </a:solidFill>
              </a:rPr>
              <a:t>. </a:t>
            </a:r>
            <a:r>
              <a:rPr lang="en-US" altLang="x-none" sz="2200" dirty="0" err="1">
                <a:solidFill>
                  <a:srgbClr val="0000CC"/>
                </a:solidFill>
              </a:rPr>
              <a:t>Lúc</a:t>
            </a:r>
            <a:r>
              <a:rPr lang="en-US" altLang="x-none" sz="2200" dirty="0">
                <a:solidFill>
                  <a:srgbClr val="0000CC"/>
                </a:solidFill>
              </a:rPr>
              <a:t> </a:t>
            </a:r>
            <a:r>
              <a:rPr lang="en-US" altLang="x-none" sz="2200" dirty="0" err="1">
                <a:solidFill>
                  <a:srgbClr val="0000CC"/>
                </a:solidFill>
              </a:rPr>
              <a:t>còn</a:t>
            </a:r>
            <a:r>
              <a:rPr lang="en-US" altLang="x-none" sz="2200" dirty="0">
                <a:solidFill>
                  <a:srgbClr val="0000CC"/>
                </a:solidFill>
              </a:rPr>
              <a:t> </a:t>
            </a:r>
            <a:r>
              <a:rPr lang="en-US" altLang="x-none" sz="2200" dirty="0" err="1">
                <a:solidFill>
                  <a:srgbClr val="0000CC"/>
                </a:solidFill>
              </a:rPr>
              <a:t>bé</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đã</a:t>
            </a:r>
            <a:r>
              <a:rPr lang="en-US" altLang="x-none" sz="2200" dirty="0">
                <a:solidFill>
                  <a:srgbClr val="0000CC"/>
                </a:solidFill>
              </a:rPr>
              <a:t> </a:t>
            </a:r>
            <a:r>
              <a:rPr lang="en-US" altLang="x-none" sz="2200" dirty="0" err="1">
                <a:solidFill>
                  <a:srgbClr val="0000CC"/>
                </a:solidFill>
              </a:rPr>
              <a:t>biết</a:t>
            </a:r>
            <a:r>
              <a:rPr lang="en-US" altLang="x-none" sz="2200" dirty="0">
                <a:solidFill>
                  <a:srgbClr val="0000CC"/>
                </a:solidFill>
              </a:rPr>
              <a:t> </a:t>
            </a:r>
            <a:r>
              <a:rPr lang="en-US" altLang="x-none" sz="2200" dirty="0" err="1">
                <a:solidFill>
                  <a:srgbClr val="0000CC"/>
                </a:solidFill>
              </a:rPr>
              <a:t>làm</a:t>
            </a:r>
            <a:r>
              <a:rPr lang="en-US" altLang="x-none" sz="2200" dirty="0">
                <a:solidFill>
                  <a:srgbClr val="0000CC"/>
                </a:solidFill>
              </a:rPr>
              <a:t> </a:t>
            </a:r>
            <a:r>
              <a:rPr lang="en-US" altLang="x-none" sz="2200" dirty="0" err="1">
                <a:solidFill>
                  <a:srgbClr val="0000CC"/>
                </a:solidFill>
              </a:rPr>
              <a:t>lấy</a:t>
            </a:r>
            <a:r>
              <a:rPr lang="en-US" altLang="x-none" sz="2200" dirty="0">
                <a:solidFill>
                  <a:srgbClr val="0000CC"/>
                </a:solidFill>
              </a:rPr>
              <a:t> </a:t>
            </a:r>
            <a:r>
              <a:rPr lang="en-US" altLang="x-none" sz="2200" dirty="0" err="1">
                <a:solidFill>
                  <a:srgbClr val="0000CC"/>
                </a:solidFill>
              </a:rPr>
              <a:t>diều</a:t>
            </a:r>
            <a:r>
              <a:rPr lang="en-US" altLang="x-none" sz="2200" dirty="0">
                <a:solidFill>
                  <a:srgbClr val="0000CC"/>
                </a:solidFill>
              </a:rPr>
              <a:t> </a:t>
            </a:r>
            <a:r>
              <a:rPr lang="en-US" altLang="x-none" sz="2200" dirty="0" err="1">
                <a:solidFill>
                  <a:srgbClr val="0000CC"/>
                </a:solidFill>
              </a:rPr>
              <a:t>để</a:t>
            </a:r>
            <a:r>
              <a:rPr lang="en-US" altLang="x-none" sz="2200" dirty="0">
                <a:solidFill>
                  <a:srgbClr val="0000CC"/>
                </a:solidFill>
              </a:rPr>
              <a:t> </a:t>
            </a:r>
            <a:r>
              <a:rPr lang="en-US" altLang="x-none" sz="2200" dirty="0" err="1">
                <a:solidFill>
                  <a:srgbClr val="0000CC"/>
                </a:solidFill>
              </a:rPr>
              <a:t>chơi</a:t>
            </a:r>
            <a:r>
              <a:rPr lang="en-US" altLang="x-none" sz="2200" dirty="0">
                <a:solidFill>
                  <a:srgbClr val="0000CC"/>
                </a:solidFill>
              </a:rPr>
              <a:t>.</a:t>
            </a:r>
          </a:p>
          <a:p>
            <a:pPr algn="just" eaLnBrk="1" hangingPunct="1">
              <a:spcBef>
                <a:spcPct val="50000"/>
              </a:spcBef>
            </a:pPr>
            <a:r>
              <a:rPr lang="en-US" altLang="x-none" sz="2200" dirty="0">
                <a:solidFill>
                  <a:srgbClr val="0000CC"/>
                </a:solidFill>
              </a:rPr>
              <a:t>       </a:t>
            </a:r>
            <a:r>
              <a:rPr lang="en-US" altLang="x-none" sz="2200" dirty="0" err="1">
                <a:solidFill>
                  <a:srgbClr val="0000CC"/>
                </a:solidFill>
              </a:rPr>
              <a:t>Lên</a:t>
            </a:r>
            <a:r>
              <a:rPr lang="en-US" altLang="x-none" sz="2200" dirty="0">
                <a:solidFill>
                  <a:srgbClr val="0000CC"/>
                </a:solidFill>
              </a:rPr>
              <a:t> </a:t>
            </a:r>
            <a:r>
              <a:rPr lang="en-US" altLang="x-none" sz="2200" dirty="0" err="1">
                <a:solidFill>
                  <a:srgbClr val="0000CC"/>
                </a:solidFill>
              </a:rPr>
              <a:t>sáu</a:t>
            </a:r>
            <a:r>
              <a:rPr lang="en-US" altLang="x-none" sz="2200" dirty="0">
                <a:solidFill>
                  <a:srgbClr val="0000CC"/>
                </a:solidFill>
              </a:rPr>
              <a:t> </a:t>
            </a:r>
            <a:r>
              <a:rPr lang="en-US" altLang="x-none" sz="2200" dirty="0" err="1">
                <a:solidFill>
                  <a:srgbClr val="0000CC"/>
                </a:solidFill>
              </a:rPr>
              <a:t>tuổi</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học</a:t>
            </a:r>
            <a:r>
              <a:rPr lang="en-US" altLang="x-none" sz="2200" dirty="0">
                <a:solidFill>
                  <a:srgbClr val="0000CC"/>
                </a:solidFill>
              </a:rPr>
              <a:t> </a:t>
            </a:r>
            <a:r>
              <a:rPr lang="en-US" altLang="x-none" sz="2200" dirty="0" err="1">
                <a:solidFill>
                  <a:srgbClr val="0000CC"/>
                </a:solidFill>
              </a:rPr>
              <a:t>ông</a:t>
            </a:r>
            <a:r>
              <a:rPr lang="en-US" altLang="x-none" sz="2200" dirty="0">
                <a:solidFill>
                  <a:srgbClr val="0000CC"/>
                </a:solidFill>
              </a:rPr>
              <a:t> </a:t>
            </a:r>
            <a:r>
              <a:rPr lang="en-US" altLang="x-none" sz="2200" dirty="0" err="1">
                <a:solidFill>
                  <a:srgbClr val="0000CC"/>
                </a:solidFill>
              </a:rPr>
              <a:t>thầy</a:t>
            </a:r>
            <a:r>
              <a:rPr lang="en-US" altLang="x-none" sz="2200" dirty="0">
                <a:solidFill>
                  <a:srgbClr val="0000CC"/>
                </a:solidFill>
              </a:rPr>
              <a:t> </a:t>
            </a:r>
            <a:r>
              <a:rPr lang="en-US" altLang="x-none" sz="2200" dirty="0" err="1">
                <a:solidFill>
                  <a:srgbClr val="0000CC"/>
                </a:solidFill>
              </a:rPr>
              <a:t>trong</a:t>
            </a:r>
            <a:r>
              <a:rPr lang="en-US" altLang="x-none" sz="2200" dirty="0">
                <a:solidFill>
                  <a:srgbClr val="0000CC"/>
                </a:solidFill>
              </a:rPr>
              <a:t> </a:t>
            </a:r>
            <a:r>
              <a:rPr lang="en-US" altLang="x-none" sz="2200" dirty="0" err="1">
                <a:solidFill>
                  <a:srgbClr val="0000CC"/>
                </a:solidFill>
              </a:rPr>
              <a:t>làng</a:t>
            </a:r>
            <a:r>
              <a:rPr lang="en-US" altLang="x-none" sz="2200" dirty="0">
                <a:solidFill>
                  <a:srgbClr val="0000CC"/>
                </a:solidFill>
              </a:rPr>
              <a:t>. </a:t>
            </a:r>
            <a:r>
              <a:rPr lang="en-US" altLang="x-none" sz="2200" dirty="0" err="1">
                <a:solidFill>
                  <a:srgbClr val="0000CC"/>
                </a:solidFill>
              </a:rPr>
              <a:t>Thầy</a:t>
            </a:r>
            <a:r>
              <a:rPr lang="en-US" altLang="x-none" sz="2200" dirty="0">
                <a:solidFill>
                  <a:srgbClr val="0000CC"/>
                </a:solidFill>
              </a:rPr>
              <a:t> </a:t>
            </a:r>
            <a:r>
              <a:rPr lang="en-US" altLang="x-none" sz="2200" dirty="0" err="1">
                <a:solidFill>
                  <a:srgbClr val="0000CC"/>
                </a:solidFill>
              </a:rPr>
              <a:t>phải</a:t>
            </a:r>
            <a:r>
              <a:rPr lang="en-US" altLang="x-none" sz="2200" dirty="0">
                <a:solidFill>
                  <a:srgbClr val="0000CC"/>
                </a:solidFill>
              </a:rPr>
              <a:t> </a:t>
            </a:r>
            <a:r>
              <a:rPr lang="en-US" altLang="x-none" sz="2200" dirty="0" err="1">
                <a:solidFill>
                  <a:srgbClr val="0000CC"/>
                </a:solidFill>
              </a:rPr>
              <a:t>kinh</a:t>
            </a:r>
            <a:r>
              <a:rPr lang="en-US" altLang="x-none" sz="2200" dirty="0">
                <a:solidFill>
                  <a:srgbClr val="0000CC"/>
                </a:solidFill>
              </a:rPr>
              <a:t> </a:t>
            </a:r>
            <a:r>
              <a:rPr lang="en-US" altLang="x-none" sz="2200" dirty="0" err="1">
                <a:solidFill>
                  <a:srgbClr val="0000CC"/>
                </a:solidFill>
              </a:rPr>
              <a:t>ngạc</a:t>
            </a:r>
            <a:r>
              <a:rPr lang="en-US" altLang="x-none" sz="2200" dirty="0">
                <a:solidFill>
                  <a:srgbClr val="0000CC"/>
                </a:solidFill>
              </a:rPr>
              <a:t> </a:t>
            </a:r>
            <a:r>
              <a:rPr lang="en-US" altLang="x-none" sz="2200" dirty="0" err="1">
                <a:solidFill>
                  <a:srgbClr val="0000CC"/>
                </a:solidFill>
              </a:rPr>
              <a:t>vì</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học</a:t>
            </a:r>
            <a:r>
              <a:rPr lang="en-US" altLang="x-none" sz="2200" dirty="0">
                <a:solidFill>
                  <a:srgbClr val="0000CC"/>
                </a:solidFill>
              </a:rPr>
              <a:t> </a:t>
            </a:r>
            <a:r>
              <a:rPr lang="en-US" altLang="x-none" sz="2200" dirty="0" err="1">
                <a:solidFill>
                  <a:srgbClr val="0000CC"/>
                </a:solidFill>
              </a:rPr>
              <a:t>đến</a:t>
            </a:r>
            <a:r>
              <a:rPr lang="en-US" altLang="x-none" sz="2200" dirty="0">
                <a:solidFill>
                  <a:srgbClr val="0000CC"/>
                </a:solidFill>
              </a:rPr>
              <a:t> </a:t>
            </a:r>
            <a:r>
              <a:rPr lang="en-US" altLang="x-none" sz="2200" dirty="0" err="1">
                <a:solidFill>
                  <a:srgbClr val="0000CC"/>
                </a:solidFill>
              </a:rPr>
              <a:t>đâu</a:t>
            </a:r>
            <a:r>
              <a:rPr lang="en-US" altLang="x-none" sz="2200" dirty="0">
                <a:solidFill>
                  <a:srgbClr val="0000CC"/>
                </a:solidFill>
              </a:rPr>
              <a:t> </a:t>
            </a:r>
            <a:r>
              <a:rPr lang="en-US" altLang="x-none" sz="2200" dirty="0" err="1">
                <a:solidFill>
                  <a:srgbClr val="0000CC"/>
                </a:solidFill>
              </a:rPr>
              <a:t>hiểu</a:t>
            </a:r>
            <a:r>
              <a:rPr lang="en-US" altLang="x-none" sz="2200" dirty="0">
                <a:solidFill>
                  <a:srgbClr val="0000CC"/>
                </a:solidFill>
              </a:rPr>
              <a:t> </a:t>
            </a:r>
            <a:r>
              <a:rPr lang="en-US" altLang="x-none" sz="2200" dirty="0" err="1">
                <a:solidFill>
                  <a:srgbClr val="0000CC"/>
                </a:solidFill>
              </a:rPr>
              <a:t>ngay</a:t>
            </a:r>
            <a:r>
              <a:rPr lang="en-US" altLang="x-none" sz="2200" dirty="0">
                <a:solidFill>
                  <a:srgbClr val="0000CC"/>
                </a:solidFill>
              </a:rPr>
              <a:t> </a:t>
            </a:r>
            <a:r>
              <a:rPr lang="en-US" altLang="x-none" sz="2200" dirty="0" err="1">
                <a:solidFill>
                  <a:srgbClr val="0000CC"/>
                </a:solidFill>
              </a:rPr>
              <a:t>đến</a:t>
            </a:r>
            <a:r>
              <a:rPr lang="en-US" altLang="x-none" sz="2200" dirty="0">
                <a:solidFill>
                  <a:srgbClr val="0000CC"/>
                </a:solidFill>
              </a:rPr>
              <a:t> </a:t>
            </a:r>
            <a:r>
              <a:rPr lang="en-US" altLang="x-none" sz="2200" dirty="0" err="1">
                <a:solidFill>
                  <a:srgbClr val="0000CC"/>
                </a:solidFill>
              </a:rPr>
              <a:t>đó</a:t>
            </a:r>
            <a:r>
              <a:rPr lang="en-US" altLang="x-none" sz="2200" dirty="0">
                <a:solidFill>
                  <a:srgbClr val="0000CC"/>
                </a:solidFill>
              </a:rPr>
              <a:t> </a:t>
            </a:r>
            <a:r>
              <a:rPr lang="en-US" altLang="x-none" sz="2200" dirty="0" err="1">
                <a:solidFill>
                  <a:srgbClr val="0000CC"/>
                </a:solidFill>
              </a:rPr>
              <a:t>và</a:t>
            </a:r>
            <a:r>
              <a:rPr lang="en-US" altLang="x-none" sz="2200" dirty="0">
                <a:solidFill>
                  <a:srgbClr val="0000CC"/>
                </a:solidFill>
              </a:rPr>
              <a:t> </a:t>
            </a:r>
            <a:r>
              <a:rPr lang="en-US" altLang="x-none" sz="2200" dirty="0" err="1">
                <a:solidFill>
                  <a:srgbClr val="0000CC"/>
                </a:solidFill>
              </a:rPr>
              <a:t>có</a:t>
            </a:r>
            <a:r>
              <a:rPr lang="en-US" altLang="x-none" sz="2200" dirty="0">
                <a:solidFill>
                  <a:srgbClr val="0000CC"/>
                </a:solidFill>
              </a:rPr>
              <a:t> </a:t>
            </a:r>
            <a:r>
              <a:rPr lang="en-US" altLang="x-none" sz="2200" dirty="0" err="1">
                <a:solidFill>
                  <a:srgbClr val="0000CC"/>
                </a:solidFill>
              </a:rPr>
              <a:t>trí</a:t>
            </a:r>
            <a:r>
              <a:rPr lang="en-US" altLang="x-none" sz="2200" dirty="0">
                <a:solidFill>
                  <a:srgbClr val="0000CC"/>
                </a:solidFill>
              </a:rPr>
              <a:t> </a:t>
            </a:r>
            <a:r>
              <a:rPr lang="en-US" altLang="x-none" sz="2200" dirty="0" err="1">
                <a:solidFill>
                  <a:srgbClr val="0000CC"/>
                </a:solidFill>
              </a:rPr>
              <a:t>nhớ</a:t>
            </a:r>
            <a:r>
              <a:rPr lang="en-US" altLang="x-none" sz="2200" dirty="0">
                <a:solidFill>
                  <a:srgbClr val="0000CC"/>
                </a:solidFill>
              </a:rPr>
              <a:t> </a:t>
            </a:r>
            <a:r>
              <a:rPr lang="en-US" altLang="x-none" sz="2200" dirty="0" err="1">
                <a:solidFill>
                  <a:srgbClr val="0000CC"/>
                </a:solidFill>
              </a:rPr>
              <a:t>lạ</a:t>
            </a:r>
            <a:r>
              <a:rPr lang="en-US" altLang="x-none" sz="2200" dirty="0">
                <a:solidFill>
                  <a:srgbClr val="0000CC"/>
                </a:solidFill>
              </a:rPr>
              <a:t> </a:t>
            </a:r>
            <a:r>
              <a:rPr lang="en-US" altLang="x-none" sz="2200" dirty="0" err="1">
                <a:solidFill>
                  <a:srgbClr val="0000CC"/>
                </a:solidFill>
              </a:rPr>
              <a:t>thường</a:t>
            </a:r>
            <a:r>
              <a:rPr lang="en-US" altLang="x-none" sz="2200" dirty="0">
                <a:solidFill>
                  <a:srgbClr val="0000CC"/>
                </a:solidFill>
              </a:rPr>
              <a:t>. </a:t>
            </a:r>
            <a:r>
              <a:rPr lang="en-US" altLang="x-none" sz="2200" dirty="0" err="1">
                <a:solidFill>
                  <a:srgbClr val="0000CC"/>
                </a:solidFill>
              </a:rPr>
              <a:t>Có</a:t>
            </a:r>
            <a:r>
              <a:rPr lang="en-US" altLang="x-none" sz="2200" dirty="0">
                <a:solidFill>
                  <a:srgbClr val="0000CC"/>
                </a:solidFill>
              </a:rPr>
              <a:t> </a:t>
            </a:r>
            <a:r>
              <a:rPr lang="en-US" altLang="x-none" sz="2200" dirty="0" err="1">
                <a:solidFill>
                  <a:srgbClr val="0000CC"/>
                </a:solidFill>
              </a:rPr>
              <a:t>hôm</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thuộc</a:t>
            </a:r>
            <a:r>
              <a:rPr lang="en-US" altLang="x-none" sz="2200" dirty="0">
                <a:solidFill>
                  <a:srgbClr val="0000CC"/>
                </a:solidFill>
              </a:rPr>
              <a:t> </a:t>
            </a:r>
            <a:r>
              <a:rPr lang="en-US" altLang="x-none" sz="2200" dirty="0" err="1">
                <a:solidFill>
                  <a:srgbClr val="0000CC"/>
                </a:solidFill>
              </a:rPr>
              <a:t>hai</a:t>
            </a:r>
            <a:r>
              <a:rPr lang="en-US" altLang="x-none" sz="2200" dirty="0">
                <a:solidFill>
                  <a:srgbClr val="0000CC"/>
                </a:solidFill>
              </a:rPr>
              <a:t> </a:t>
            </a:r>
            <a:r>
              <a:rPr lang="en-US" altLang="x-none" sz="2200" dirty="0" err="1">
                <a:solidFill>
                  <a:srgbClr val="0000CC"/>
                </a:solidFill>
              </a:rPr>
              <a:t>mươi</a:t>
            </a:r>
            <a:r>
              <a:rPr lang="en-US" altLang="x-none" sz="2200" dirty="0">
                <a:solidFill>
                  <a:srgbClr val="0000CC"/>
                </a:solidFill>
              </a:rPr>
              <a:t> </a:t>
            </a:r>
            <a:r>
              <a:rPr lang="en-US" altLang="x-none" sz="2200" dirty="0" err="1">
                <a:solidFill>
                  <a:srgbClr val="0000CC"/>
                </a:solidFill>
              </a:rPr>
              <a:t>trang</a:t>
            </a:r>
            <a:r>
              <a:rPr lang="en-US" altLang="x-none" sz="2200" dirty="0">
                <a:solidFill>
                  <a:srgbClr val="0000CC"/>
                </a:solidFill>
              </a:rPr>
              <a:t> </a:t>
            </a:r>
            <a:r>
              <a:rPr lang="en-US" altLang="x-none" sz="2200" dirty="0" err="1">
                <a:solidFill>
                  <a:srgbClr val="0000CC"/>
                </a:solidFill>
              </a:rPr>
              <a:t>sách</a:t>
            </a:r>
            <a:r>
              <a:rPr lang="en-US" altLang="x-none" sz="2200" dirty="0">
                <a:solidFill>
                  <a:srgbClr val="0000CC"/>
                </a:solidFill>
              </a:rPr>
              <a:t> </a:t>
            </a:r>
            <a:r>
              <a:rPr lang="en-US" altLang="x-none" sz="2200" dirty="0" err="1">
                <a:solidFill>
                  <a:srgbClr val="0000CC"/>
                </a:solidFill>
              </a:rPr>
              <a:t>mà</a:t>
            </a:r>
            <a:r>
              <a:rPr lang="en-US" altLang="x-none" sz="2200" dirty="0">
                <a:solidFill>
                  <a:srgbClr val="0000CC"/>
                </a:solidFill>
              </a:rPr>
              <a:t> </a:t>
            </a:r>
            <a:r>
              <a:rPr lang="en-US" altLang="x-none" sz="2200" dirty="0" err="1">
                <a:solidFill>
                  <a:srgbClr val="0000CC"/>
                </a:solidFill>
              </a:rPr>
              <a:t>vẫn</a:t>
            </a:r>
            <a:r>
              <a:rPr lang="en-US" altLang="x-none" sz="2200" dirty="0">
                <a:solidFill>
                  <a:srgbClr val="0000CC"/>
                </a:solidFill>
              </a:rPr>
              <a:t> </a:t>
            </a:r>
            <a:r>
              <a:rPr lang="en-US" altLang="x-none" sz="2200" dirty="0" err="1">
                <a:solidFill>
                  <a:srgbClr val="0000CC"/>
                </a:solidFill>
              </a:rPr>
              <a:t>có</a:t>
            </a:r>
            <a:r>
              <a:rPr lang="en-US" altLang="x-none" sz="2200" dirty="0">
                <a:solidFill>
                  <a:srgbClr val="0000CC"/>
                </a:solidFill>
              </a:rPr>
              <a:t> </a:t>
            </a:r>
            <a:r>
              <a:rPr lang="en-US" altLang="x-none" sz="2200" dirty="0" err="1">
                <a:solidFill>
                  <a:srgbClr val="0000CC"/>
                </a:solidFill>
              </a:rPr>
              <a:t>thì</a:t>
            </a:r>
            <a:r>
              <a:rPr lang="en-US" altLang="x-none" sz="2200" dirty="0">
                <a:solidFill>
                  <a:srgbClr val="0000CC"/>
                </a:solidFill>
              </a:rPr>
              <a:t> </a:t>
            </a:r>
            <a:r>
              <a:rPr lang="en-US" altLang="x-none" sz="2200" dirty="0" err="1">
                <a:solidFill>
                  <a:srgbClr val="0000CC"/>
                </a:solidFill>
              </a:rPr>
              <a:t>giờ</a:t>
            </a:r>
            <a:r>
              <a:rPr lang="en-US" altLang="x-none" sz="2200" dirty="0">
                <a:solidFill>
                  <a:srgbClr val="0000CC"/>
                </a:solidFill>
              </a:rPr>
              <a:t> </a:t>
            </a:r>
            <a:r>
              <a:rPr lang="en-US" altLang="x-none" sz="2200" dirty="0" err="1">
                <a:solidFill>
                  <a:srgbClr val="0000CC"/>
                </a:solidFill>
              </a:rPr>
              <a:t>chơi</a:t>
            </a:r>
            <a:r>
              <a:rPr lang="en-US" altLang="x-none" sz="2200" dirty="0">
                <a:solidFill>
                  <a:srgbClr val="0000CC"/>
                </a:solidFill>
              </a:rPr>
              <a:t> </a:t>
            </a:r>
            <a:r>
              <a:rPr lang="en-US" altLang="x-none" sz="2200" dirty="0" err="1">
                <a:solidFill>
                  <a:srgbClr val="0000CC"/>
                </a:solidFill>
              </a:rPr>
              <a:t>diều</a:t>
            </a:r>
            <a:r>
              <a:rPr lang="en-US" altLang="x-none" sz="2200" dirty="0">
                <a:solidFill>
                  <a:srgbClr val="0000CC"/>
                </a:solidFill>
              </a:rPr>
              <a:t>.</a:t>
            </a:r>
          </a:p>
          <a:p>
            <a:pPr algn="just">
              <a:spcBef>
                <a:spcPct val="50000"/>
              </a:spcBef>
            </a:pPr>
            <a:r>
              <a:rPr lang="en-US" altLang="x-none" sz="2200" dirty="0">
                <a:solidFill>
                  <a:srgbClr val="0000CC"/>
                </a:solidFill>
              </a:rPr>
              <a:t>        Sau </a:t>
            </a:r>
            <a:r>
              <a:rPr lang="en-US" altLang="x-none" sz="2200" dirty="0" err="1">
                <a:solidFill>
                  <a:srgbClr val="0000CC"/>
                </a:solidFill>
              </a:rPr>
              <a:t>vì</a:t>
            </a:r>
            <a:r>
              <a:rPr lang="en-US" altLang="x-none" sz="2200" dirty="0">
                <a:solidFill>
                  <a:srgbClr val="0000CC"/>
                </a:solidFill>
              </a:rPr>
              <a:t> </a:t>
            </a:r>
            <a:r>
              <a:rPr lang="en-US" altLang="x-none" sz="2200" dirty="0" err="1">
                <a:solidFill>
                  <a:srgbClr val="0000CC"/>
                </a:solidFill>
              </a:rPr>
              <a:t>nhà</a:t>
            </a:r>
            <a:r>
              <a:rPr lang="en-US" altLang="x-none" sz="2200" dirty="0">
                <a:solidFill>
                  <a:srgbClr val="0000CC"/>
                </a:solidFill>
              </a:rPr>
              <a:t> </a:t>
            </a:r>
            <a:r>
              <a:rPr lang="en-US" altLang="x-none" sz="2200" dirty="0" err="1">
                <a:solidFill>
                  <a:srgbClr val="0000CC"/>
                </a:solidFill>
              </a:rPr>
              <a:t>nghèo</a:t>
            </a:r>
            <a:r>
              <a:rPr lang="en-US" altLang="x-none" sz="2200" dirty="0">
                <a:solidFill>
                  <a:srgbClr val="0000CC"/>
                </a:solidFill>
              </a:rPr>
              <a:t> </a:t>
            </a:r>
            <a:r>
              <a:rPr lang="en-US" altLang="x-none" sz="2200" dirty="0" err="1">
                <a:solidFill>
                  <a:srgbClr val="0000CC"/>
                </a:solidFill>
              </a:rPr>
              <a:t>quá</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phải</a:t>
            </a:r>
            <a:r>
              <a:rPr lang="en-US" altLang="x-none" sz="2200" dirty="0">
                <a:solidFill>
                  <a:srgbClr val="0000CC"/>
                </a:solidFill>
              </a:rPr>
              <a:t> </a:t>
            </a:r>
            <a:r>
              <a:rPr lang="en-US" altLang="x-none" sz="2200" dirty="0" err="1">
                <a:solidFill>
                  <a:srgbClr val="0000CC"/>
                </a:solidFill>
              </a:rPr>
              <a:t>bỏ</a:t>
            </a:r>
            <a:r>
              <a:rPr lang="en-US" altLang="x-none" sz="2200" dirty="0">
                <a:solidFill>
                  <a:srgbClr val="0000CC"/>
                </a:solidFill>
              </a:rPr>
              <a:t> </a:t>
            </a:r>
            <a:r>
              <a:rPr lang="en-US" altLang="x-none" sz="2200" dirty="0" err="1">
                <a:solidFill>
                  <a:srgbClr val="0000CC"/>
                </a:solidFill>
              </a:rPr>
              <a:t>học</a:t>
            </a:r>
            <a:r>
              <a:rPr lang="en-US" altLang="x-none" sz="2200" dirty="0">
                <a:solidFill>
                  <a:srgbClr val="0000CC"/>
                </a:solidFill>
              </a:rPr>
              <a:t>. Ban </a:t>
            </a:r>
            <a:r>
              <a:rPr lang="en-US" altLang="x-none" sz="2200" dirty="0" err="1">
                <a:solidFill>
                  <a:srgbClr val="0000CC"/>
                </a:solidFill>
              </a:rPr>
              <a:t>ngày</a:t>
            </a:r>
            <a:r>
              <a:rPr lang="en-US" altLang="x-none" sz="2200" dirty="0">
                <a:solidFill>
                  <a:srgbClr val="0000CC"/>
                </a:solidFill>
              </a:rPr>
              <a:t>, </a:t>
            </a:r>
            <a:r>
              <a:rPr lang="en-US" altLang="x-none" sz="2200" dirty="0" err="1">
                <a:solidFill>
                  <a:srgbClr val="0000CC"/>
                </a:solidFill>
              </a:rPr>
              <a:t>đi</a:t>
            </a:r>
            <a:r>
              <a:rPr lang="en-US" altLang="x-none" sz="2200" dirty="0">
                <a:solidFill>
                  <a:srgbClr val="0000CC"/>
                </a:solidFill>
              </a:rPr>
              <a:t> </a:t>
            </a:r>
            <a:r>
              <a:rPr lang="en-US" altLang="x-none" sz="2200" dirty="0" err="1">
                <a:solidFill>
                  <a:srgbClr val="0000CC"/>
                </a:solidFill>
              </a:rPr>
              <a:t>chăn</a:t>
            </a:r>
            <a:r>
              <a:rPr lang="en-US" altLang="x-none" sz="2200" dirty="0">
                <a:solidFill>
                  <a:srgbClr val="0000CC"/>
                </a:solidFill>
              </a:rPr>
              <a:t> </a:t>
            </a:r>
            <a:r>
              <a:rPr lang="en-US" altLang="x-none" sz="2200" dirty="0" err="1">
                <a:solidFill>
                  <a:srgbClr val="0000CC"/>
                </a:solidFill>
              </a:rPr>
              <a:t>trâu,dù</a:t>
            </a:r>
            <a:r>
              <a:rPr lang="en-US" altLang="x-none" sz="2200" dirty="0">
                <a:solidFill>
                  <a:srgbClr val="0000CC"/>
                </a:solidFill>
              </a:rPr>
              <a:t> </a:t>
            </a:r>
            <a:r>
              <a:rPr lang="en-US" altLang="x-none" sz="2200" dirty="0" err="1">
                <a:solidFill>
                  <a:srgbClr val="0000CC"/>
                </a:solidFill>
              </a:rPr>
              <a:t>mưa</a:t>
            </a:r>
            <a:r>
              <a:rPr lang="en-US" altLang="x-none" sz="2200" dirty="0">
                <a:solidFill>
                  <a:srgbClr val="0000CC"/>
                </a:solidFill>
              </a:rPr>
              <a:t> </a:t>
            </a:r>
            <a:r>
              <a:rPr lang="en-US" altLang="x-none" sz="2200" dirty="0" err="1">
                <a:solidFill>
                  <a:srgbClr val="0000CC"/>
                </a:solidFill>
              </a:rPr>
              <a:t>gió</a:t>
            </a:r>
            <a:r>
              <a:rPr lang="en-US" altLang="x-none" sz="2200" dirty="0">
                <a:solidFill>
                  <a:srgbClr val="0000CC"/>
                </a:solidFill>
              </a:rPr>
              <a:t> </a:t>
            </a:r>
            <a:r>
              <a:rPr lang="en-US" altLang="x-none" sz="2200" dirty="0" err="1">
                <a:solidFill>
                  <a:srgbClr val="0000CC"/>
                </a:solidFill>
              </a:rPr>
              <a:t>thế</a:t>
            </a:r>
            <a:r>
              <a:rPr lang="en-US" altLang="x-none" sz="2200" dirty="0">
                <a:solidFill>
                  <a:srgbClr val="0000CC"/>
                </a:solidFill>
              </a:rPr>
              <a:t> </a:t>
            </a:r>
            <a:r>
              <a:rPr lang="en-US" altLang="x-none" sz="2200" dirty="0" err="1">
                <a:solidFill>
                  <a:srgbClr val="0000CC"/>
                </a:solidFill>
              </a:rPr>
              <a:t>nào</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cũng</a:t>
            </a:r>
            <a:r>
              <a:rPr lang="en-US" altLang="x-none" sz="2200" dirty="0">
                <a:solidFill>
                  <a:srgbClr val="0000CC"/>
                </a:solidFill>
              </a:rPr>
              <a:t> </a:t>
            </a:r>
            <a:r>
              <a:rPr lang="en-US" altLang="x-none" sz="2200" dirty="0" err="1">
                <a:solidFill>
                  <a:srgbClr val="0000CC"/>
                </a:solidFill>
              </a:rPr>
              <a:t>đứng</a:t>
            </a:r>
            <a:r>
              <a:rPr lang="en-US" altLang="x-none" sz="2200" dirty="0">
                <a:solidFill>
                  <a:srgbClr val="0000CC"/>
                </a:solidFill>
              </a:rPr>
              <a:t> </a:t>
            </a:r>
            <a:r>
              <a:rPr lang="en-US" altLang="x-none" sz="2200" dirty="0" err="1">
                <a:solidFill>
                  <a:srgbClr val="0000CC"/>
                </a:solidFill>
              </a:rPr>
              <a:t>ngoài</a:t>
            </a:r>
            <a:r>
              <a:rPr lang="en-US" altLang="x-none" sz="2200" dirty="0">
                <a:solidFill>
                  <a:srgbClr val="0000CC"/>
                </a:solidFill>
              </a:rPr>
              <a:t> </a:t>
            </a:r>
            <a:r>
              <a:rPr lang="en-US" altLang="x-none" sz="2200" dirty="0" err="1">
                <a:solidFill>
                  <a:srgbClr val="0000CC"/>
                </a:solidFill>
              </a:rPr>
              <a:t>lớp</a:t>
            </a:r>
            <a:r>
              <a:rPr lang="en-US" altLang="x-none" sz="2200" dirty="0">
                <a:solidFill>
                  <a:srgbClr val="0000CC"/>
                </a:solidFill>
              </a:rPr>
              <a:t> </a:t>
            </a:r>
            <a:r>
              <a:rPr lang="en-US" altLang="x-none" sz="2200" dirty="0" err="1">
                <a:solidFill>
                  <a:srgbClr val="0000CC"/>
                </a:solidFill>
              </a:rPr>
              <a:t>nghe</a:t>
            </a:r>
            <a:r>
              <a:rPr lang="en-US" altLang="x-none" sz="2200" dirty="0">
                <a:solidFill>
                  <a:srgbClr val="0000CC"/>
                </a:solidFill>
              </a:rPr>
              <a:t> </a:t>
            </a:r>
            <a:r>
              <a:rPr lang="en-US" altLang="x-none" sz="2200" dirty="0" err="1">
                <a:solidFill>
                  <a:srgbClr val="0000CC"/>
                </a:solidFill>
              </a:rPr>
              <a:t>giảng</a:t>
            </a:r>
            <a:r>
              <a:rPr lang="en-US" altLang="x-none" sz="2200" dirty="0">
                <a:solidFill>
                  <a:srgbClr val="0000CC"/>
                </a:solidFill>
              </a:rPr>
              <a:t> </a:t>
            </a:r>
            <a:r>
              <a:rPr lang="en-US" altLang="x-none" sz="2200" dirty="0" err="1">
                <a:solidFill>
                  <a:srgbClr val="0000CC"/>
                </a:solidFill>
              </a:rPr>
              <a:t>nhờ</a:t>
            </a:r>
            <a:r>
              <a:rPr lang="en-US" altLang="x-none" sz="2200" dirty="0">
                <a:solidFill>
                  <a:srgbClr val="0000CC"/>
                </a:solidFill>
              </a:rPr>
              <a:t>. </a:t>
            </a:r>
            <a:r>
              <a:rPr lang="en-US" altLang="x-none" sz="2200" dirty="0" err="1">
                <a:solidFill>
                  <a:srgbClr val="0000CC"/>
                </a:solidFill>
              </a:rPr>
              <a:t>Tối</a:t>
            </a:r>
            <a:r>
              <a:rPr lang="en-US" altLang="x-none" sz="2200" dirty="0">
                <a:solidFill>
                  <a:srgbClr val="0000CC"/>
                </a:solidFill>
              </a:rPr>
              <a:t> </a:t>
            </a:r>
            <a:r>
              <a:rPr lang="en-US" altLang="x-none" sz="2200" dirty="0" err="1">
                <a:solidFill>
                  <a:srgbClr val="0000CC"/>
                </a:solidFill>
              </a:rPr>
              <a:t>đến</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đợi</a:t>
            </a:r>
            <a:r>
              <a:rPr lang="en-US" altLang="x-none" sz="2200" dirty="0">
                <a:solidFill>
                  <a:srgbClr val="0000CC"/>
                </a:solidFill>
              </a:rPr>
              <a:t> </a:t>
            </a:r>
            <a:r>
              <a:rPr lang="en-US" altLang="x-none" sz="2200" dirty="0" err="1">
                <a:solidFill>
                  <a:srgbClr val="0000CC"/>
                </a:solidFill>
              </a:rPr>
              <a:t>bạn</a:t>
            </a:r>
            <a:r>
              <a:rPr lang="en-US" altLang="x-none" sz="2200" dirty="0">
                <a:solidFill>
                  <a:srgbClr val="0000CC"/>
                </a:solidFill>
              </a:rPr>
              <a:t> </a:t>
            </a:r>
            <a:r>
              <a:rPr lang="en-US" altLang="x-none" sz="2200" dirty="0" err="1">
                <a:solidFill>
                  <a:srgbClr val="0000CC"/>
                </a:solidFill>
              </a:rPr>
              <a:t>học</a:t>
            </a:r>
            <a:r>
              <a:rPr lang="en-US" altLang="x-none" sz="2200" dirty="0">
                <a:solidFill>
                  <a:srgbClr val="0000CC"/>
                </a:solidFill>
              </a:rPr>
              <a:t> </a:t>
            </a:r>
            <a:r>
              <a:rPr lang="en-US" altLang="x-none" sz="2200" dirty="0" err="1">
                <a:solidFill>
                  <a:srgbClr val="0000CC"/>
                </a:solidFill>
              </a:rPr>
              <a:t>thuộc</a:t>
            </a:r>
            <a:r>
              <a:rPr lang="en-US" altLang="x-none" sz="2200" dirty="0">
                <a:solidFill>
                  <a:srgbClr val="0000CC"/>
                </a:solidFill>
              </a:rPr>
              <a:t> </a:t>
            </a:r>
            <a:r>
              <a:rPr lang="en-US" altLang="x-none" sz="2200" dirty="0" err="1">
                <a:solidFill>
                  <a:srgbClr val="0000CC"/>
                </a:solidFill>
              </a:rPr>
              <a:t>bài</a:t>
            </a:r>
            <a:r>
              <a:rPr lang="en-US" altLang="x-none" sz="2200" dirty="0">
                <a:solidFill>
                  <a:srgbClr val="0000CC"/>
                </a:solidFill>
              </a:rPr>
              <a:t> </a:t>
            </a:r>
            <a:r>
              <a:rPr lang="en-US" altLang="x-none" sz="2200" dirty="0" err="1">
                <a:solidFill>
                  <a:srgbClr val="0000CC"/>
                </a:solidFill>
              </a:rPr>
              <a:t>mới</a:t>
            </a:r>
            <a:r>
              <a:rPr lang="en-US" altLang="x-none" sz="2200" dirty="0">
                <a:solidFill>
                  <a:srgbClr val="0000CC"/>
                </a:solidFill>
              </a:rPr>
              <a:t> </a:t>
            </a:r>
            <a:r>
              <a:rPr lang="en-US" altLang="x-none" sz="2200" dirty="0" err="1">
                <a:solidFill>
                  <a:srgbClr val="0000CC"/>
                </a:solidFill>
              </a:rPr>
              <a:t>mượn</a:t>
            </a:r>
            <a:r>
              <a:rPr lang="en-US" altLang="x-none" sz="2200" dirty="0">
                <a:solidFill>
                  <a:srgbClr val="0000CC"/>
                </a:solidFill>
              </a:rPr>
              <a:t> </a:t>
            </a:r>
            <a:r>
              <a:rPr lang="en-US" altLang="x-none" sz="2200" dirty="0" err="1">
                <a:solidFill>
                  <a:srgbClr val="0000CC"/>
                </a:solidFill>
              </a:rPr>
              <a:t>vở</a:t>
            </a:r>
            <a:r>
              <a:rPr lang="en-US" altLang="x-none" sz="2200" dirty="0">
                <a:solidFill>
                  <a:srgbClr val="0000CC"/>
                </a:solidFill>
              </a:rPr>
              <a:t> </a:t>
            </a:r>
            <a:r>
              <a:rPr lang="en-US" altLang="x-none" sz="2200" dirty="0" err="1">
                <a:solidFill>
                  <a:srgbClr val="0000CC"/>
                </a:solidFill>
              </a:rPr>
              <a:t>về</a:t>
            </a:r>
            <a:r>
              <a:rPr lang="en-US" altLang="x-none" sz="2200" dirty="0">
                <a:solidFill>
                  <a:srgbClr val="0000CC"/>
                </a:solidFill>
              </a:rPr>
              <a:t> </a:t>
            </a:r>
            <a:r>
              <a:rPr lang="en-US" altLang="x-none" sz="2200" dirty="0" err="1">
                <a:solidFill>
                  <a:srgbClr val="0000CC"/>
                </a:solidFill>
              </a:rPr>
              <a:t>học</a:t>
            </a:r>
            <a:r>
              <a:rPr lang="en-US" altLang="x-none" sz="2200" dirty="0">
                <a:solidFill>
                  <a:srgbClr val="0000CC"/>
                </a:solidFill>
              </a:rPr>
              <a:t>. </a:t>
            </a:r>
            <a:r>
              <a:rPr lang="en-US" altLang="x-none" sz="2200" dirty="0" err="1">
                <a:solidFill>
                  <a:srgbClr val="0000CC"/>
                </a:solidFill>
              </a:rPr>
              <a:t>Đã</a:t>
            </a:r>
            <a:r>
              <a:rPr lang="en-US" altLang="x-none" sz="2200" dirty="0">
                <a:solidFill>
                  <a:srgbClr val="0000CC"/>
                </a:solidFill>
              </a:rPr>
              <a:t> </a:t>
            </a:r>
            <a:r>
              <a:rPr lang="en-US" altLang="x-none" sz="2200" dirty="0" err="1">
                <a:solidFill>
                  <a:srgbClr val="0000CC"/>
                </a:solidFill>
              </a:rPr>
              <a:t>học</a:t>
            </a:r>
            <a:r>
              <a:rPr lang="en-US" altLang="x-none" sz="2200" dirty="0">
                <a:solidFill>
                  <a:srgbClr val="0000CC"/>
                </a:solidFill>
              </a:rPr>
              <a:t> </a:t>
            </a:r>
            <a:r>
              <a:rPr lang="en-US" altLang="x-none" sz="2200" dirty="0" err="1">
                <a:solidFill>
                  <a:srgbClr val="0000CC"/>
                </a:solidFill>
              </a:rPr>
              <a:t>thì</a:t>
            </a:r>
            <a:r>
              <a:rPr lang="en-US" altLang="x-none" sz="2200" dirty="0">
                <a:solidFill>
                  <a:srgbClr val="0000CC"/>
                </a:solidFill>
              </a:rPr>
              <a:t> </a:t>
            </a:r>
            <a:r>
              <a:rPr lang="en-US" altLang="x-none" sz="2200" dirty="0" err="1">
                <a:solidFill>
                  <a:srgbClr val="0000CC"/>
                </a:solidFill>
              </a:rPr>
              <a:t>cũng</a:t>
            </a:r>
            <a:r>
              <a:rPr lang="en-US" altLang="x-none" sz="2200" dirty="0">
                <a:solidFill>
                  <a:srgbClr val="0000CC"/>
                </a:solidFill>
              </a:rPr>
              <a:t> </a:t>
            </a:r>
            <a:r>
              <a:rPr lang="en-US" altLang="x-none" sz="2200" dirty="0" err="1">
                <a:solidFill>
                  <a:srgbClr val="0000CC"/>
                </a:solidFill>
              </a:rPr>
              <a:t>phải</a:t>
            </a:r>
            <a:r>
              <a:rPr lang="en-US" altLang="x-none" sz="2200" dirty="0">
                <a:solidFill>
                  <a:srgbClr val="0000CC"/>
                </a:solidFill>
              </a:rPr>
              <a:t> </a:t>
            </a:r>
            <a:r>
              <a:rPr lang="en-US" altLang="x-none" sz="2200" dirty="0" err="1">
                <a:solidFill>
                  <a:srgbClr val="0000CC"/>
                </a:solidFill>
              </a:rPr>
              <a:t>đèn</a:t>
            </a:r>
            <a:r>
              <a:rPr lang="en-US" altLang="x-none" sz="2200" dirty="0">
                <a:solidFill>
                  <a:srgbClr val="0000CC"/>
                </a:solidFill>
              </a:rPr>
              <a:t> </a:t>
            </a:r>
            <a:r>
              <a:rPr lang="en-US" altLang="x-none" sz="2200" dirty="0" err="1">
                <a:solidFill>
                  <a:srgbClr val="0000CC"/>
                </a:solidFill>
              </a:rPr>
              <a:t>sách</a:t>
            </a:r>
            <a:r>
              <a:rPr lang="en-US" altLang="x-none" sz="2200" dirty="0">
                <a:solidFill>
                  <a:srgbClr val="0000CC"/>
                </a:solidFill>
              </a:rPr>
              <a:t> </a:t>
            </a:r>
            <a:r>
              <a:rPr lang="en-US" altLang="x-none" sz="2200" dirty="0" err="1">
                <a:solidFill>
                  <a:srgbClr val="0000CC"/>
                </a:solidFill>
              </a:rPr>
              <a:t>như</a:t>
            </a:r>
            <a:r>
              <a:rPr lang="en-US" altLang="x-none" sz="2200" dirty="0">
                <a:solidFill>
                  <a:srgbClr val="0000CC"/>
                </a:solidFill>
              </a:rPr>
              <a:t> ai </a:t>
            </a:r>
            <a:r>
              <a:rPr lang="en-US" altLang="x-none" sz="2200" dirty="0" err="1">
                <a:solidFill>
                  <a:srgbClr val="0000CC"/>
                </a:solidFill>
              </a:rPr>
              <a:t>nhưng</a:t>
            </a:r>
            <a:r>
              <a:rPr lang="en-US" altLang="x-none" sz="2200" dirty="0">
                <a:solidFill>
                  <a:srgbClr val="0000CC"/>
                </a:solidFill>
              </a:rPr>
              <a:t> </a:t>
            </a:r>
            <a:r>
              <a:rPr lang="en-US" altLang="x-none" sz="2200" dirty="0" err="1">
                <a:solidFill>
                  <a:srgbClr val="0000CC"/>
                </a:solidFill>
              </a:rPr>
              <a:t>sách</a:t>
            </a:r>
            <a:r>
              <a:rPr lang="en-US" altLang="x-none" sz="2200" dirty="0">
                <a:solidFill>
                  <a:srgbClr val="0000CC"/>
                </a:solidFill>
              </a:rPr>
              <a:t> </a:t>
            </a:r>
            <a:r>
              <a:rPr lang="en-US" altLang="x-none" sz="2200" dirty="0" err="1">
                <a:solidFill>
                  <a:srgbClr val="0000CC"/>
                </a:solidFill>
              </a:rPr>
              <a:t>của</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là</a:t>
            </a:r>
            <a:r>
              <a:rPr lang="en-US" altLang="x-none" sz="2200" dirty="0">
                <a:solidFill>
                  <a:srgbClr val="0000CC"/>
                </a:solidFill>
              </a:rPr>
              <a:t> </a:t>
            </a:r>
            <a:r>
              <a:rPr lang="en-US" altLang="x-none" sz="2200" dirty="0" err="1">
                <a:solidFill>
                  <a:srgbClr val="0000CC"/>
                </a:solidFill>
              </a:rPr>
              <a:t>lưng</a:t>
            </a:r>
            <a:r>
              <a:rPr lang="en-US" altLang="x-none" sz="2200" dirty="0">
                <a:solidFill>
                  <a:srgbClr val="0000CC"/>
                </a:solidFill>
              </a:rPr>
              <a:t> </a:t>
            </a:r>
            <a:r>
              <a:rPr lang="en-US" altLang="x-none" sz="2200" dirty="0" err="1">
                <a:solidFill>
                  <a:srgbClr val="0000CC"/>
                </a:solidFill>
              </a:rPr>
              <a:t>trâu</a:t>
            </a:r>
            <a:r>
              <a:rPr lang="en-US" altLang="x-none" sz="2200" dirty="0">
                <a:solidFill>
                  <a:srgbClr val="0000CC"/>
                </a:solidFill>
              </a:rPr>
              <a:t>, </a:t>
            </a:r>
            <a:r>
              <a:rPr lang="en-US" altLang="x-none" sz="2200" dirty="0" err="1">
                <a:solidFill>
                  <a:srgbClr val="0000CC"/>
                </a:solidFill>
              </a:rPr>
              <a:t>nền</a:t>
            </a:r>
            <a:r>
              <a:rPr lang="en-US" altLang="x-none" sz="2200" dirty="0">
                <a:solidFill>
                  <a:srgbClr val="0000CC"/>
                </a:solidFill>
              </a:rPr>
              <a:t> </a:t>
            </a:r>
            <a:r>
              <a:rPr lang="en-US" altLang="x-none" sz="2200" dirty="0" err="1">
                <a:solidFill>
                  <a:srgbClr val="0000CC"/>
                </a:solidFill>
              </a:rPr>
              <a:t>cát</a:t>
            </a:r>
            <a:r>
              <a:rPr lang="en-US" altLang="x-none" sz="2200" dirty="0">
                <a:solidFill>
                  <a:srgbClr val="0000CC"/>
                </a:solidFill>
              </a:rPr>
              <a:t>, </a:t>
            </a:r>
            <a:r>
              <a:rPr lang="en-US" altLang="x-none" sz="2200" dirty="0" err="1">
                <a:solidFill>
                  <a:srgbClr val="0000CC"/>
                </a:solidFill>
              </a:rPr>
              <a:t>bút</a:t>
            </a:r>
            <a:r>
              <a:rPr lang="en-US" altLang="x-none" sz="2200" dirty="0">
                <a:solidFill>
                  <a:srgbClr val="0000CC"/>
                </a:solidFill>
              </a:rPr>
              <a:t> </a:t>
            </a:r>
            <a:r>
              <a:rPr lang="en-US" altLang="x-none" sz="2200" dirty="0" err="1">
                <a:solidFill>
                  <a:srgbClr val="0000CC"/>
                </a:solidFill>
              </a:rPr>
              <a:t>là</a:t>
            </a:r>
            <a:r>
              <a:rPr lang="en-US" altLang="x-none" sz="2200" dirty="0">
                <a:solidFill>
                  <a:srgbClr val="0000CC"/>
                </a:solidFill>
              </a:rPr>
              <a:t> </a:t>
            </a:r>
            <a:r>
              <a:rPr lang="en-US" altLang="x-none" sz="2200" dirty="0" err="1">
                <a:solidFill>
                  <a:srgbClr val="0000CC"/>
                </a:solidFill>
              </a:rPr>
              <a:t>ngón</a:t>
            </a:r>
            <a:r>
              <a:rPr lang="en-US" altLang="x-none" sz="2200" dirty="0">
                <a:solidFill>
                  <a:srgbClr val="0000CC"/>
                </a:solidFill>
              </a:rPr>
              <a:t> </a:t>
            </a:r>
            <a:r>
              <a:rPr lang="en-US" altLang="x-none" sz="2200" dirty="0" err="1">
                <a:solidFill>
                  <a:srgbClr val="0000CC"/>
                </a:solidFill>
              </a:rPr>
              <a:t>tay</a:t>
            </a:r>
            <a:r>
              <a:rPr lang="en-US" altLang="x-none" sz="2200" dirty="0">
                <a:solidFill>
                  <a:srgbClr val="0000CC"/>
                </a:solidFill>
              </a:rPr>
              <a:t> hay </a:t>
            </a:r>
            <a:r>
              <a:rPr lang="en-US" altLang="x-none" sz="2200" dirty="0" err="1">
                <a:solidFill>
                  <a:srgbClr val="0000CC"/>
                </a:solidFill>
              </a:rPr>
              <a:t>mảnh</a:t>
            </a:r>
            <a:r>
              <a:rPr lang="en-US" altLang="x-none" sz="2200" dirty="0">
                <a:solidFill>
                  <a:srgbClr val="0000CC"/>
                </a:solidFill>
              </a:rPr>
              <a:t> </a:t>
            </a:r>
            <a:r>
              <a:rPr lang="en-US" altLang="x-none" sz="2200" dirty="0" err="1">
                <a:solidFill>
                  <a:srgbClr val="0000CC"/>
                </a:solidFill>
              </a:rPr>
              <a:t>gạch</a:t>
            </a:r>
            <a:r>
              <a:rPr lang="en-US" altLang="x-none" sz="2200" dirty="0">
                <a:solidFill>
                  <a:srgbClr val="0000CC"/>
                </a:solidFill>
              </a:rPr>
              <a:t> </a:t>
            </a:r>
            <a:r>
              <a:rPr lang="en-US" altLang="x-none" sz="2200" dirty="0" err="1">
                <a:solidFill>
                  <a:srgbClr val="0000CC"/>
                </a:solidFill>
              </a:rPr>
              <a:t>vỡ</a:t>
            </a:r>
            <a:r>
              <a:rPr lang="en-US" altLang="x-none" sz="2200" dirty="0">
                <a:solidFill>
                  <a:srgbClr val="0000CC"/>
                </a:solidFill>
              </a:rPr>
              <a:t>, </a:t>
            </a:r>
            <a:r>
              <a:rPr lang="en-US" altLang="x-none" sz="2200" dirty="0" err="1">
                <a:solidFill>
                  <a:srgbClr val="0000CC"/>
                </a:solidFill>
              </a:rPr>
              <a:t>còn</a:t>
            </a:r>
            <a:r>
              <a:rPr lang="en-US" altLang="x-none" sz="2200" dirty="0">
                <a:solidFill>
                  <a:srgbClr val="0000CC"/>
                </a:solidFill>
              </a:rPr>
              <a:t> </a:t>
            </a:r>
            <a:r>
              <a:rPr lang="en-US" altLang="x-none" sz="2200" dirty="0" err="1">
                <a:solidFill>
                  <a:srgbClr val="0000CC"/>
                </a:solidFill>
              </a:rPr>
              <a:t>đèn</a:t>
            </a:r>
            <a:r>
              <a:rPr lang="en-US" altLang="x-none" sz="2200" dirty="0">
                <a:solidFill>
                  <a:srgbClr val="0000CC"/>
                </a:solidFill>
              </a:rPr>
              <a:t> </a:t>
            </a:r>
            <a:r>
              <a:rPr lang="en-US" altLang="x-none" sz="2200" dirty="0" err="1">
                <a:solidFill>
                  <a:srgbClr val="0000CC"/>
                </a:solidFill>
              </a:rPr>
              <a:t>là</a:t>
            </a:r>
            <a:r>
              <a:rPr lang="en-US" altLang="x-none" sz="2200" dirty="0">
                <a:solidFill>
                  <a:srgbClr val="0000CC"/>
                </a:solidFill>
              </a:rPr>
              <a:t> </a:t>
            </a:r>
            <a:r>
              <a:rPr lang="en-US" altLang="x-none" sz="2200" dirty="0" err="1">
                <a:solidFill>
                  <a:srgbClr val="0000CC"/>
                </a:solidFill>
              </a:rPr>
              <a:t>vỏ</a:t>
            </a:r>
            <a:r>
              <a:rPr lang="en-US" altLang="x-none" sz="2200" dirty="0">
                <a:solidFill>
                  <a:srgbClr val="0000CC"/>
                </a:solidFill>
              </a:rPr>
              <a:t> </a:t>
            </a:r>
            <a:r>
              <a:rPr lang="en-US" altLang="x-none" sz="2200" dirty="0" err="1">
                <a:solidFill>
                  <a:srgbClr val="0000CC"/>
                </a:solidFill>
              </a:rPr>
              <a:t>trứng</a:t>
            </a:r>
            <a:r>
              <a:rPr lang="en-US" altLang="x-none" sz="2200" dirty="0">
                <a:solidFill>
                  <a:srgbClr val="0000CC"/>
                </a:solidFill>
              </a:rPr>
              <a:t> </a:t>
            </a:r>
            <a:r>
              <a:rPr lang="en-US" altLang="x-none" sz="2200" dirty="0" err="1">
                <a:solidFill>
                  <a:srgbClr val="0000CC"/>
                </a:solidFill>
              </a:rPr>
              <a:t>thả</a:t>
            </a:r>
            <a:r>
              <a:rPr lang="en-US" altLang="x-none" sz="2200" dirty="0">
                <a:solidFill>
                  <a:srgbClr val="0000CC"/>
                </a:solidFill>
              </a:rPr>
              <a:t> </a:t>
            </a:r>
            <a:r>
              <a:rPr lang="en-US" altLang="x-none" sz="2200" dirty="0" err="1">
                <a:solidFill>
                  <a:srgbClr val="0000CC"/>
                </a:solidFill>
              </a:rPr>
              <a:t>đom</a:t>
            </a:r>
            <a:r>
              <a:rPr lang="en-US" altLang="x-none" sz="2200" dirty="0">
                <a:solidFill>
                  <a:srgbClr val="0000CC"/>
                </a:solidFill>
              </a:rPr>
              <a:t> </a:t>
            </a:r>
            <a:r>
              <a:rPr lang="en-US" altLang="x-none" sz="2200" dirty="0" err="1">
                <a:solidFill>
                  <a:srgbClr val="0000CC"/>
                </a:solidFill>
              </a:rPr>
              <a:t>đóm</a:t>
            </a:r>
            <a:r>
              <a:rPr lang="en-US" altLang="x-none" sz="2200" dirty="0">
                <a:solidFill>
                  <a:srgbClr val="0000CC"/>
                </a:solidFill>
              </a:rPr>
              <a:t> </a:t>
            </a:r>
            <a:r>
              <a:rPr lang="en-US" altLang="x-none" sz="2200" dirty="0" err="1">
                <a:solidFill>
                  <a:srgbClr val="0000CC"/>
                </a:solidFill>
              </a:rPr>
              <a:t>vào</a:t>
            </a:r>
            <a:r>
              <a:rPr lang="en-US" altLang="x-none" sz="2200" dirty="0">
                <a:solidFill>
                  <a:srgbClr val="0000CC"/>
                </a:solidFill>
              </a:rPr>
              <a:t> </a:t>
            </a:r>
            <a:r>
              <a:rPr lang="en-US" altLang="x-none" sz="2200" dirty="0" err="1">
                <a:solidFill>
                  <a:srgbClr val="0000CC"/>
                </a:solidFill>
              </a:rPr>
              <a:t>trong</a:t>
            </a:r>
            <a:r>
              <a:rPr lang="en-US" altLang="x-none" sz="2200" dirty="0">
                <a:solidFill>
                  <a:srgbClr val="0000CC"/>
                </a:solidFill>
              </a:rPr>
              <a:t>. </a:t>
            </a:r>
            <a:r>
              <a:rPr lang="en-US" altLang="x-none" sz="2200" dirty="0" err="1">
                <a:solidFill>
                  <a:srgbClr val="0000CC"/>
                </a:solidFill>
              </a:rPr>
              <a:t>Bận</a:t>
            </a:r>
            <a:r>
              <a:rPr lang="en-US" altLang="x-none" sz="2200" dirty="0">
                <a:solidFill>
                  <a:srgbClr val="0000CC"/>
                </a:solidFill>
              </a:rPr>
              <a:t> </a:t>
            </a:r>
            <a:r>
              <a:rPr lang="en-US" altLang="x-none" sz="2200" dirty="0" err="1">
                <a:solidFill>
                  <a:srgbClr val="0000CC"/>
                </a:solidFill>
              </a:rPr>
              <a:t>làm</a:t>
            </a:r>
            <a:r>
              <a:rPr lang="en-US" altLang="x-none" sz="2200" dirty="0">
                <a:solidFill>
                  <a:srgbClr val="0000CC"/>
                </a:solidFill>
              </a:rPr>
              <a:t>, </a:t>
            </a:r>
            <a:r>
              <a:rPr lang="en-US" altLang="x-none" sz="2200" dirty="0" err="1">
                <a:solidFill>
                  <a:srgbClr val="0000CC"/>
                </a:solidFill>
              </a:rPr>
              <a:t>bận</a:t>
            </a:r>
            <a:r>
              <a:rPr lang="en-US" altLang="x-none" sz="2200" dirty="0">
                <a:solidFill>
                  <a:srgbClr val="0000CC"/>
                </a:solidFill>
              </a:rPr>
              <a:t> </a:t>
            </a:r>
            <a:r>
              <a:rPr lang="en-US" altLang="x-none" sz="2200" dirty="0" err="1">
                <a:solidFill>
                  <a:srgbClr val="0000CC"/>
                </a:solidFill>
              </a:rPr>
              <a:t>học</a:t>
            </a:r>
            <a:r>
              <a:rPr lang="en-US" altLang="x-none" sz="2200" dirty="0">
                <a:solidFill>
                  <a:srgbClr val="0000CC"/>
                </a:solidFill>
              </a:rPr>
              <a:t> </a:t>
            </a:r>
            <a:r>
              <a:rPr lang="en-US" altLang="x-none" sz="2200" dirty="0" err="1">
                <a:solidFill>
                  <a:srgbClr val="0000CC"/>
                </a:solidFill>
              </a:rPr>
              <a:t>như</a:t>
            </a:r>
            <a:r>
              <a:rPr lang="en-US" altLang="x-none" sz="2200" dirty="0">
                <a:solidFill>
                  <a:srgbClr val="0000CC"/>
                </a:solidFill>
              </a:rPr>
              <a:t> </a:t>
            </a:r>
            <a:r>
              <a:rPr lang="en-US" altLang="x-none" sz="2200" dirty="0" err="1">
                <a:solidFill>
                  <a:srgbClr val="0000CC"/>
                </a:solidFill>
              </a:rPr>
              <a:t>thế</a:t>
            </a:r>
            <a:r>
              <a:rPr lang="en-US" altLang="x-none" sz="2200" dirty="0">
                <a:solidFill>
                  <a:srgbClr val="0000CC"/>
                </a:solidFill>
              </a:rPr>
              <a:t> </a:t>
            </a:r>
            <a:r>
              <a:rPr lang="en-US" altLang="x-none" sz="2200" dirty="0" err="1">
                <a:solidFill>
                  <a:srgbClr val="0000CC"/>
                </a:solidFill>
              </a:rPr>
              <a:t>mà</a:t>
            </a:r>
            <a:r>
              <a:rPr lang="en-US" altLang="x-none" sz="2200" dirty="0">
                <a:solidFill>
                  <a:srgbClr val="0000CC"/>
                </a:solidFill>
              </a:rPr>
              <a:t> </a:t>
            </a:r>
            <a:r>
              <a:rPr lang="en-US" altLang="x-none" sz="2200" dirty="0" err="1">
                <a:solidFill>
                  <a:srgbClr val="0000CC"/>
                </a:solidFill>
              </a:rPr>
              <a:t>cánh</a:t>
            </a:r>
            <a:r>
              <a:rPr lang="en-US" altLang="x-none" sz="2200" dirty="0">
                <a:solidFill>
                  <a:srgbClr val="0000CC"/>
                </a:solidFill>
              </a:rPr>
              <a:t> </a:t>
            </a:r>
            <a:r>
              <a:rPr lang="en-US" altLang="x-none" sz="2200" dirty="0" err="1">
                <a:solidFill>
                  <a:srgbClr val="0000CC"/>
                </a:solidFill>
              </a:rPr>
              <a:t>diều</a:t>
            </a:r>
            <a:r>
              <a:rPr lang="en-US" altLang="x-none" sz="2200" dirty="0">
                <a:solidFill>
                  <a:srgbClr val="0000CC"/>
                </a:solidFill>
              </a:rPr>
              <a:t> </a:t>
            </a:r>
            <a:r>
              <a:rPr lang="en-US" altLang="x-none" sz="2200" dirty="0" err="1">
                <a:solidFill>
                  <a:srgbClr val="0000CC"/>
                </a:solidFill>
              </a:rPr>
              <a:t>của</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vẫn</a:t>
            </a:r>
            <a:r>
              <a:rPr lang="en-US" altLang="x-none" sz="2200" dirty="0">
                <a:solidFill>
                  <a:srgbClr val="0000CC"/>
                </a:solidFill>
              </a:rPr>
              <a:t> bay </a:t>
            </a:r>
            <a:r>
              <a:rPr lang="en-US" altLang="x-none" sz="2200" dirty="0" err="1">
                <a:solidFill>
                  <a:srgbClr val="0000CC"/>
                </a:solidFill>
              </a:rPr>
              <a:t>cao</a:t>
            </a:r>
            <a:r>
              <a:rPr lang="en-US" altLang="x-none" sz="2200" dirty="0">
                <a:solidFill>
                  <a:srgbClr val="0000CC"/>
                </a:solidFill>
              </a:rPr>
              <a:t>, </a:t>
            </a:r>
            <a:r>
              <a:rPr lang="en-US" altLang="x-none" sz="2200" dirty="0" err="1">
                <a:solidFill>
                  <a:srgbClr val="0000CC"/>
                </a:solidFill>
              </a:rPr>
              <a:t>tiếng</a:t>
            </a:r>
            <a:r>
              <a:rPr lang="en-US" altLang="x-none" sz="2200" dirty="0">
                <a:solidFill>
                  <a:srgbClr val="0000CC"/>
                </a:solidFill>
              </a:rPr>
              <a:t> </a:t>
            </a:r>
            <a:r>
              <a:rPr lang="en-US" altLang="x-none" sz="2200" dirty="0" err="1">
                <a:solidFill>
                  <a:srgbClr val="0000CC"/>
                </a:solidFill>
              </a:rPr>
              <a:t>sáo</a:t>
            </a:r>
            <a:r>
              <a:rPr lang="en-US" altLang="x-none" sz="2200" dirty="0">
                <a:solidFill>
                  <a:srgbClr val="0000CC"/>
                </a:solidFill>
              </a:rPr>
              <a:t> </a:t>
            </a:r>
            <a:r>
              <a:rPr lang="en-US" altLang="x-none" sz="2200" dirty="0" err="1">
                <a:solidFill>
                  <a:srgbClr val="0000CC"/>
                </a:solidFill>
              </a:rPr>
              <a:t>vẫn</a:t>
            </a:r>
            <a:r>
              <a:rPr lang="en-US" altLang="x-none" sz="2200" dirty="0">
                <a:solidFill>
                  <a:srgbClr val="0000CC"/>
                </a:solidFill>
              </a:rPr>
              <a:t> vi </a:t>
            </a:r>
            <a:r>
              <a:rPr lang="en-US" altLang="x-none" sz="2200" dirty="0" err="1">
                <a:solidFill>
                  <a:srgbClr val="0000CC"/>
                </a:solidFill>
              </a:rPr>
              <a:t>vút</a:t>
            </a:r>
            <a:r>
              <a:rPr lang="en-US" altLang="x-none" sz="2200" dirty="0">
                <a:solidFill>
                  <a:srgbClr val="0000CC"/>
                </a:solidFill>
              </a:rPr>
              <a:t> </a:t>
            </a:r>
            <a:r>
              <a:rPr lang="en-US" altLang="x-none" sz="2200" dirty="0" err="1">
                <a:solidFill>
                  <a:srgbClr val="0000CC"/>
                </a:solidFill>
              </a:rPr>
              <a:t>tầng</a:t>
            </a:r>
            <a:r>
              <a:rPr lang="en-US" altLang="x-none" sz="2200" dirty="0">
                <a:solidFill>
                  <a:srgbClr val="0000CC"/>
                </a:solidFill>
              </a:rPr>
              <a:t> </a:t>
            </a:r>
            <a:r>
              <a:rPr lang="en-US" altLang="x-none" sz="2200" dirty="0" err="1">
                <a:solidFill>
                  <a:srgbClr val="0000CC"/>
                </a:solidFill>
              </a:rPr>
              <a:t>mây</a:t>
            </a:r>
            <a:r>
              <a:rPr lang="en-US" altLang="x-none" sz="2200" dirty="0">
                <a:solidFill>
                  <a:srgbClr val="0000CC"/>
                </a:solidFill>
              </a:rPr>
              <a:t>. </a:t>
            </a:r>
            <a:r>
              <a:rPr lang="en-US" altLang="x-none" sz="2200" dirty="0" err="1">
                <a:solidFill>
                  <a:srgbClr val="0000CC"/>
                </a:solidFill>
              </a:rPr>
              <a:t>Mỗi</a:t>
            </a:r>
            <a:r>
              <a:rPr lang="en-US" altLang="x-none" sz="2200" dirty="0">
                <a:solidFill>
                  <a:srgbClr val="0000CC"/>
                </a:solidFill>
              </a:rPr>
              <a:t> </a:t>
            </a:r>
            <a:r>
              <a:rPr lang="en-US" altLang="x-none" sz="2200" dirty="0" err="1">
                <a:solidFill>
                  <a:srgbClr val="0000CC"/>
                </a:solidFill>
              </a:rPr>
              <a:t>lần</a:t>
            </a:r>
            <a:r>
              <a:rPr lang="en-US" altLang="x-none" sz="2200" dirty="0">
                <a:solidFill>
                  <a:srgbClr val="0000CC"/>
                </a:solidFill>
              </a:rPr>
              <a:t> </a:t>
            </a:r>
            <a:r>
              <a:rPr lang="en-US" altLang="x-none" sz="2200" dirty="0" err="1">
                <a:solidFill>
                  <a:srgbClr val="0000CC"/>
                </a:solidFill>
              </a:rPr>
              <a:t>có</a:t>
            </a:r>
            <a:r>
              <a:rPr lang="en-US" altLang="x-none" sz="2200" dirty="0">
                <a:solidFill>
                  <a:srgbClr val="0000CC"/>
                </a:solidFill>
              </a:rPr>
              <a:t> </a:t>
            </a:r>
            <a:r>
              <a:rPr lang="en-US" altLang="x-none" sz="2200" dirty="0" err="1">
                <a:solidFill>
                  <a:srgbClr val="0000CC"/>
                </a:solidFill>
              </a:rPr>
              <a:t>kì</a:t>
            </a:r>
            <a:r>
              <a:rPr lang="en-US" altLang="x-none" sz="2200" dirty="0">
                <a:solidFill>
                  <a:srgbClr val="0000CC"/>
                </a:solidFill>
              </a:rPr>
              <a:t> </a:t>
            </a:r>
            <a:r>
              <a:rPr lang="en-US" altLang="x-none" sz="2200" dirty="0" err="1">
                <a:solidFill>
                  <a:srgbClr val="0000CC"/>
                </a:solidFill>
              </a:rPr>
              <a:t>thi</a:t>
            </a:r>
            <a:r>
              <a:rPr lang="en-US" altLang="x-none" sz="2200" dirty="0">
                <a:solidFill>
                  <a:srgbClr val="0000CC"/>
                </a:solidFill>
              </a:rPr>
              <a:t> </a:t>
            </a:r>
            <a:r>
              <a:rPr lang="en-US" altLang="x-none" sz="2200" dirty="0" err="1">
                <a:solidFill>
                  <a:srgbClr val="0000CC"/>
                </a:solidFill>
              </a:rPr>
              <a:t>ở</a:t>
            </a:r>
            <a:r>
              <a:rPr lang="en-US" altLang="x-none" sz="2200" dirty="0">
                <a:solidFill>
                  <a:srgbClr val="0000CC"/>
                </a:solidFill>
              </a:rPr>
              <a:t> </a:t>
            </a:r>
            <a:r>
              <a:rPr lang="en-US" altLang="x-none" sz="2200" dirty="0" err="1">
                <a:solidFill>
                  <a:srgbClr val="0000CC"/>
                </a:solidFill>
              </a:rPr>
              <a:t>trường</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làm</a:t>
            </a:r>
            <a:r>
              <a:rPr lang="en-US" altLang="x-none" sz="2200" dirty="0">
                <a:solidFill>
                  <a:srgbClr val="0000CC"/>
                </a:solidFill>
              </a:rPr>
              <a:t> </a:t>
            </a:r>
            <a:r>
              <a:rPr lang="en-US" altLang="x-none" sz="2200" dirty="0" err="1">
                <a:solidFill>
                  <a:srgbClr val="0000CC"/>
                </a:solidFill>
              </a:rPr>
              <a:t>bài</a:t>
            </a:r>
            <a:r>
              <a:rPr lang="en-US" altLang="x-none" sz="2200" dirty="0">
                <a:solidFill>
                  <a:srgbClr val="0000CC"/>
                </a:solidFill>
              </a:rPr>
              <a:t> </a:t>
            </a:r>
            <a:r>
              <a:rPr lang="en-US" altLang="x-none" sz="2200" dirty="0" err="1">
                <a:solidFill>
                  <a:srgbClr val="0000CC"/>
                </a:solidFill>
              </a:rPr>
              <a:t>vào</a:t>
            </a:r>
            <a:r>
              <a:rPr lang="en-US" altLang="x-none" sz="2200" dirty="0">
                <a:solidFill>
                  <a:srgbClr val="0000CC"/>
                </a:solidFill>
              </a:rPr>
              <a:t> </a:t>
            </a:r>
            <a:r>
              <a:rPr lang="en-US" altLang="x-none" sz="2200" dirty="0" err="1">
                <a:solidFill>
                  <a:srgbClr val="0000CC"/>
                </a:solidFill>
              </a:rPr>
              <a:t>lá</a:t>
            </a:r>
            <a:r>
              <a:rPr lang="en-US" altLang="x-none" sz="2200" dirty="0">
                <a:solidFill>
                  <a:srgbClr val="0000CC"/>
                </a:solidFill>
              </a:rPr>
              <a:t> </a:t>
            </a:r>
            <a:r>
              <a:rPr lang="en-US" altLang="x-none" sz="2200" dirty="0" err="1">
                <a:solidFill>
                  <a:srgbClr val="0000CC"/>
                </a:solidFill>
              </a:rPr>
              <a:t>chuối</a:t>
            </a:r>
            <a:r>
              <a:rPr lang="en-US" altLang="x-none" sz="2200" dirty="0">
                <a:solidFill>
                  <a:srgbClr val="0000CC"/>
                </a:solidFill>
              </a:rPr>
              <a:t> </a:t>
            </a:r>
            <a:r>
              <a:rPr lang="en-US" altLang="x-none" sz="2200" dirty="0" err="1">
                <a:solidFill>
                  <a:srgbClr val="0000CC"/>
                </a:solidFill>
              </a:rPr>
              <a:t>khô</a:t>
            </a:r>
            <a:r>
              <a:rPr lang="en-US" altLang="x-none" sz="2200" dirty="0">
                <a:solidFill>
                  <a:srgbClr val="0000CC"/>
                </a:solidFill>
              </a:rPr>
              <a:t> </a:t>
            </a:r>
            <a:r>
              <a:rPr lang="en-US" altLang="x-none" sz="2200" dirty="0" err="1">
                <a:solidFill>
                  <a:srgbClr val="0000CC"/>
                </a:solidFill>
              </a:rPr>
              <a:t>và</a:t>
            </a:r>
            <a:r>
              <a:rPr lang="en-US" altLang="x-none" sz="2200" dirty="0">
                <a:solidFill>
                  <a:srgbClr val="0000CC"/>
                </a:solidFill>
              </a:rPr>
              <a:t> </a:t>
            </a:r>
            <a:r>
              <a:rPr lang="en-US" altLang="x-none" sz="2200" dirty="0" err="1">
                <a:solidFill>
                  <a:srgbClr val="0000CC"/>
                </a:solidFill>
              </a:rPr>
              <a:t>nhờ</a:t>
            </a:r>
            <a:r>
              <a:rPr lang="en-US" altLang="x-none" sz="2200" dirty="0">
                <a:solidFill>
                  <a:srgbClr val="0000CC"/>
                </a:solidFill>
              </a:rPr>
              <a:t> </a:t>
            </a:r>
            <a:r>
              <a:rPr lang="en-US" altLang="x-none" sz="2200" dirty="0" err="1">
                <a:solidFill>
                  <a:srgbClr val="0000CC"/>
                </a:solidFill>
              </a:rPr>
              <a:t>bạn</a:t>
            </a:r>
            <a:r>
              <a:rPr lang="en-US" altLang="x-none" sz="2200" dirty="0">
                <a:solidFill>
                  <a:srgbClr val="0000CC"/>
                </a:solidFill>
              </a:rPr>
              <a:t> </a:t>
            </a:r>
            <a:r>
              <a:rPr lang="en-US" altLang="x-none" sz="2200" dirty="0" err="1">
                <a:solidFill>
                  <a:srgbClr val="0000CC"/>
                </a:solidFill>
              </a:rPr>
              <a:t>xin</a:t>
            </a:r>
            <a:r>
              <a:rPr lang="en-US" altLang="x-none" sz="2200" dirty="0">
                <a:solidFill>
                  <a:srgbClr val="0000CC"/>
                </a:solidFill>
              </a:rPr>
              <a:t> </a:t>
            </a:r>
            <a:r>
              <a:rPr lang="en-US" altLang="x-none" sz="2200" dirty="0" err="1">
                <a:solidFill>
                  <a:srgbClr val="0000CC"/>
                </a:solidFill>
              </a:rPr>
              <a:t>thầy</a:t>
            </a:r>
            <a:r>
              <a:rPr lang="en-US" altLang="x-none" sz="2200" dirty="0">
                <a:solidFill>
                  <a:srgbClr val="0000CC"/>
                </a:solidFill>
              </a:rPr>
              <a:t> </a:t>
            </a:r>
            <a:r>
              <a:rPr lang="en-US" altLang="x-none" sz="2200" dirty="0" err="1">
                <a:solidFill>
                  <a:srgbClr val="0000CC"/>
                </a:solidFill>
              </a:rPr>
              <a:t>chấm</a:t>
            </a:r>
            <a:r>
              <a:rPr lang="en-US" altLang="x-none" sz="2200" dirty="0">
                <a:solidFill>
                  <a:srgbClr val="0000CC"/>
                </a:solidFill>
              </a:rPr>
              <a:t> </a:t>
            </a:r>
            <a:r>
              <a:rPr lang="en-US" altLang="x-none" sz="2200" dirty="0" err="1">
                <a:solidFill>
                  <a:srgbClr val="0000CC"/>
                </a:solidFill>
              </a:rPr>
              <a:t>hộ</a:t>
            </a:r>
            <a:r>
              <a:rPr lang="en-US" altLang="x-none" sz="2200" dirty="0">
                <a:solidFill>
                  <a:srgbClr val="0000CC"/>
                </a:solidFill>
              </a:rPr>
              <a:t>. </a:t>
            </a:r>
            <a:r>
              <a:rPr lang="en-US" altLang="x-none" sz="2200" dirty="0" err="1">
                <a:solidFill>
                  <a:srgbClr val="0000CC"/>
                </a:solidFill>
              </a:rPr>
              <a:t>Bài</a:t>
            </a:r>
            <a:r>
              <a:rPr lang="en-US" altLang="x-none" sz="2200" dirty="0">
                <a:solidFill>
                  <a:srgbClr val="0000CC"/>
                </a:solidFill>
              </a:rPr>
              <a:t> </a:t>
            </a:r>
            <a:r>
              <a:rPr lang="en-US" altLang="x-none" sz="2200" dirty="0" err="1">
                <a:solidFill>
                  <a:srgbClr val="0000CC"/>
                </a:solidFill>
              </a:rPr>
              <a:t>của</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chữ</a:t>
            </a:r>
            <a:r>
              <a:rPr lang="en-US" altLang="x-none" sz="2200" dirty="0">
                <a:solidFill>
                  <a:srgbClr val="0000CC"/>
                </a:solidFill>
              </a:rPr>
              <a:t> </a:t>
            </a:r>
            <a:r>
              <a:rPr lang="en-US" altLang="x-none" sz="2200" dirty="0" err="1">
                <a:solidFill>
                  <a:srgbClr val="0000CC"/>
                </a:solidFill>
              </a:rPr>
              <a:t>tốt</a:t>
            </a:r>
            <a:r>
              <a:rPr lang="en-US" altLang="x-none" sz="2200" dirty="0">
                <a:solidFill>
                  <a:srgbClr val="0000CC"/>
                </a:solidFill>
              </a:rPr>
              <a:t> </a:t>
            </a:r>
            <a:r>
              <a:rPr lang="en-US" altLang="x-none" sz="2200" dirty="0" err="1">
                <a:solidFill>
                  <a:srgbClr val="0000CC"/>
                </a:solidFill>
              </a:rPr>
              <a:t>văn</a:t>
            </a:r>
            <a:r>
              <a:rPr lang="en-US" altLang="x-none" sz="2200" dirty="0">
                <a:solidFill>
                  <a:srgbClr val="0000CC"/>
                </a:solidFill>
              </a:rPr>
              <a:t> hay, </a:t>
            </a:r>
            <a:r>
              <a:rPr lang="en-US" altLang="x-none" sz="2200" dirty="0" err="1">
                <a:solidFill>
                  <a:srgbClr val="0000CC"/>
                </a:solidFill>
              </a:rPr>
              <a:t>vượt</a:t>
            </a:r>
            <a:r>
              <a:rPr lang="en-US" altLang="x-none" sz="2200" dirty="0">
                <a:solidFill>
                  <a:srgbClr val="0000CC"/>
                </a:solidFill>
              </a:rPr>
              <a:t> </a:t>
            </a:r>
            <a:r>
              <a:rPr lang="en-US" altLang="x-none" sz="2200" dirty="0" err="1">
                <a:solidFill>
                  <a:srgbClr val="0000CC"/>
                </a:solidFill>
              </a:rPr>
              <a:t>xa</a:t>
            </a:r>
            <a:r>
              <a:rPr lang="en-US" altLang="x-none" sz="2200" dirty="0">
                <a:solidFill>
                  <a:srgbClr val="0000CC"/>
                </a:solidFill>
              </a:rPr>
              <a:t> </a:t>
            </a:r>
            <a:r>
              <a:rPr lang="en-US" altLang="x-none" sz="2200" dirty="0" err="1">
                <a:solidFill>
                  <a:srgbClr val="0000CC"/>
                </a:solidFill>
              </a:rPr>
              <a:t>các</a:t>
            </a:r>
            <a:r>
              <a:rPr lang="en-US" altLang="x-none" sz="2200" dirty="0">
                <a:solidFill>
                  <a:srgbClr val="0000CC"/>
                </a:solidFill>
              </a:rPr>
              <a:t> </a:t>
            </a:r>
            <a:r>
              <a:rPr lang="en-US" altLang="x-none" sz="2200" dirty="0" err="1">
                <a:solidFill>
                  <a:srgbClr val="0000CC"/>
                </a:solidFill>
              </a:rPr>
              <a:t>học</a:t>
            </a:r>
            <a:r>
              <a:rPr lang="en-US" altLang="x-none" sz="2200" dirty="0">
                <a:solidFill>
                  <a:srgbClr val="0000CC"/>
                </a:solidFill>
              </a:rPr>
              <a:t> </a:t>
            </a:r>
            <a:r>
              <a:rPr lang="en-US" altLang="x-none" sz="2200" dirty="0" err="1">
                <a:solidFill>
                  <a:srgbClr val="0000CC"/>
                </a:solidFill>
              </a:rPr>
              <a:t>trò</a:t>
            </a:r>
            <a:r>
              <a:rPr lang="en-US" altLang="x-none" sz="2200" dirty="0">
                <a:solidFill>
                  <a:srgbClr val="0000CC"/>
                </a:solidFill>
              </a:rPr>
              <a:t> </a:t>
            </a:r>
            <a:r>
              <a:rPr lang="en-US" altLang="x-none" sz="2200" dirty="0" err="1">
                <a:solidFill>
                  <a:srgbClr val="0000CC"/>
                </a:solidFill>
              </a:rPr>
              <a:t>của</a:t>
            </a:r>
            <a:r>
              <a:rPr lang="en-US" altLang="x-none" sz="2200" dirty="0">
                <a:solidFill>
                  <a:srgbClr val="0000CC"/>
                </a:solidFill>
              </a:rPr>
              <a:t> </a:t>
            </a:r>
            <a:r>
              <a:rPr lang="en-US" altLang="x-none" sz="2200" dirty="0" err="1">
                <a:solidFill>
                  <a:srgbClr val="0000CC"/>
                </a:solidFill>
              </a:rPr>
              <a:t>thầy</a:t>
            </a:r>
            <a:r>
              <a:rPr lang="en-US" altLang="x-none" sz="2200" dirty="0">
                <a:solidFill>
                  <a:srgbClr val="0000CC"/>
                </a:solidFill>
              </a:rPr>
              <a:t>.</a:t>
            </a:r>
          </a:p>
          <a:p>
            <a:pPr algn="just">
              <a:spcBef>
                <a:spcPct val="50000"/>
              </a:spcBef>
            </a:pPr>
            <a:r>
              <a:rPr lang="en-US" altLang="x-none" sz="2200" dirty="0">
                <a:solidFill>
                  <a:srgbClr val="0000CC"/>
                </a:solidFill>
              </a:rPr>
              <a:t>      </a:t>
            </a:r>
            <a:r>
              <a:rPr lang="en-US" altLang="x-none" sz="2200" dirty="0"/>
              <a:t> </a:t>
            </a:r>
            <a:r>
              <a:rPr lang="en-US" altLang="x-none" sz="2200" dirty="0" err="1">
                <a:solidFill>
                  <a:srgbClr val="0000CC"/>
                </a:solidFill>
              </a:rPr>
              <a:t>Thế</a:t>
            </a:r>
            <a:r>
              <a:rPr lang="en-US" altLang="x-none" sz="2200" dirty="0">
                <a:solidFill>
                  <a:srgbClr val="0000CC"/>
                </a:solidFill>
              </a:rPr>
              <a:t> </a:t>
            </a:r>
            <a:r>
              <a:rPr lang="en-US" altLang="x-none" sz="2200" dirty="0" err="1">
                <a:solidFill>
                  <a:srgbClr val="0000CC"/>
                </a:solidFill>
              </a:rPr>
              <a:t>rồi</a:t>
            </a:r>
            <a:r>
              <a:rPr lang="en-US" altLang="x-none" sz="2200" dirty="0">
                <a:solidFill>
                  <a:srgbClr val="0000CC"/>
                </a:solidFill>
              </a:rPr>
              <a:t> </a:t>
            </a:r>
            <a:r>
              <a:rPr lang="en-US" altLang="x-none" sz="2200" dirty="0" err="1">
                <a:solidFill>
                  <a:srgbClr val="0000CC"/>
                </a:solidFill>
              </a:rPr>
              <a:t>vua</a:t>
            </a:r>
            <a:r>
              <a:rPr lang="en-US" altLang="x-none" sz="2200" dirty="0">
                <a:solidFill>
                  <a:srgbClr val="0000CC"/>
                </a:solidFill>
              </a:rPr>
              <a:t> </a:t>
            </a:r>
            <a:r>
              <a:rPr lang="en-US" altLang="x-none" sz="2200" dirty="0" err="1">
                <a:solidFill>
                  <a:srgbClr val="0000CC"/>
                </a:solidFill>
              </a:rPr>
              <a:t>mở</a:t>
            </a:r>
            <a:r>
              <a:rPr lang="en-US" altLang="x-none" sz="2200" dirty="0">
                <a:solidFill>
                  <a:srgbClr val="0000CC"/>
                </a:solidFill>
              </a:rPr>
              <a:t> khoa </a:t>
            </a:r>
            <a:r>
              <a:rPr lang="en-US" altLang="x-none" sz="2200" dirty="0" err="1">
                <a:solidFill>
                  <a:srgbClr val="0000CC"/>
                </a:solidFill>
              </a:rPr>
              <a:t>thi</a:t>
            </a:r>
            <a:r>
              <a:rPr lang="en-US" altLang="x-none" sz="2200" dirty="0">
                <a:solidFill>
                  <a:srgbClr val="0000CC"/>
                </a:solidFill>
              </a:rPr>
              <a:t>. </a:t>
            </a:r>
            <a:r>
              <a:rPr lang="en-US" altLang="x-none" sz="2200" dirty="0" err="1">
                <a:solidFill>
                  <a:srgbClr val="0000CC"/>
                </a:solidFill>
              </a:rPr>
              <a:t>Chú</a:t>
            </a:r>
            <a:r>
              <a:rPr lang="en-US" altLang="x-none" sz="2200" dirty="0">
                <a:solidFill>
                  <a:srgbClr val="0000CC"/>
                </a:solidFill>
              </a:rPr>
              <a:t> </a:t>
            </a:r>
            <a:r>
              <a:rPr lang="en-US" altLang="x-none" sz="2200" dirty="0" err="1">
                <a:solidFill>
                  <a:srgbClr val="0000CC"/>
                </a:solidFill>
              </a:rPr>
              <a:t>bé</a:t>
            </a:r>
            <a:r>
              <a:rPr lang="en-US" altLang="x-none" sz="2200" dirty="0">
                <a:solidFill>
                  <a:srgbClr val="0000CC"/>
                </a:solidFill>
              </a:rPr>
              <a:t> </a:t>
            </a:r>
            <a:r>
              <a:rPr lang="en-US" altLang="x-none" sz="2200" dirty="0" err="1">
                <a:solidFill>
                  <a:srgbClr val="0000CC"/>
                </a:solidFill>
              </a:rPr>
              <a:t>thả</a:t>
            </a:r>
            <a:r>
              <a:rPr lang="en-US" altLang="x-none" sz="2200" dirty="0">
                <a:solidFill>
                  <a:srgbClr val="0000CC"/>
                </a:solidFill>
              </a:rPr>
              <a:t> </a:t>
            </a:r>
            <a:r>
              <a:rPr lang="en-US" altLang="x-none" sz="2200" dirty="0" err="1">
                <a:solidFill>
                  <a:srgbClr val="0000CC"/>
                </a:solidFill>
              </a:rPr>
              <a:t>diều</a:t>
            </a:r>
            <a:r>
              <a:rPr lang="en-US" altLang="x-none" sz="2200" dirty="0">
                <a:solidFill>
                  <a:srgbClr val="0000CC"/>
                </a:solidFill>
              </a:rPr>
              <a:t> </a:t>
            </a:r>
            <a:r>
              <a:rPr lang="en-US" altLang="x-none" sz="2200" dirty="0" err="1">
                <a:solidFill>
                  <a:srgbClr val="0000CC"/>
                </a:solidFill>
              </a:rPr>
              <a:t>đỗ</a:t>
            </a:r>
            <a:r>
              <a:rPr lang="en-US" altLang="x-none" sz="2200" dirty="0">
                <a:solidFill>
                  <a:srgbClr val="0000CC"/>
                </a:solidFill>
              </a:rPr>
              <a:t> </a:t>
            </a:r>
            <a:r>
              <a:rPr lang="en-US" altLang="x-none" sz="2200" dirty="0" err="1">
                <a:solidFill>
                  <a:srgbClr val="0000CC"/>
                </a:solidFill>
              </a:rPr>
              <a:t>Trạng</a:t>
            </a:r>
            <a:r>
              <a:rPr lang="en-US" altLang="x-none" sz="2200" dirty="0">
                <a:solidFill>
                  <a:srgbClr val="0000CC"/>
                </a:solidFill>
              </a:rPr>
              <a:t> </a:t>
            </a:r>
            <a:r>
              <a:rPr lang="en-US" altLang="x-none" sz="2200" dirty="0" err="1">
                <a:solidFill>
                  <a:srgbClr val="0000CC"/>
                </a:solidFill>
              </a:rPr>
              <a:t>nguyên</a:t>
            </a:r>
            <a:r>
              <a:rPr lang="en-US" altLang="x-none" sz="2200" dirty="0">
                <a:solidFill>
                  <a:srgbClr val="0000CC"/>
                </a:solidFill>
              </a:rPr>
              <a:t>. </a:t>
            </a:r>
            <a:r>
              <a:rPr lang="en-US" altLang="x-none" sz="2200" dirty="0" err="1">
                <a:solidFill>
                  <a:srgbClr val="0000CC"/>
                </a:solidFill>
              </a:rPr>
              <a:t>Ông</a:t>
            </a:r>
            <a:r>
              <a:rPr lang="en-US" altLang="x-none" sz="2200" dirty="0">
                <a:solidFill>
                  <a:srgbClr val="0000CC"/>
                </a:solidFill>
              </a:rPr>
              <a:t> </a:t>
            </a:r>
            <a:r>
              <a:rPr lang="en-US" altLang="x-none" sz="2200" dirty="0" err="1">
                <a:solidFill>
                  <a:srgbClr val="0000CC"/>
                </a:solidFill>
              </a:rPr>
              <a:t>Trạng</a:t>
            </a:r>
            <a:r>
              <a:rPr lang="en-US" altLang="x-none" sz="2200" dirty="0">
                <a:solidFill>
                  <a:srgbClr val="0000CC"/>
                </a:solidFill>
              </a:rPr>
              <a:t> </a:t>
            </a:r>
            <a:r>
              <a:rPr lang="en-US" altLang="x-none" sz="2200" dirty="0" err="1">
                <a:solidFill>
                  <a:srgbClr val="0000CC"/>
                </a:solidFill>
              </a:rPr>
              <a:t>khi</a:t>
            </a:r>
            <a:r>
              <a:rPr lang="en-US" altLang="x-none" sz="2200" dirty="0">
                <a:solidFill>
                  <a:srgbClr val="0000CC"/>
                </a:solidFill>
              </a:rPr>
              <a:t> </a:t>
            </a:r>
            <a:r>
              <a:rPr lang="en-US" altLang="x-none" sz="2200" dirty="0" err="1">
                <a:solidFill>
                  <a:srgbClr val="0000CC"/>
                </a:solidFill>
              </a:rPr>
              <a:t>ấy</a:t>
            </a:r>
            <a:r>
              <a:rPr lang="en-US" altLang="x-none" sz="2200" dirty="0">
                <a:solidFill>
                  <a:srgbClr val="0000CC"/>
                </a:solidFill>
              </a:rPr>
              <a:t> </a:t>
            </a:r>
            <a:r>
              <a:rPr lang="en-US" altLang="x-none" sz="2200" dirty="0" err="1">
                <a:solidFill>
                  <a:srgbClr val="0000CC"/>
                </a:solidFill>
              </a:rPr>
              <a:t>mới</a:t>
            </a:r>
            <a:r>
              <a:rPr lang="en-US" altLang="x-none" sz="2200" dirty="0">
                <a:solidFill>
                  <a:srgbClr val="0000CC"/>
                </a:solidFill>
              </a:rPr>
              <a:t> </a:t>
            </a:r>
            <a:r>
              <a:rPr lang="en-US" altLang="x-none" sz="2200" dirty="0" err="1">
                <a:solidFill>
                  <a:srgbClr val="0000CC"/>
                </a:solidFill>
              </a:rPr>
              <a:t>có</a:t>
            </a:r>
            <a:r>
              <a:rPr lang="en-US" altLang="x-none" sz="2200" dirty="0">
                <a:solidFill>
                  <a:srgbClr val="0000CC"/>
                </a:solidFill>
              </a:rPr>
              <a:t> </a:t>
            </a:r>
            <a:r>
              <a:rPr lang="en-US" altLang="x-none" sz="2200" dirty="0" err="1">
                <a:solidFill>
                  <a:srgbClr val="0000CC"/>
                </a:solidFill>
              </a:rPr>
              <a:t>mười</a:t>
            </a:r>
            <a:r>
              <a:rPr lang="en-US" altLang="x-none" sz="2200" dirty="0">
                <a:solidFill>
                  <a:srgbClr val="0000CC"/>
                </a:solidFill>
              </a:rPr>
              <a:t> </a:t>
            </a:r>
            <a:r>
              <a:rPr lang="en-US" altLang="x-none" sz="2200" dirty="0" err="1">
                <a:solidFill>
                  <a:srgbClr val="0000CC"/>
                </a:solidFill>
              </a:rPr>
              <a:t>ba</a:t>
            </a:r>
            <a:r>
              <a:rPr lang="en-US" altLang="x-none" sz="2200" dirty="0">
                <a:solidFill>
                  <a:srgbClr val="0000CC"/>
                </a:solidFill>
              </a:rPr>
              <a:t> </a:t>
            </a:r>
            <a:r>
              <a:rPr lang="en-US" altLang="x-none" sz="2200" dirty="0" err="1">
                <a:solidFill>
                  <a:srgbClr val="0000CC"/>
                </a:solidFill>
              </a:rPr>
              <a:t>tuổi</a:t>
            </a:r>
            <a:r>
              <a:rPr lang="en-US" altLang="x-none" sz="2200" dirty="0">
                <a:solidFill>
                  <a:srgbClr val="0000CC"/>
                </a:solidFill>
              </a:rPr>
              <a:t>. </a:t>
            </a:r>
            <a:r>
              <a:rPr lang="en-US" altLang="x-none" sz="2200" dirty="0" err="1">
                <a:solidFill>
                  <a:srgbClr val="0000CC"/>
                </a:solidFill>
              </a:rPr>
              <a:t>Đó</a:t>
            </a:r>
            <a:r>
              <a:rPr lang="en-US" altLang="x-none" sz="2200" dirty="0">
                <a:solidFill>
                  <a:srgbClr val="0000CC"/>
                </a:solidFill>
              </a:rPr>
              <a:t> </a:t>
            </a:r>
            <a:r>
              <a:rPr lang="en-US" altLang="x-none" sz="2200" dirty="0" err="1">
                <a:solidFill>
                  <a:srgbClr val="0000CC"/>
                </a:solidFill>
              </a:rPr>
              <a:t>là</a:t>
            </a:r>
            <a:r>
              <a:rPr lang="en-US" altLang="x-none" sz="2200" dirty="0">
                <a:solidFill>
                  <a:srgbClr val="0000CC"/>
                </a:solidFill>
              </a:rPr>
              <a:t> </a:t>
            </a:r>
            <a:r>
              <a:rPr lang="en-US" altLang="x-none" sz="2200" dirty="0" err="1">
                <a:solidFill>
                  <a:srgbClr val="0000CC"/>
                </a:solidFill>
              </a:rPr>
              <a:t>Trạng</a:t>
            </a:r>
            <a:r>
              <a:rPr lang="en-US" altLang="x-none" sz="2200" dirty="0">
                <a:solidFill>
                  <a:srgbClr val="0000CC"/>
                </a:solidFill>
              </a:rPr>
              <a:t> </a:t>
            </a:r>
            <a:r>
              <a:rPr lang="en-US" altLang="x-none" sz="2200" dirty="0" err="1">
                <a:solidFill>
                  <a:srgbClr val="0000CC"/>
                </a:solidFill>
              </a:rPr>
              <a:t>nguyên</a:t>
            </a:r>
            <a:r>
              <a:rPr lang="en-US" altLang="x-none" sz="2200" dirty="0">
                <a:solidFill>
                  <a:srgbClr val="0000CC"/>
                </a:solidFill>
              </a:rPr>
              <a:t> </a:t>
            </a:r>
            <a:r>
              <a:rPr lang="en-US" altLang="x-none" sz="2200" dirty="0" err="1">
                <a:solidFill>
                  <a:srgbClr val="0000CC"/>
                </a:solidFill>
              </a:rPr>
              <a:t>trẻ</a:t>
            </a:r>
            <a:r>
              <a:rPr lang="en-US" altLang="x-none" sz="2200" dirty="0">
                <a:solidFill>
                  <a:srgbClr val="0000CC"/>
                </a:solidFill>
              </a:rPr>
              <a:t> </a:t>
            </a:r>
            <a:r>
              <a:rPr lang="en-US" altLang="x-none" sz="2200" dirty="0" err="1">
                <a:solidFill>
                  <a:srgbClr val="0000CC"/>
                </a:solidFill>
              </a:rPr>
              <a:t>nhất</a:t>
            </a:r>
            <a:r>
              <a:rPr lang="en-US" altLang="x-none" sz="2200" dirty="0">
                <a:solidFill>
                  <a:srgbClr val="0000CC"/>
                </a:solidFill>
              </a:rPr>
              <a:t> </a:t>
            </a:r>
            <a:r>
              <a:rPr lang="en-US" altLang="x-none" sz="2200" dirty="0" err="1">
                <a:solidFill>
                  <a:srgbClr val="0000CC"/>
                </a:solidFill>
              </a:rPr>
              <a:t>của</a:t>
            </a:r>
            <a:r>
              <a:rPr lang="en-US" altLang="x-none" sz="2200" dirty="0">
                <a:solidFill>
                  <a:srgbClr val="0000CC"/>
                </a:solidFill>
              </a:rPr>
              <a:t> </a:t>
            </a:r>
            <a:r>
              <a:rPr lang="en-US" altLang="x-none" sz="2200" dirty="0" err="1">
                <a:solidFill>
                  <a:srgbClr val="0000CC"/>
                </a:solidFill>
              </a:rPr>
              <a:t>nước</a:t>
            </a:r>
            <a:r>
              <a:rPr lang="en-US" altLang="x-none" sz="2200" dirty="0">
                <a:solidFill>
                  <a:srgbClr val="0000CC"/>
                </a:solidFill>
              </a:rPr>
              <a:t> Nam ta.</a:t>
            </a:r>
          </a:p>
        </p:txBody>
      </p:sp>
      <p:pic>
        <p:nvPicPr>
          <p:cNvPr id="22" name="Picture 21">
            <a:extLst>
              <a:ext uri="{FF2B5EF4-FFF2-40B4-BE49-F238E27FC236}">
                <a16:creationId xmlns="" xmlns:a16="http://schemas.microsoft.com/office/drawing/2014/main" id="{A01AD4CD-4552-5246-A618-3F9A4D4F7FF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121698" y="-315856"/>
            <a:ext cx="3681838" cy="2757260"/>
          </a:xfrm>
          <a:prstGeom prst="rect">
            <a:avLst/>
          </a:prstGeom>
        </p:spPr>
      </p:pic>
    </p:spTree>
    <p:extLst>
      <p:ext uri="{BB962C8B-B14F-4D97-AF65-F5344CB8AC3E}">
        <p14:creationId xmlns:p14="http://schemas.microsoft.com/office/powerpoint/2010/main" val="228360731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3B3EB546-D463-42FE-AF70-8414FD0541A5}"/>
              </a:ext>
            </a:extLst>
          </p:cNvPr>
          <p:cNvGrpSpPr/>
          <p:nvPr/>
        </p:nvGrpSpPr>
        <p:grpSpPr>
          <a:xfrm>
            <a:off x="637675" y="152175"/>
            <a:ext cx="9944443" cy="982189"/>
            <a:chOff x="4684943" y="1672918"/>
            <a:chExt cx="7360218" cy="982189"/>
          </a:xfrm>
        </p:grpSpPr>
        <p:sp>
          <p:nvSpPr>
            <p:cNvPr id="25" name="Content Placeholder 2">
              <a:extLst>
                <a:ext uri="{FF2B5EF4-FFF2-40B4-BE49-F238E27FC236}">
                  <a16:creationId xmlns="" xmlns:a16="http://schemas.microsoft.com/office/drawing/2014/main" id="{D48A6EEF-82FB-4362-B23D-A72675716B2D}"/>
                </a:ext>
              </a:extLst>
            </p:cNvPr>
            <p:cNvSpPr txBox="1"/>
            <p:nvPr/>
          </p:nvSpPr>
          <p:spPr>
            <a:xfrm>
              <a:off x="5314086" y="1672918"/>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x-none" sz="3200" dirty="0">
                  <a:solidFill>
                    <a:srgbClr val="000099"/>
                  </a:solidFill>
                  <a:latin typeface="Times New Roman" panose="02020603050405020304" pitchFamily="18" charset="0"/>
                  <a:cs typeface="Times New Roman" panose="02020603050405020304" pitchFamily="18" charset="0"/>
                </a:rPr>
                <a:t>2. </a:t>
              </a:r>
              <a:r>
                <a:rPr lang="en-US" altLang="x-none" sz="3200" dirty="0" err="1">
                  <a:solidFill>
                    <a:srgbClr val="000099"/>
                  </a:solidFill>
                  <a:latin typeface="Times New Roman" panose="02020603050405020304" pitchFamily="18" charset="0"/>
                  <a:cs typeface="Times New Roman" panose="02020603050405020304" pitchFamily="18" charset="0"/>
                </a:rPr>
                <a:t>Tìm</a:t>
              </a:r>
              <a:r>
                <a:rPr lang="en-US" altLang="x-none" sz="3200" dirty="0">
                  <a:solidFill>
                    <a:srgbClr val="000099"/>
                  </a:solidFill>
                  <a:latin typeface="Times New Roman" panose="02020603050405020304" pitchFamily="18" charset="0"/>
                  <a:cs typeface="Times New Roman" panose="02020603050405020304" pitchFamily="18" charset="0"/>
                </a:rPr>
                <a:t> </a:t>
              </a:r>
              <a:r>
                <a:rPr lang="en-US" altLang="x-none" sz="3200" dirty="0" err="1">
                  <a:solidFill>
                    <a:srgbClr val="000099"/>
                  </a:solidFill>
                  <a:latin typeface="Times New Roman" panose="02020603050405020304" pitchFamily="18" charset="0"/>
                  <a:cs typeface="Times New Roman" panose="02020603050405020304" pitchFamily="18" charset="0"/>
                </a:rPr>
                <a:t>đoạn</a:t>
              </a:r>
              <a:r>
                <a:rPr lang="en-US" altLang="x-none" sz="3200" dirty="0">
                  <a:solidFill>
                    <a:srgbClr val="000099"/>
                  </a:solidFill>
                  <a:latin typeface="Times New Roman" panose="02020603050405020304" pitchFamily="18" charset="0"/>
                  <a:cs typeface="Times New Roman" panose="02020603050405020304" pitchFamily="18" charset="0"/>
                </a:rPr>
                <a:t> </a:t>
              </a:r>
              <a:r>
                <a:rPr lang="en-US" altLang="x-none" sz="3200" dirty="0" err="1">
                  <a:solidFill>
                    <a:srgbClr val="000099"/>
                  </a:solidFill>
                  <a:latin typeface="Times New Roman" panose="02020603050405020304" pitchFamily="18" charset="0"/>
                  <a:cs typeface="Times New Roman" panose="02020603050405020304" pitchFamily="18" charset="0"/>
                </a:rPr>
                <a:t>kết</a:t>
              </a:r>
              <a:r>
                <a:rPr lang="en-US" altLang="x-none" sz="3200" dirty="0">
                  <a:solidFill>
                    <a:srgbClr val="000099"/>
                  </a:solidFill>
                  <a:latin typeface="Times New Roman" panose="02020603050405020304" pitchFamily="18" charset="0"/>
                  <a:cs typeface="Times New Roman" panose="02020603050405020304" pitchFamily="18" charset="0"/>
                </a:rPr>
                <a:t> </a:t>
              </a:r>
              <a:r>
                <a:rPr lang="en-US" altLang="x-none" sz="3200" dirty="0" err="1">
                  <a:solidFill>
                    <a:srgbClr val="000099"/>
                  </a:solidFill>
                  <a:latin typeface="Times New Roman" panose="02020603050405020304" pitchFamily="18" charset="0"/>
                  <a:cs typeface="Times New Roman" panose="02020603050405020304" pitchFamily="18" charset="0"/>
                </a:rPr>
                <a:t>bài</a:t>
              </a:r>
              <a:r>
                <a:rPr lang="en-US" altLang="x-none" sz="3200" dirty="0">
                  <a:solidFill>
                    <a:srgbClr val="000099"/>
                  </a:solidFill>
                  <a:latin typeface="Times New Roman" panose="02020603050405020304" pitchFamily="18" charset="0"/>
                  <a:cs typeface="Times New Roman" panose="02020603050405020304" pitchFamily="18" charset="0"/>
                </a:rPr>
                <a:t> </a:t>
              </a:r>
              <a:r>
                <a:rPr lang="en-US" altLang="x-none" sz="3200" dirty="0" err="1">
                  <a:solidFill>
                    <a:srgbClr val="000099"/>
                  </a:solidFill>
                  <a:latin typeface="Times New Roman" panose="02020603050405020304" pitchFamily="18" charset="0"/>
                  <a:cs typeface="Times New Roman" panose="02020603050405020304" pitchFamily="18" charset="0"/>
                </a:rPr>
                <a:t>của</a:t>
              </a:r>
              <a:r>
                <a:rPr lang="en-US" altLang="x-none" sz="3200" dirty="0">
                  <a:solidFill>
                    <a:srgbClr val="000099"/>
                  </a:solidFill>
                  <a:latin typeface="Times New Roman" panose="02020603050405020304" pitchFamily="18" charset="0"/>
                  <a:cs typeface="Times New Roman" panose="02020603050405020304" pitchFamily="18" charset="0"/>
                </a:rPr>
                <a:t> </a:t>
              </a:r>
              <a:r>
                <a:rPr lang="en-US" altLang="x-none" sz="3200" dirty="0" err="1">
                  <a:solidFill>
                    <a:srgbClr val="000099"/>
                  </a:solidFill>
                  <a:latin typeface="Times New Roman" panose="02020603050405020304" pitchFamily="18" charset="0"/>
                  <a:cs typeface="Times New Roman" panose="02020603050405020304" pitchFamily="18" charset="0"/>
                </a:rPr>
                <a:t>truyện</a:t>
              </a:r>
              <a:r>
                <a:rPr lang="en-US" altLang="x-none" sz="3200" dirty="0">
                  <a:solidFill>
                    <a:srgbClr val="000099"/>
                  </a:solidFill>
                  <a:latin typeface="Times New Roman" panose="02020603050405020304" pitchFamily="18" charset="0"/>
                  <a:cs typeface="Times New Roman" panose="02020603050405020304" pitchFamily="18" charset="0"/>
                </a:rPr>
                <a:t>.</a:t>
              </a:r>
            </a:p>
          </p:txBody>
        </p:sp>
        <p:grpSp>
          <p:nvGrpSpPr>
            <p:cNvPr id="26" name="Group 25">
              <a:extLst>
                <a:ext uri="{FF2B5EF4-FFF2-40B4-BE49-F238E27FC236}">
                  <a16:creationId xmlns="" xmlns:a16="http://schemas.microsoft.com/office/drawing/2014/main" id="{B6BB7131-80EE-434F-82E1-E12DD731BA80}"/>
                </a:ext>
              </a:extLst>
            </p:cNvPr>
            <p:cNvGrpSpPr/>
            <p:nvPr/>
          </p:nvGrpSpPr>
          <p:grpSpPr>
            <a:xfrm>
              <a:off x="4684943" y="1672918"/>
              <a:ext cx="6740532" cy="806665"/>
              <a:chOff x="4684943" y="1672918"/>
              <a:chExt cx="6740532" cy="806665"/>
            </a:xfrm>
          </p:grpSpPr>
          <p:grpSp>
            <p:nvGrpSpPr>
              <p:cNvPr id="27" name="组合 32">
                <a:extLst>
                  <a:ext uri="{FF2B5EF4-FFF2-40B4-BE49-F238E27FC236}">
                    <a16:creationId xmlns="" xmlns:a16="http://schemas.microsoft.com/office/drawing/2014/main" id="{3520EFCA-3A62-45E7-B701-A5E17F3F59BA}"/>
                  </a:ext>
                </a:extLst>
              </p:cNvPr>
              <p:cNvGrpSpPr/>
              <p:nvPr/>
            </p:nvGrpSpPr>
            <p:grpSpPr>
              <a:xfrm>
                <a:off x="4684943" y="1672918"/>
                <a:ext cx="3723097" cy="806665"/>
                <a:chOff x="6206086" y="850409"/>
                <a:chExt cx="3723097" cy="806665"/>
              </a:xfrm>
            </p:grpSpPr>
            <p:pic>
              <p:nvPicPr>
                <p:cNvPr id="29" name="图片 34">
                  <a:extLst>
                    <a:ext uri="{FF2B5EF4-FFF2-40B4-BE49-F238E27FC236}">
                      <a16:creationId xmlns="" xmlns:a16="http://schemas.microsoft.com/office/drawing/2014/main" id="{B447EFF3-03CA-487C-9456-99B3B9CEB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30" name="图片 35">
                  <a:extLst>
                    <a:ext uri="{FF2B5EF4-FFF2-40B4-BE49-F238E27FC236}">
                      <a16:creationId xmlns="" xmlns:a16="http://schemas.microsoft.com/office/drawing/2014/main" id="{012D4BC3-9CC9-4D7F-804E-8EE2B87C8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8" name="图片 20">
                <a:extLst>
                  <a:ext uri="{FF2B5EF4-FFF2-40B4-BE49-F238E27FC236}">
                    <a16:creationId xmlns="" xmlns:a16="http://schemas.microsoft.com/office/drawing/2014/main" id="{CB5FD500-127F-4720-A4CF-38F76A319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
        <p:nvSpPr>
          <p:cNvPr id="2" name="Rectangle 1">
            <a:extLst>
              <a:ext uri="{FF2B5EF4-FFF2-40B4-BE49-F238E27FC236}">
                <a16:creationId xmlns="" xmlns:a16="http://schemas.microsoft.com/office/drawing/2014/main" id="{6B364F8C-FFF3-A045-91DD-809B6FC6EC9C}"/>
              </a:ext>
            </a:extLst>
          </p:cNvPr>
          <p:cNvSpPr/>
          <p:nvPr/>
        </p:nvSpPr>
        <p:spPr>
          <a:xfrm>
            <a:off x="247726" y="962291"/>
            <a:ext cx="11574379" cy="4862870"/>
          </a:xfrm>
          <a:prstGeom prst="rect">
            <a:avLst/>
          </a:prstGeom>
          <a:solidFill>
            <a:schemeClr val="bg1"/>
          </a:solidFill>
          <a:ln>
            <a:solidFill>
              <a:schemeClr val="accent1">
                <a:lumMod val="75000"/>
              </a:schemeClr>
            </a:solidFill>
          </a:ln>
        </p:spPr>
        <p:txBody>
          <a:bodyPr wrap="square">
            <a:spAutoFit/>
          </a:bodyPr>
          <a:lstStyle/>
          <a:p>
            <a:pPr algn="ctr">
              <a:spcBef>
                <a:spcPct val="50000"/>
              </a:spcBef>
            </a:pPr>
            <a:r>
              <a:rPr lang="en-US" altLang="x-none" sz="2000" dirty="0">
                <a:latin typeface="Times New Roman" panose="02020603050405020304" pitchFamily="18" charset="0"/>
                <a:cs typeface="Times New Roman" panose="02020603050405020304" pitchFamily="18" charset="0"/>
              </a:rPr>
              <a:t> </a:t>
            </a:r>
            <a:r>
              <a:rPr lang="en-US" altLang="x-none" sz="2000" b="1" dirty="0" err="1">
                <a:solidFill>
                  <a:srgbClr val="0000CC"/>
                </a:solidFill>
                <a:latin typeface="Times New Roman" panose="02020603050405020304" pitchFamily="18" charset="0"/>
                <a:cs typeface="Times New Roman" panose="02020603050405020304" pitchFamily="18" charset="0"/>
              </a:rPr>
              <a:t>Ông</a:t>
            </a:r>
            <a:r>
              <a:rPr lang="en-US" altLang="x-none" sz="2000" b="1" dirty="0">
                <a:solidFill>
                  <a:srgbClr val="0000CC"/>
                </a:solidFill>
                <a:latin typeface="Times New Roman" panose="02020603050405020304" pitchFamily="18" charset="0"/>
                <a:cs typeface="Times New Roman" panose="02020603050405020304" pitchFamily="18" charset="0"/>
              </a:rPr>
              <a:t> </a:t>
            </a:r>
            <a:r>
              <a:rPr lang="en-US" altLang="x-none" sz="2000" b="1" dirty="0" err="1">
                <a:solidFill>
                  <a:srgbClr val="0000CC"/>
                </a:solidFill>
                <a:latin typeface="Times New Roman" panose="02020603050405020304" pitchFamily="18" charset="0"/>
                <a:cs typeface="Times New Roman" panose="02020603050405020304" pitchFamily="18" charset="0"/>
              </a:rPr>
              <a:t>Trạng</a:t>
            </a:r>
            <a:r>
              <a:rPr lang="en-US" altLang="x-none" sz="2000" b="1" dirty="0">
                <a:solidFill>
                  <a:srgbClr val="0000CC"/>
                </a:solidFill>
                <a:latin typeface="Times New Roman" panose="02020603050405020304" pitchFamily="18" charset="0"/>
                <a:cs typeface="Times New Roman" panose="02020603050405020304" pitchFamily="18" charset="0"/>
              </a:rPr>
              <a:t> </a:t>
            </a:r>
            <a:r>
              <a:rPr lang="en-US" altLang="x-none" sz="2000" b="1" dirty="0" err="1">
                <a:solidFill>
                  <a:srgbClr val="0000CC"/>
                </a:solidFill>
                <a:latin typeface="Times New Roman" panose="02020603050405020304" pitchFamily="18" charset="0"/>
                <a:cs typeface="Times New Roman" panose="02020603050405020304" pitchFamily="18" charset="0"/>
              </a:rPr>
              <a:t>thả</a:t>
            </a:r>
            <a:r>
              <a:rPr lang="en-US" altLang="x-none" sz="2000" b="1" dirty="0">
                <a:solidFill>
                  <a:srgbClr val="0000CC"/>
                </a:solidFill>
                <a:latin typeface="Times New Roman" panose="02020603050405020304" pitchFamily="18" charset="0"/>
                <a:cs typeface="Times New Roman" panose="02020603050405020304" pitchFamily="18" charset="0"/>
              </a:rPr>
              <a:t> </a:t>
            </a:r>
            <a:r>
              <a:rPr lang="en-US" altLang="x-none" sz="2000" b="1" dirty="0" err="1">
                <a:solidFill>
                  <a:srgbClr val="0000CC"/>
                </a:solidFill>
                <a:latin typeface="Times New Roman" panose="02020603050405020304" pitchFamily="18" charset="0"/>
                <a:cs typeface="Times New Roman" panose="02020603050405020304" pitchFamily="18" charset="0"/>
              </a:rPr>
              <a:t>diều</a:t>
            </a:r>
            <a:endParaRPr lang="en-US" altLang="x-none" sz="2000" b="1" dirty="0">
              <a:solidFill>
                <a:srgbClr val="0000CC"/>
              </a:solidFill>
              <a:latin typeface="Times New Roman" panose="02020603050405020304" pitchFamily="18" charset="0"/>
              <a:cs typeface="Times New Roman" panose="02020603050405020304" pitchFamily="18" charset="0"/>
            </a:endParaRPr>
          </a:p>
          <a:p>
            <a:pPr algn="just">
              <a:spcBef>
                <a:spcPct val="50000"/>
              </a:spcBef>
            </a:pPr>
            <a:r>
              <a:rPr lang="en-US" altLang="x-none" sz="2000" dirty="0" err="1">
                <a:solidFill>
                  <a:srgbClr val="0000CC"/>
                </a:solidFill>
                <a:latin typeface="Times New Roman" panose="02020603050405020304" pitchFamily="18" charset="0"/>
                <a:cs typeface="Times New Roman" panose="02020603050405020304" pitchFamily="18" charset="0"/>
              </a:rPr>
              <a:t>Vào</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đời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vua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Trần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Thái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Tông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một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gia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đình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nghèo</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sinh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được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cậu</a:t>
            </a:r>
            <a:r>
              <a:rPr lang="en-US" altLang="x-none" sz="2000" dirty="0">
                <a:solidFill>
                  <a:srgbClr val="0000CC"/>
                </a:solidFill>
                <a:latin typeface="Times New Roman" panose="02020603050405020304" pitchFamily="18" charset="0"/>
                <a:cs typeface="Times New Roman" panose="02020603050405020304" pitchFamily="18" charset="0"/>
              </a:rPr>
              <a:t> con </a:t>
            </a:r>
            <a:r>
              <a:rPr lang="en-US" altLang="x-none" sz="2000" dirty="0" err="1">
                <a:solidFill>
                  <a:srgbClr val="0000CC"/>
                </a:solidFill>
                <a:latin typeface="Times New Roman" panose="02020603050405020304" pitchFamily="18" charset="0"/>
                <a:cs typeface="Times New Roman" panose="02020603050405020304" pitchFamily="18" charset="0"/>
              </a:rPr>
              <a:t>trai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đặt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tên</a:t>
            </a:r>
            <a:r>
              <a:rPr lang="en-US" altLang="x-none" sz="2000" dirty="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x-none" sz="2000" dirty="0" err="1">
                <a:solidFill>
                  <a:srgbClr val="0000CC"/>
                </a:solidFill>
                <a:latin typeface="Times New Roman" panose="02020603050405020304" pitchFamily="18" charset="0"/>
                <a:cs typeface="Times New Roman" panose="02020603050405020304" pitchFamily="18" charset="0"/>
              </a:rPr>
              <a:t>là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Nguyễn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Hiền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bé</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rất</a:t>
            </a:r>
            <a:r>
              <a:rPr lang="en-US" altLang="x-none" sz="2000" dirty="0">
                <a:solidFill>
                  <a:srgbClr val="0000CC"/>
                </a:solidFill>
                <a:latin typeface="Times New Roman" panose="02020603050405020304" pitchFamily="18" charset="0"/>
                <a:cs typeface="Times New Roman" panose="02020603050405020304" pitchFamily="18" charset="0"/>
              </a:rPr>
              <a:t> ham </a:t>
            </a:r>
            <a:r>
              <a:rPr lang="en-US" altLang="x-none" sz="2000" dirty="0" err="1">
                <a:solidFill>
                  <a:srgbClr val="0000CC"/>
                </a:solidFill>
                <a:latin typeface="Times New Roman" panose="02020603050405020304" pitchFamily="18" charset="0"/>
                <a:cs typeface="Times New Roman" panose="02020603050405020304" pitchFamily="18" charset="0"/>
              </a:rPr>
              <a:t>thả</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diều</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Lúc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còn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bé</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đã</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biết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làm</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lấy</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diều</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để</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chơi</a:t>
            </a:r>
            <a:r>
              <a:rPr lang="en-US" altLang="x-none" sz="20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Lên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sáu</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tuổi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học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ông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thầy</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trong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làng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Thầy</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phải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kinh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ngạc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vì</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học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đến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đâu</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hiểu</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ngay</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đến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trí</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nhớ</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lạ</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thường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hôm</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thuộc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hai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mươi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trang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sách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vẫn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thì</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giờ</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chơi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diều</a:t>
            </a:r>
            <a:r>
              <a:rPr lang="en-US" altLang="x-none" sz="20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x-none" sz="2000" dirty="0">
                <a:solidFill>
                  <a:srgbClr val="0000CC"/>
                </a:solidFill>
                <a:latin typeface="Times New Roman" panose="02020603050405020304" pitchFamily="18" charset="0"/>
                <a:cs typeface="Times New Roman" panose="02020603050405020304" pitchFamily="18" charset="0"/>
              </a:rPr>
              <a:t>        Sau </a:t>
            </a:r>
            <a:r>
              <a:rPr lang="en-US" altLang="x-none" sz="2000" dirty="0" err="1">
                <a:solidFill>
                  <a:srgbClr val="0000CC"/>
                </a:solidFill>
                <a:latin typeface="Times New Roman" panose="02020603050405020304" pitchFamily="18" charset="0"/>
                <a:cs typeface="Times New Roman" panose="02020603050405020304" pitchFamily="18" charset="0"/>
              </a:rPr>
              <a:t>vì</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nhà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nghèo</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quá</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phải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bỏ</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học</a:t>
            </a:r>
            <a:r>
              <a:rPr lang="en-US" altLang="x-none" sz="2000" dirty="0">
                <a:solidFill>
                  <a:srgbClr val="0000CC"/>
                </a:solidFill>
                <a:latin typeface="Times New Roman" panose="02020603050405020304" pitchFamily="18" charset="0"/>
                <a:cs typeface="Times New Roman" panose="02020603050405020304" pitchFamily="18" charset="0"/>
              </a:rPr>
              <a:t>. Ban </a:t>
            </a:r>
            <a:r>
              <a:rPr lang="en-US" altLang="x-none" sz="2000" dirty="0" err="1">
                <a:solidFill>
                  <a:srgbClr val="0000CC"/>
                </a:solidFill>
                <a:latin typeface="Times New Roman" panose="02020603050405020304" pitchFamily="18" charset="0"/>
                <a:cs typeface="Times New Roman" panose="02020603050405020304" pitchFamily="18" charset="0"/>
              </a:rPr>
              <a:t>ngày</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chăn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trâu,dù</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mưa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gió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thế</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nào</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cũng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đứng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ngoài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lớp</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nghe</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giảng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nhờ</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Tối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đến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đợi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bạn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học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thuộc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bài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mới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mượn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vở</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về</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học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Đã</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học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thì</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cũng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phải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đèn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sách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như</a:t>
            </a:r>
            <a:r>
              <a:rPr lang="en-US" altLang="x-none" sz="2000" dirty="0">
                <a:solidFill>
                  <a:srgbClr val="0000CC"/>
                </a:solidFill>
                <a:latin typeface="Times New Roman" panose="02020603050405020304" pitchFamily="18" charset="0"/>
                <a:cs typeface="Times New Roman" panose="02020603050405020304" pitchFamily="18" charset="0"/>
              </a:rPr>
              <a:t> ai </a:t>
            </a:r>
            <a:r>
              <a:rPr lang="en-US" altLang="x-none" sz="2000" dirty="0" err="1">
                <a:solidFill>
                  <a:srgbClr val="0000CC"/>
                </a:solidFill>
                <a:latin typeface="Times New Roman" panose="02020603050405020304" pitchFamily="18" charset="0"/>
                <a:cs typeface="Times New Roman" panose="02020603050405020304" pitchFamily="18" charset="0"/>
              </a:rPr>
              <a:t>nhưng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sách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của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lưng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trâu</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nền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cát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bút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ngón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tay</a:t>
            </a:r>
            <a:r>
              <a:rPr lang="en-US" altLang="x-none" sz="2000" dirty="0">
                <a:solidFill>
                  <a:srgbClr val="0000CC"/>
                </a:solidFill>
                <a:latin typeface="Times New Roman" panose="02020603050405020304" pitchFamily="18" charset="0"/>
                <a:cs typeface="Times New Roman" panose="02020603050405020304" pitchFamily="18" charset="0"/>
              </a:rPr>
              <a:t> hay </a:t>
            </a:r>
            <a:r>
              <a:rPr lang="en-US" altLang="x-none" sz="2000" dirty="0" err="1">
                <a:solidFill>
                  <a:srgbClr val="0000CC"/>
                </a:solidFill>
                <a:latin typeface="Times New Roman" panose="02020603050405020304" pitchFamily="18" charset="0"/>
                <a:cs typeface="Times New Roman" panose="02020603050405020304" pitchFamily="18" charset="0"/>
              </a:rPr>
              <a:t>mảnh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gạch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vỡ</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còn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đèn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vỏ</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trứng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thả</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đom</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đóm</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vào</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trong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Bận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làm</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bận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học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như</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thế</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cánh</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diều</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của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vẫn</a:t>
            </a:r>
            <a:r>
              <a:rPr lang="en-US" altLang="x-none" sz="2000" dirty="0">
                <a:solidFill>
                  <a:srgbClr val="0000CC"/>
                </a:solidFill>
                <a:latin typeface="Times New Roman" panose="02020603050405020304" pitchFamily="18" charset="0"/>
                <a:cs typeface="Times New Roman" panose="02020603050405020304" pitchFamily="18" charset="0"/>
              </a:rPr>
              <a:t> bay </a:t>
            </a:r>
            <a:r>
              <a:rPr lang="en-US" altLang="x-none" sz="2000" dirty="0" err="1">
                <a:solidFill>
                  <a:srgbClr val="0000CC"/>
                </a:solidFill>
                <a:latin typeface="Times New Roman" panose="02020603050405020304" pitchFamily="18" charset="0"/>
                <a:cs typeface="Times New Roman" panose="02020603050405020304" pitchFamily="18" charset="0"/>
              </a:rPr>
              <a:t>cao</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tiếng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sáo</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vẫn</a:t>
            </a:r>
            <a:r>
              <a:rPr lang="en-US" altLang="x-none" sz="2000" dirty="0">
                <a:solidFill>
                  <a:srgbClr val="0000CC"/>
                </a:solidFill>
                <a:latin typeface="Times New Roman" panose="02020603050405020304" pitchFamily="18" charset="0"/>
                <a:cs typeface="Times New Roman" panose="02020603050405020304" pitchFamily="18" charset="0"/>
              </a:rPr>
              <a:t> vi </a:t>
            </a:r>
            <a:r>
              <a:rPr lang="en-US" altLang="x-none" sz="2000" dirty="0" err="1">
                <a:solidFill>
                  <a:srgbClr val="0000CC"/>
                </a:solidFill>
                <a:latin typeface="Times New Roman" panose="02020603050405020304" pitchFamily="18" charset="0"/>
                <a:cs typeface="Times New Roman" panose="02020603050405020304" pitchFamily="18" charset="0"/>
              </a:rPr>
              <a:t>vút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tầng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mây</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Mỗi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lần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kì</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ở</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trường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làm</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bài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vào</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lá</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chuối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khô</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nhờ</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bạn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xin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thầy</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chấm</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hộ</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Bài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của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chữ</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tốt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văn</a:t>
            </a:r>
            <a:r>
              <a:rPr lang="en-US" altLang="x-none" sz="2000" dirty="0">
                <a:solidFill>
                  <a:srgbClr val="0000CC"/>
                </a:solidFill>
                <a:latin typeface="Times New Roman" panose="02020603050405020304" pitchFamily="18" charset="0"/>
                <a:cs typeface="Times New Roman" panose="02020603050405020304" pitchFamily="18" charset="0"/>
              </a:rPr>
              <a:t> hay, </a:t>
            </a:r>
            <a:r>
              <a:rPr lang="en-US" altLang="x-none" sz="2000" dirty="0" err="1">
                <a:solidFill>
                  <a:srgbClr val="0000CC"/>
                </a:solidFill>
                <a:latin typeface="Times New Roman" panose="02020603050405020304" pitchFamily="18" charset="0"/>
                <a:cs typeface="Times New Roman" panose="02020603050405020304" pitchFamily="18" charset="0"/>
              </a:rPr>
              <a:t>vượt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xa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các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học</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trò</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của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thầy</a:t>
            </a:r>
            <a:r>
              <a:rPr lang="en-US" altLang="x-none" sz="20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Thế</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rồi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vua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mở</a:t>
            </a:r>
            <a:r>
              <a:rPr lang="en-US" altLang="x-none" sz="2000" dirty="0">
                <a:solidFill>
                  <a:srgbClr val="0000CC"/>
                </a:solidFill>
                <a:latin typeface="Times New Roman" panose="02020603050405020304" pitchFamily="18" charset="0"/>
                <a:cs typeface="Times New Roman" panose="02020603050405020304" pitchFamily="18" charset="0"/>
              </a:rPr>
              <a:t> khoa </a:t>
            </a:r>
            <a:r>
              <a:rPr lang="en-US" altLang="x-none" sz="2000" dirty="0" err="1">
                <a:solidFill>
                  <a:srgbClr val="0000CC"/>
                </a:solidFill>
                <a:latin typeface="Times New Roman" panose="02020603050405020304" pitchFamily="18" charset="0"/>
                <a:cs typeface="Times New Roman" panose="02020603050405020304" pitchFamily="18" charset="0"/>
              </a:rPr>
              <a:t>thi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Chú</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bé</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thả</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diều</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đỗ</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Trạng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nguyên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Ông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Trạng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khi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ấy</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mới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mười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ba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tuổi</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Đó</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là</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Trạng</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nguyên</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trẻ</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nhất</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của</a:t>
            </a:r>
            <a:r>
              <a:rPr lang="en-US" altLang="x-none" sz="2000" dirty="0">
                <a:solidFill>
                  <a:srgbClr val="0000CC"/>
                </a:solidFill>
                <a:latin typeface="Times New Roman" panose="02020603050405020304" pitchFamily="18" charset="0"/>
                <a:cs typeface="Times New Roman" panose="02020603050405020304" pitchFamily="18" charset="0"/>
              </a:rPr>
              <a:t> </a:t>
            </a:r>
            <a:r>
              <a:rPr lang="en-US" altLang="x-none" sz="2000" dirty="0" err="1">
                <a:solidFill>
                  <a:srgbClr val="0000CC"/>
                </a:solidFill>
                <a:latin typeface="Times New Roman" panose="02020603050405020304" pitchFamily="18" charset="0"/>
                <a:cs typeface="Times New Roman" panose="02020603050405020304" pitchFamily="18" charset="0"/>
              </a:rPr>
              <a:t>nước</a:t>
            </a:r>
            <a:r>
              <a:rPr lang="en-US" altLang="x-none" sz="2000" dirty="0">
                <a:solidFill>
                  <a:srgbClr val="0000CC"/>
                </a:solidFill>
                <a:latin typeface="Times New Roman" panose="02020603050405020304" pitchFamily="18" charset="0"/>
                <a:cs typeface="Times New Roman" panose="02020603050405020304" pitchFamily="18" charset="0"/>
              </a:rPr>
              <a:t> Nam ta.</a:t>
            </a:r>
            <a:endParaRPr lang="en-US" sz="2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71950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iterate type="lt">
                                    <p:tmPct val="0"/>
                                  </p:iterate>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iterate type="lt">
                                    <p:tmPct val="0"/>
                                  </p:iterate>
                                  <p:childTnLst>
                                    <p:animClr clrSpc="rgb" dir="cw">
                                      <p:cBhvr override="childStyle">
                                        <p:cTn id="41" dur="2000" fill="hold"/>
                                        <p:tgtEl>
                                          <p:spTgt spid="2">
                                            <p:txEl>
                                              <p:pRg st="5" end="5"/>
                                            </p:txEl>
                                          </p:spTgt>
                                        </p:tgtEl>
                                        <p:attrNameLst>
                                          <p:attrName>style.color</p:attrName>
                                        </p:attrNameLst>
                                      </p:cBhvr>
                                      <p:to>
                                        <a:srgbClr val="FF0000"/>
                                      </p:to>
                                    </p:animClr>
                                  </p:childTnLst>
                                </p:cTn>
                              </p:par>
                              <p:par>
                                <p:cTn id="42" presetID="15" presetClass="emph" presetSubtype="0" nodeType="withEffect">
                                  <p:stCondLst>
                                    <p:cond delay="0"/>
                                  </p:stCondLst>
                                  <p:iterate type="lt">
                                    <p:tmAbs val="25"/>
                                  </p:iterate>
                                  <p:childTnLst>
                                    <p:set>
                                      <p:cBhvr override="childStyle">
                                        <p:cTn id="43" dur="indefinite"/>
                                        <p:tgtEl>
                                          <p:spTgt spid="2">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a:extLst>
              <a:ext uri="{FF2B5EF4-FFF2-40B4-BE49-F238E27FC236}">
                <a16:creationId xmlns="" xmlns:a16="http://schemas.microsoft.com/office/drawing/2014/main" id="{70746C10-36B7-514A-BBF2-59E835B908BF}"/>
              </a:ext>
            </a:extLst>
          </p:cNvPr>
          <p:cNvSpPr txBox="1">
            <a:spLocks noChangeArrowheads="1"/>
          </p:cNvSpPr>
          <p:nvPr/>
        </p:nvSpPr>
        <p:spPr bwMode="auto">
          <a:xfrm>
            <a:off x="878303" y="167314"/>
            <a:ext cx="7467600" cy="457200"/>
          </a:xfrm>
          <a:prstGeom prst="rect">
            <a:avLst/>
          </a:prstGeom>
          <a:noFill/>
          <a:ln>
            <a:noFill/>
          </a:ln>
          <a:effec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dirty="0">
                <a:solidFill>
                  <a:srgbClr val="0000CC"/>
                </a:solidFill>
              </a:rPr>
              <a:t>4. So </a:t>
            </a:r>
            <a:r>
              <a:rPr lang="en-US" altLang="x-none" sz="2400" dirty="0" err="1">
                <a:solidFill>
                  <a:srgbClr val="0000CC"/>
                </a:solidFill>
              </a:rPr>
              <a:t>sánh</a:t>
            </a:r>
            <a:r>
              <a:rPr lang="en-US" altLang="x-none" sz="2400" dirty="0">
                <a:solidFill>
                  <a:srgbClr val="0000CC"/>
                </a:solidFill>
              </a:rPr>
              <a:t> 2 </a:t>
            </a:r>
            <a:r>
              <a:rPr lang="en-US" altLang="x-none" sz="2400" dirty="0" err="1">
                <a:solidFill>
                  <a:srgbClr val="0000CC"/>
                </a:solidFill>
              </a:rPr>
              <a:t>cách</a:t>
            </a:r>
            <a:r>
              <a:rPr lang="en-US" altLang="x-none" sz="2400" dirty="0">
                <a:solidFill>
                  <a:srgbClr val="0000CC"/>
                </a:solidFill>
              </a:rPr>
              <a:t> </a:t>
            </a:r>
            <a:r>
              <a:rPr lang="en-US" altLang="x-none" sz="2400" dirty="0" err="1">
                <a:solidFill>
                  <a:srgbClr val="0000CC"/>
                </a:solidFill>
              </a:rPr>
              <a:t>kết</a:t>
            </a:r>
            <a:r>
              <a:rPr lang="en-US" altLang="x-none" sz="2400" dirty="0">
                <a:solidFill>
                  <a:srgbClr val="0000CC"/>
                </a:solidFill>
              </a:rPr>
              <a:t> </a:t>
            </a:r>
            <a:r>
              <a:rPr lang="en-US" altLang="x-none" sz="2400" dirty="0" err="1">
                <a:solidFill>
                  <a:srgbClr val="0000CC"/>
                </a:solidFill>
              </a:rPr>
              <a:t>bài</a:t>
            </a:r>
            <a:r>
              <a:rPr lang="en-US" altLang="x-none" sz="2400" dirty="0">
                <a:solidFill>
                  <a:srgbClr val="0000CC"/>
                </a:solidFill>
              </a:rPr>
              <a:t> </a:t>
            </a:r>
            <a:r>
              <a:rPr lang="en-US" altLang="x-none" sz="2400" dirty="0" err="1">
                <a:solidFill>
                  <a:srgbClr val="0000CC"/>
                </a:solidFill>
              </a:rPr>
              <a:t>sau</a:t>
            </a:r>
            <a:r>
              <a:rPr lang="en-US" altLang="x-none" sz="2400" dirty="0">
                <a:solidFill>
                  <a:srgbClr val="0000CC"/>
                </a:solidFill>
              </a:rPr>
              <a:t>:</a:t>
            </a:r>
          </a:p>
        </p:txBody>
      </p:sp>
      <p:sp>
        <p:nvSpPr>
          <p:cNvPr id="18" name="Text Box 3">
            <a:extLst>
              <a:ext uri="{FF2B5EF4-FFF2-40B4-BE49-F238E27FC236}">
                <a16:creationId xmlns="" xmlns:a16="http://schemas.microsoft.com/office/drawing/2014/main" id="{530976D1-5598-EA43-8695-96ADBF53007F}"/>
              </a:ext>
            </a:extLst>
          </p:cNvPr>
          <p:cNvSpPr txBox="1">
            <a:spLocks noChangeArrowheads="1"/>
          </p:cNvSpPr>
          <p:nvPr/>
        </p:nvSpPr>
        <p:spPr bwMode="auto">
          <a:xfrm>
            <a:off x="1716503" y="1524000"/>
            <a:ext cx="7391400" cy="366713"/>
          </a:xfrm>
          <a:prstGeom prst="rect">
            <a:avLst/>
          </a:prstGeom>
          <a:noFill/>
          <a:ln>
            <a:noFill/>
          </a:ln>
          <a:effec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x-none" altLang="x-none"/>
          </a:p>
        </p:txBody>
      </p:sp>
      <p:graphicFrame>
        <p:nvGraphicFramePr>
          <p:cNvPr id="19" name="Group 47">
            <a:extLst>
              <a:ext uri="{FF2B5EF4-FFF2-40B4-BE49-F238E27FC236}">
                <a16:creationId xmlns="" xmlns:a16="http://schemas.microsoft.com/office/drawing/2014/main" id="{90ED0BF9-9917-A44B-A233-40952FE9D5BC}"/>
              </a:ext>
            </a:extLst>
          </p:cNvPr>
          <p:cNvGraphicFramePr>
            <a:graphicFrameLocks/>
          </p:cNvGraphicFramePr>
          <p:nvPr>
            <p:extLst>
              <p:ext uri="{D42A27DB-BD31-4B8C-83A1-F6EECF244321}">
                <p14:modId xmlns:p14="http://schemas.microsoft.com/office/powerpoint/2010/main" val="2175998607"/>
              </p:ext>
            </p:extLst>
          </p:nvPr>
        </p:nvGraphicFramePr>
        <p:xfrm>
          <a:off x="649703" y="673768"/>
          <a:ext cx="10611855" cy="5895307"/>
        </p:xfrm>
        <a:graphic>
          <a:graphicData uri="http://schemas.openxmlformats.org/drawingml/2006/table">
            <a:tbl>
              <a:tblPr/>
              <a:tblGrid>
                <a:gridCol w="2439988">
                  <a:extLst>
                    <a:ext uri="{9D8B030D-6E8A-4147-A177-3AD203B41FA5}">
                      <a16:colId xmlns="" xmlns:a16="http://schemas.microsoft.com/office/drawing/2014/main" val="20000"/>
                    </a:ext>
                  </a:extLst>
                </a:gridCol>
                <a:gridCol w="4046537">
                  <a:extLst>
                    <a:ext uri="{9D8B030D-6E8A-4147-A177-3AD203B41FA5}">
                      <a16:colId xmlns="" xmlns:a16="http://schemas.microsoft.com/office/drawing/2014/main" val="20001"/>
                    </a:ext>
                  </a:extLst>
                </a:gridCol>
                <a:gridCol w="4125330">
                  <a:extLst>
                    <a:ext uri="{9D8B030D-6E8A-4147-A177-3AD203B41FA5}">
                      <a16:colId xmlns="" xmlns:a16="http://schemas.microsoft.com/office/drawing/2014/main" val="20002"/>
                    </a:ext>
                  </a:extLst>
                </a:gridCol>
              </a:tblGrid>
              <a:tr h="214588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Kết</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bài</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truyện</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Ông</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Trạng</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thả</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diều</a:t>
                      </a:r>
                      <a:endPar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Thế</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rồi</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vua</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mở</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khoa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thi</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Chú</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bé</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thả</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diều</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đỗ</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Trạng</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nguyên.Ông</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Trạng</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khi</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ấy</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mới</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có</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mười</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ba</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tuổi</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Đó</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Trạng</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nguyên</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trẻ</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nhất</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nước</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ta.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3749424">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Cách</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kết</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bài</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khác</a:t>
                      </a:r>
                      <a:endPar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Thế</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rồi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vua</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mở</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khoa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chú</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bé</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thả</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diều</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đỗ</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Trạng</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nguyên</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Ông</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Trạng</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ấy</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mới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có</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mười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ba</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tuổi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Đó</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là</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Trạng</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nguyên</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trẻ</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nhất</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nước</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Nam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ta.Câu</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chuyện</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này</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giúp</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em</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thấm</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thía</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hơn</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lời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khuyên</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người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xưa</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Có</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chí</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thì</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nên</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”.Ai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nỗ</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lực</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vươn</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lên,người</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ấy</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sẽ</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đạt</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được</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điều</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mình</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mong</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ước</a:t>
                      </a:r>
                      <a:r>
                        <a:rPr kumimoji="0" lang="en-US" sz="2400" b="0"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20" name="Text Box 19">
            <a:extLst>
              <a:ext uri="{FF2B5EF4-FFF2-40B4-BE49-F238E27FC236}">
                <a16:creationId xmlns="" xmlns:a16="http://schemas.microsoft.com/office/drawing/2014/main" id="{FB8F9C81-8E36-164E-9197-4B8F56CFA22B}"/>
              </a:ext>
            </a:extLst>
          </p:cNvPr>
          <p:cNvSpPr txBox="1">
            <a:spLocks noChangeArrowheads="1"/>
          </p:cNvSpPr>
          <p:nvPr/>
        </p:nvSpPr>
        <p:spPr bwMode="auto">
          <a:xfrm>
            <a:off x="7050503" y="2590800"/>
            <a:ext cx="1806575" cy="366713"/>
          </a:xfrm>
          <a:prstGeom prst="rect">
            <a:avLst/>
          </a:prstGeom>
          <a:noFill/>
          <a:ln>
            <a:noFill/>
          </a:ln>
          <a:effec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x-none" altLang="x-none"/>
          </a:p>
        </p:txBody>
      </p:sp>
      <p:sp>
        <p:nvSpPr>
          <p:cNvPr id="21" name="AutoShape 26">
            <a:extLst>
              <a:ext uri="{FF2B5EF4-FFF2-40B4-BE49-F238E27FC236}">
                <a16:creationId xmlns="" xmlns:a16="http://schemas.microsoft.com/office/drawing/2014/main" id="{63222E1E-7E06-3744-9823-EFE4939E150D}"/>
              </a:ext>
            </a:extLst>
          </p:cNvPr>
          <p:cNvSpPr>
            <a:spLocks noChangeArrowheads="1"/>
          </p:cNvSpPr>
          <p:nvPr/>
        </p:nvSpPr>
        <p:spPr bwMode="auto">
          <a:xfrm>
            <a:off x="7002379" y="1532021"/>
            <a:ext cx="533400" cy="228600"/>
          </a:xfrm>
          <a:prstGeom prst="rightArrow">
            <a:avLst>
              <a:gd name="adj1" fmla="val 50000"/>
              <a:gd name="adj2" fmla="val 58333"/>
            </a:avLst>
          </a:prstGeom>
          <a:noFill/>
          <a:ln w="9525">
            <a:solidFill>
              <a:srgbClr val="FF0000"/>
            </a:solidFill>
            <a:miter lim="800000"/>
            <a:headEnd/>
            <a:tailEnd/>
          </a:ln>
          <a:effec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
        <p:nvSpPr>
          <p:cNvPr id="22" name="Rectangle 35">
            <a:extLst>
              <a:ext uri="{FF2B5EF4-FFF2-40B4-BE49-F238E27FC236}">
                <a16:creationId xmlns="" xmlns:a16="http://schemas.microsoft.com/office/drawing/2014/main" id="{17652B46-3963-2F48-B35B-39D811AB59BA}"/>
              </a:ext>
            </a:extLst>
          </p:cNvPr>
          <p:cNvSpPr>
            <a:spLocks noChangeArrowheads="1"/>
          </p:cNvSpPr>
          <p:nvPr/>
        </p:nvSpPr>
        <p:spPr bwMode="auto">
          <a:xfrm>
            <a:off x="7686403" y="2163763"/>
            <a:ext cx="7150309" cy="685800"/>
          </a:xfrm>
          <a:prstGeom prst="rect">
            <a:avLst/>
          </a:prstGeom>
          <a:noFill/>
          <a:ln>
            <a:noFill/>
          </a:ln>
          <a:effec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x-none" sz="2400" b="1" i="1" dirty="0" err="1">
                <a:solidFill>
                  <a:srgbClr val="FF0000"/>
                </a:solidFill>
              </a:rPr>
              <a:t>Kết</a:t>
            </a:r>
            <a:r>
              <a:rPr lang="en-US" altLang="x-none" sz="2400" b="1" i="1" dirty="0">
                <a:solidFill>
                  <a:srgbClr val="FF0000"/>
                </a:solidFill>
              </a:rPr>
              <a:t> </a:t>
            </a:r>
            <a:r>
              <a:rPr lang="en-US" altLang="x-none" sz="2400" b="1" i="1" dirty="0" err="1">
                <a:solidFill>
                  <a:srgbClr val="FF0000"/>
                </a:solidFill>
              </a:rPr>
              <a:t>bài</a:t>
            </a:r>
            <a:r>
              <a:rPr lang="en-US" altLang="x-none" sz="2400" b="1" i="1" dirty="0">
                <a:solidFill>
                  <a:srgbClr val="FF0000"/>
                </a:solidFill>
              </a:rPr>
              <a:t> </a:t>
            </a:r>
            <a:r>
              <a:rPr lang="en-US" altLang="x-none" sz="2400" b="1" i="1" dirty="0" err="1">
                <a:solidFill>
                  <a:srgbClr val="FF0000"/>
                </a:solidFill>
              </a:rPr>
              <a:t>không</a:t>
            </a:r>
            <a:r>
              <a:rPr lang="en-US" altLang="x-none" sz="2400" b="1" i="1" dirty="0">
                <a:solidFill>
                  <a:srgbClr val="FF0000"/>
                </a:solidFill>
              </a:rPr>
              <a:t> </a:t>
            </a:r>
            <a:r>
              <a:rPr lang="en-US" altLang="x-none" sz="2400" b="1" i="1" dirty="0" err="1">
                <a:solidFill>
                  <a:srgbClr val="FF0000"/>
                </a:solidFill>
              </a:rPr>
              <a:t>mở</a:t>
            </a:r>
            <a:r>
              <a:rPr lang="en-US" altLang="x-none" sz="2400" b="1" i="1" dirty="0">
                <a:solidFill>
                  <a:srgbClr val="FF0000"/>
                </a:solidFill>
              </a:rPr>
              <a:t> </a:t>
            </a:r>
            <a:r>
              <a:rPr lang="en-US" altLang="x-none" sz="2400" b="1" i="1" dirty="0" err="1">
                <a:solidFill>
                  <a:srgbClr val="FF0000"/>
                </a:solidFill>
              </a:rPr>
              <a:t>rộng</a:t>
            </a:r>
            <a:endParaRPr lang="en-US" altLang="x-none" sz="2000" b="1" i="1" dirty="0">
              <a:solidFill>
                <a:srgbClr val="FF0000"/>
              </a:solidFill>
            </a:endParaRPr>
          </a:p>
        </p:txBody>
      </p:sp>
      <p:sp>
        <p:nvSpPr>
          <p:cNvPr id="23" name="AutoShape 36">
            <a:extLst>
              <a:ext uri="{FF2B5EF4-FFF2-40B4-BE49-F238E27FC236}">
                <a16:creationId xmlns="" xmlns:a16="http://schemas.microsoft.com/office/drawing/2014/main" id="{B66CAD70-2204-F140-8039-3D4D117CC0DC}"/>
              </a:ext>
            </a:extLst>
          </p:cNvPr>
          <p:cNvSpPr>
            <a:spLocks noChangeArrowheads="1"/>
          </p:cNvSpPr>
          <p:nvPr/>
        </p:nvSpPr>
        <p:spPr bwMode="auto">
          <a:xfrm>
            <a:off x="6898103" y="4149683"/>
            <a:ext cx="533400" cy="228600"/>
          </a:xfrm>
          <a:prstGeom prst="rightArrow">
            <a:avLst>
              <a:gd name="adj1" fmla="val 50000"/>
              <a:gd name="adj2" fmla="val 58333"/>
            </a:avLst>
          </a:prstGeom>
          <a:noFill/>
          <a:ln w="9525">
            <a:solidFill>
              <a:srgbClr val="FF0000"/>
            </a:solidFill>
            <a:miter lim="800000"/>
            <a:headEnd/>
            <a:tailEnd/>
          </a:ln>
          <a:effec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x-none" altLang="x-none"/>
          </a:p>
        </p:txBody>
      </p:sp>
      <p:sp>
        <p:nvSpPr>
          <p:cNvPr id="24" name="Rectangle 40">
            <a:extLst>
              <a:ext uri="{FF2B5EF4-FFF2-40B4-BE49-F238E27FC236}">
                <a16:creationId xmlns="" xmlns:a16="http://schemas.microsoft.com/office/drawing/2014/main" id="{5385A0F7-EB8F-3347-9DD1-ED74CCF1DA98}"/>
              </a:ext>
            </a:extLst>
          </p:cNvPr>
          <p:cNvSpPr>
            <a:spLocks noChangeArrowheads="1"/>
          </p:cNvSpPr>
          <p:nvPr/>
        </p:nvSpPr>
        <p:spPr bwMode="auto">
          <a:xfrm>
            <a:off x="8341897" y="746125"/>
            <a:ext cx="2133600" cy="1676400"/>
          </a:xfrm>
          <a:prstGeom prst="rect">
            <a:avLst/>
          </a:prstGeom>
          <a:noFill/>
          <a:ln>
            <a:noFill/>
          </a:ln>
          <a:effec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x-none" sz="2400" b="1" dirty="0" err="1">
                <a:solidFill>
                  <a:srgbClr val="0000CC"/>
                </a:solidFill>
              </a:rPr>
              <a:t>Chỉ</a:t>
            </a:r>
            <a:r>
              <a:rPr lang="en-US" altLang="x-none" sz="2400" b="1" dirty="0">
                <a:solidFill>
                  <a:srgbClr val="0000CC"/>
                </a:solidFill>
              </a:rPr>
              <a:t> </a:t>
            </a:r>
            <a:r>
              <a:rPr lang="en-US" altLang="x-none" sz="2400" b="1" dirty="0" err="1">
                <a:solidFill>
                  <a:srgbClr val="0000CC"/>
                </a:solidFill>
              </a:rPr>
              <a:t>cho</a:t>
            </a:r>
            <a:r>
              <a:rPr lang="en-US" altLang="x-none" sz="2400" b="1" dirty="0">
                <a:solidFill>
                  <a:srgbClr val="0000CC"/>
                </a:solidFill>
              </a:rPr>
              <a:t> </a:t>
            </a:r>
            <a:r>
              <a:rPr lang="en-US" altLang="x-none" sz="2400" b="1" dirty="0" err="1">
                <a:solidFill>
                  <a:srgbClr val="0000CC"/>
                </a:solidFill>
              </a:rPr>
              <a:t>biết</a:t>
            </a:r>
            <a:r>
              <a:rPr lang="en-US" altLang="x-none" sz="2400" b="1" dirty="0">
                <a:solidFill>
                  <a:srgbClr val="0000CC"/>
                </a:solidFill>
              </a:rPr>
              <a:t> </a:t>
            </a:r>
            <a:r>
              <a:rPr lang="en-US" altLang="x-none" sz="2400" b="1" dirty="0" err="1">
                <a:solidFill>
                  <a:srgbClr val="0000CC"/>
                </a:solidFill>
              </a:rPr>
              <a:t>kết</a:t>
            </a:r>
            <a:r>
              <a:rPr lang="en-US" altLang="x-none" sz="2400" b="1" dirty="0">
                <a:solidFill>
                  <a:srgbClr val="0000CC"/>
                </a:solidFill>
              </a:rPr>
              <a:t> </a:t>
            </a:r>
            <a:r>
              <a:rPr lang="en-US" altLang="x-none" sz="2400" b="1" dirty="0" err="1">
                <a:solidFill>
                  <a:srgbClr val="0000CC"/>
                </a:solidFill>
              </a:rPr>
              <a:t>cục</a:t>
            </a:r>
            <a:endParaRPr lang="en-US" altLang="x-none" sz="2400" b="1" dirty="0">
              <a:solidFill>
                <a:srgbClr val="0000CC"/>
              </a:solidFill>
            </a:endParaRPr>
          </a:p>
          <a:p>
            <a:pPr algn="ctr" eaLnBrk="1" hangingPunct="1"/>
            <a:r>
              <a:rPr lang="en-US" altLang="x-none" sz="2400" b="1" dirty="0">
                <a:solidFill>
                  <a:srgbClr val="0000CC"/>
                </a:solidFill>
              </a:rPr>
              <a:t> </a:t>
            </a:r>
            <a:r>
              <a:rPr lang="en-US" altLang="x-none" sz="2400" b="1" dirty="0" err="1">
                <a:solidFill>
                  <a:srgbClr val="0000CC"/>
                </a:solidFill>
              </a:rPr>
              <a:t>của</a:t>
            </a:r>
            <a:r>
              <a:rPr lang="en-US" altLang="x-none" sz="2400" b="1" dirty="0">
                <a:solidFill>
                  <a:srgbClr val="0000CC"/>
                </a:solidFill>
              </a:rPr>
              <a:t> </a:t>
            </a:r>
            <a:r>
              <a:rPr lang="en-US" altLang="x-none" sz="2400" b="1" dirty="0" err="1">
                <a:solidFill>
                  <a:srgbClr val="0000CC"/>
                </a:solidFill>
              </a:rPr>
              <a:t>câu</a:t>
            </a:r>
            <a:r>
              <a:rPr lang="en-US" altLang="x-none" sz="2400" b="1" dirty="0">
                <a:solidFill>
                  <a:srgbClr val="0000CC"/>
                </a:solidFill>
              </a:rPr>
              <a:t> </a:t>
            </a:r>
            <a:r>
              <a:rPr lang="en-US" altLang="x-none" sz="2400" b="1" dirty="0" err="1">
                <a:solidFill>
                  <a:srgbClr val="0000CC"/>
                </a:solidFill>
              </a:rPr>
              <a:t>chuyện</a:t>
            </a:r>
            <a:r>
              <a:rPr lang="en-US" altLang="x-none" sz="2400" b="1" dirty="0">
                <a:solidFill>
                  <a:srgbClr val="0000CC"/>
                </a:solidFill>
              </a:rPr>
              <a:t>, </a:t>
            </a:r>
          </a:p>
          <a:p>
            <a:pPr algn="ctr" eaLnBrk="1" hangingPunct="1"/>
            <a:r>
              <a:rPr lang="en-US" altLang="x-none" sz="2400" b="1" dirty="0" err="1">
                <a:solidFill>
                  <a:srgbClr val="0000CC"/>
                </a:solidFill>
              </a:rPr>
              <a:t>không</a:t>
            </a:r>
            <a:r>
              <a:rPr lang="en-US" altLang="x-none" sz="2400" b="1" dirty="0">
                <a:solidFill>
                  <a:srgbClr val="0000CC"/>
                </a:solidFill>
              </a:rPr>
              <a:t> </a:t>
            </a:r>
            <a:r>
              <a:rPr lang="en-US" altLang="x-none" sz="2400" b="1" dirty="0" err="1">
                <a:solidFill>
                  <a:srgbClr val="0000CC"/>
                </a:solidFill>
              </a:rPr>
              <a:t>bình</a:t>
            </a:r>
            <a:r>
              <a:rPr lang="en-US" altLang="x-none" sz="2400" b="1" dirty="0">
                <a:solidFill>
                  <a:srgbClr val="0000CC"/>
                </a:solidFill>
              </a:rPr>
              <a:t> </a:t>
            </a:r>
          </a:p>
          <a:p>
            <a:pPr algn="ctr" eaLnBrk="1" hangingPunct="1"/>
            <a:r>
              <a:rPr lang="en-US" altLang="x-none" sz="2400" b="1" dirty="0" err="1">
                <a:solidFill>
                  <a:srgbClr val="0000CC"/>
                </a:solidFill>
              </a:rPr>
              <a:t>luận</a:t>
            </a:r>
            <a:r>
              <a:rPr lang="en-US" altLang="x-none" sz="2400" b="1" dirty="0">
                <a:solidFill>
                  <a:srgbClr val="0000CC"/>
                </a:solidFill>
              </a:rPr>
              <a:t> </a:t>
            </a:r>
            <a:r>
              <a:rPr lang="en-US" altLang="x-none" sz="2400" b="1" dirty="0" err="1">
                <a:solidFill>
                  <a:srgbClr val="0000CC"/>
                </a:solidFill>
              </a:rPr>
              <a:t>gì</a:t>
            </a:r>
            <a:r>
              <a:rPr lang="en-US" altLang="x-none" sz="2400" b="1" dirty="0">
                <a:solidFill>
                  <a:srgbClr val="0000CC"/>
                </a:solidFill>
              </a:rPr>
              <a:t> </a:t>
            </a:r>
            <a:r>
              <a:rPr lang="en-US" altLang="x-none" sz="2400" b="1" dirty="0" err="1">
                <a:solidFill>
                  <a:srgbClr val="0000CC"/>
                </a:solidFill>
              </a:rPr>
              <a:t>thêm</a:t>
            </a:r>
            <a:r>
              <a:rPr lang="en-US" altLang="x-none" sz="2400" b="1" dirty="0">
                <a:solidFill>
                  <a:srgbClr val="0000CC"/>
                </a:solidFill>
              </a:rPr>
              <a:t>.</a:t>
            </a:r>
            <a:endParaRPr lang="en-US" altLang="x-none" sz="2400" dirty="0"/>
          </a:p>
        </p:txBody>
      </p:sp>
      <p:sp>
        <p:nvSpPr>
          <p:cNvPr id="25" name="Rectangle 41">
            <a:extLst>
              <a:ext uri="{FF2B5EF4-FFF2-40B4-BE49-F238E27FC236}">
                <a16:creationId xmlns="" xmlns:a16="http://schemas.microsoft.com/office/drawing/2014/main" id="{58E786B6-9345-A14D-83BE-D6E0D6CC4BFB}"/>
              </a:ext>
            </a:extLst>
          </p:cNvPr>
          <p:cNvSpPr>
            <a:spLocks noChangeArrowheads="1"/>
          </p:cNvSpPr>
          <p:nvPr/>
        </p:nvSpPr>
        <p:spPr bwMode="auto">
          <a:xfrm>
            <a:off x="7686403" y="3161506"/>
            <a:ext cx="2438400" cy="1447800"/>
          </a:xfrm>
          <a:prstGeom prst="rect">
            <a:avLst/>
          </a:prstGeom>
          <a:noFill/>
          <a:ln>
            <a:noFill/>
          </a:ln>
          <a:effec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x-none" sz="2400" b="1" dirty="0">
                <a:solidFill>
                  <a:srgbClr val="0000CC"/>
                </a:solidFill>
              </a:rPr>
              <a:t>   </a:t>
            </a:r>
            <a:r>
              <a:rPr lang="en-US" altLang="x-none" sz="2400" b="1" dirty="0" err="1">
                <a:solidFill>
                  <a:srgbClr val="0000CC"/>
                </a:solidFill>
              </a:rPr>
              <a:t>Có</a:t>
            </a:r>
            <a:r>
              <a:rPr lang="en-US" altLang="x-none" sz="2400" b="1" dirty="0">
                <a:solidFill>
                  <a:srgbClr val="0000CC"/>
                </a:solidFill>
              </a:rPr>
              <a:t> </a:t>
            </a:r>
            <a:r>
              <a:rPr lang="en-US" altLang="x-none" sz="2400" b="1" dirty="0" err="1">
                <a:solidFill>
                  <a:srgbClr val="0000CC"/>
                </a:solidFill>
              </a:rPr>
              <a:t>thêm</a:t>
            </a:r>
            <a:r>
              <a:rPr lang="en-US" altLang="x-none" sz="2400" b="1" dirty="0">
                <a:solidFill>
                  <a:srgbClr val="0000CC"/>
                </a:solidFill>
              </a:rPr>
              <a:t> </a:t>
            </a:r>
            <a:r>
              <a:rPr lang="en-US" altLang="x-none" sz="2400" b="1" dirty="0" err="1">
                <a:solidFill>
                  <a:srgbClr val="0000CC"/>
                </a:solidFill>
              </a:rPr>
              <a:t>vào</a:t>
            </a:r>
            <a:r>
              <a:rPr lang="en-US" altLang="x-none" sz="2400" b="1" dirty="0">
                <a:solidFill>
                  <a:srgbClr val="0000CC"/>
                </a:solidFill>
              </a:rPr>
              <a:t> </a:t>
            </a:r>
            <a:r>
              <a:rPr lang="en-US" altLang="x-none" sz="2400" b="1" dirty="0" err="1">
                <a:solidFill>
                  <a:srgbClr val="0000CC"/>
                </a:solidFill>
              </a:rPr>
              <a:t>lời</a:t>
            </a:r>
            <a:r>
              <a:rPr lang="en-US" altLang="x-none" sz="2400" b="1" dirty="0">
                <a:solidFill>
                  <a:srgbClr val="0000CC"/>
                </a:solidFill>
              </a:rPr>
              <a:t> </a:t>
            </a:r>
            <a:r>
              <a:rPr lang="en-US" altLang="x-none" sz="2400" b="1" dirty="0" err="1">
                <a:solidFill>
                  <a:srgbClr val="0000CC"/>
                </a:solidFill>
              </a:rPr>
              <a:t>đánh</a:t>
            </a:r>
            <a:endParaRPr lang="en-US" altLang="x-none" sz="2400" b="1" dirty="0">
              <a:solidFill>
                <a:srgbClr val="0000CC"/>
              </a:solidFill>
            </a:endParaRPr>
          </a:p>
          <a:p>
            <a:pPr algn="ctr" eaLnBrk="1" hangingPunct="1"/>
            <a:r>
              <a:rPr lang="en-US" altLang="x-none" sz="2400" b="1" dirty="0">
                <a:solidFill>
                  <a:srgbClr val="0000CC"/>
                </a:solidFill>
              </a:rPr>
              <a:t> </a:t>
            </a:r>
            <a:r>
              <a:rPr lang="en-US" altLang="x-none" sz="2400" b="1" dirty="0" err="1">
                <a:solidFill>
                  <a:srgbClr val="0000CC"/>
                </a:solidFill>
              </a:rPr>
              <a:t>giá,bình</a:t>
            </a:r>
            <a:r>
              <a:rPr lang="en-US" altLang="x-none" sz="2400" b="1" dirty="0">
                <a:solidFill>
                  <a:srgbClr val="0000CC"/>
                </a:solidFill>
              </a:rPr>
              <a:t> </a:t>
            </a:r>
            <a:r>
              <a:rPr lang="en-US" altLang="x-none" sz="2400" b="1" dirty="0" err="1">
                <a:solidFill>
                  <a:srgbClr val="0000CC"/>
                </a:solidFill>
              </a:rPr>
              <a:t>luận</a:t>
            </a:r>
            <a:r>
              <a:rPr lang="en-US" altLang="x-none" sz="2400" b="1" dirty="0">
                <a:solidFill>
                  <a:srgbClr val="0000CC"/>
                </a:solidFill>
              </a:rPr>
              <a:t> </a:t>
            </a:r>
            <a:r>
              <a:rPr lang="en-US" altLang="x-none" sz="2400" b="1" dirty="0" err="1">
                <a:solidFill>
                  <a:srgbClr val="0000CC"/>
                </a:solidFill>
              </a:rPr>
              <a:t>thêm</a:t>
            </a:r>
            <a:r>
              <a:rPr lang="en-US" altLang="x-none" sz="2400" b="1" dirty="0">
                <a:solidFill>
                  <a:srgbClr val="0000CC"/>
                </a:solidFill>
              </a:rPr>
              <a:t> </a:t>
            </a:r>
          </a:p>
          <a:p>
            <a:pPr algn="ctr" eaLnBrk="1" hangingPunct="1"/>
            <a:r>
              <a:rPr lang="en-US" altLang="x-none" sz="2400" b="1" dirty="0" err="1">
                <a:solidFill>
                  <a:srgbClr val="0000CC"/>
                </a:solidFill>
              </a:rPr>
              <a:t>về</a:t>
            </a:r>
            <a:r>
              <a:rPr lang="en-US" altLang="x-none" sz="2400" b="1" dirty="0">
                <a:solidFill>
                  <a:srgbClr val="0000CC"/>
                </a:solidFill>
              </a:rPr>
              <a:t> </a:t>
            </a:r>
            <a:r>
              <a:rPr lang="en-US" altLang="x-none" sz="2400" b="1" dirty="0" err="1">
                <a:solidFill>
                  <a:srgbClr val="0000CC"/>
                </a:solidFill>
              </a:rPr>
              <a:t>câu</a:t>
            </a:r>
            <a:r>
              <a:rPr lang="en-US" altLang="x-none" sz="2400" b="1" dirty="0">
                <a:solidFill>
                  <a:srgbClr val="0000CC"/>
                </a:solidFill>
              </a:rPr>
              <a:t> </a:t>
            </a:r>
            <a:r>
              <a:rPr lang="en-US" altLang="x-none" sz="2400" b="1" dirty="0" err="1">
                <a:solidFill>
                  <a:srgbClr val="0000CC"/>
                </a:solidFill>
              </a:rPr>
              <a:t>chuyện</a:t>
            </a:r>
            <a:r>
              <a:rPr lang="en-US" altLang="x-none" sz="2400" b="1" dirty="0">
                <a:solidFill>
                  <a:srgbClr val="0000CC"/>
                </a:solidFill>
              </a:rPr>
              <a:t> </a:t>
            </a:r>
            <a:endParaRPr lang="en-US" altLang="x-none" b="1" dirty="0"/>
          </a:p>
        </p:txBody>
      </p:sp>
      <p:sp>
        <p:nvSpPr>
          <p:cNvPr id="26" name="Rectangle 42">
            <a:extLst>
              <a:ext uri="{FF2B5EF4-FFF2-40B4-BE49-F238E27FC236}">
                <a16:creationId xmlns="" xmlns:a16="http://schemas.microsoft.com/office/drawing/2014/main" id="{0A1BBE35-B6F3-D841-955E-360CCB4EFAAF}"/>
              </a:ext>
            </a:extLst>
          </p:cNvPr>
          <p:cNvSpPr>
            <a:spLocks noChangeArrowheads="1"/>
          </p:cNvSpPr>
          <p:nvPr/>
        </p:nvSpPr>
        <p:spPr bwMode="auto">
          <a:xfrm>
            <a:off x="7686403" y="4598590"/>
            <a:ext cx="2514600" cy="990600"/>
          </a:xfrm>
          <a:prstGeom prst="rect">
            <a:avLst/>
          </a:prstGeom>
          <a:noFill/>
          <a:ln>
            <a:noFill/>
          </a:ln>
          <a:effec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x-none" sz="2400" b="1" i="1" dirty="0" err="1">
                <a:solidFill>
                  <a:srgbClr val="CC0000"/>
                </a:solidFill>
              </a:rPr>
              <a:t>Kết</a:t>
            </a:r>
            <a:r>
              <a:rPr lang="en-US" altLang="x-none" sz="2400" b="1" i="1" dirty="0">
                <a:solidFill>
                  <a:srgbClr val="FF0000"/>
                </a:solidFill>
              </a:rPr>
              <a:t> </a:t>
            </a:r>
            <a:r>
              <a:rPr lang="en-US" altLang="x-none" sz="2400" b="1" i="1" dirty="0" err="1">
                <a:solidFill>
                  <a:srgbClr val="FF0000"/>
                </a:solidFill>
              </a:rPr>
              <a:t>bài</a:t>
            </a:r>
            <a:r>
              <a:rPr lang="en-US" altLang="x-none" sz="2400" b="1" i="1" dirty="0">
                <a:solidFill>
                  <a:srgbClr val="FF0000"/>
                </a:solidFill>
              </a:rPr>
              <a:t> </a:t>
            </a:r>
            <a:r>
              <a:rPr lang="en-US" altLang="x-none" sz="2400" b="1" i="1" dirty="0" err="1">
                <a:solidFill>
                  <a:srgbClr val="FF0000"/>
                </a:solidFill>
              </a:rPr>
              <a:t>mở</a:t>
            </a:r>
            <a:r>
              <a:rPr lang="en-US" altLang="x-none" sz="2400" b="1" i="1" dirty="0">
                <a:solidFill>
                  <a:srgbClr val="FF0000"/>
                </a:solidFill>
              </a:rPr>
              <a:t> </a:t>
            </a:r>
            <a:r>
              <a:rPr lang="en-US" altLang="x-none" sz="2400" b="1" i="1" dirty="0" err="1">
                <a:solidFill>
                  <a:srgbClr val="FF0000"/>
                </a:solidFill>
              </a:rPr>
              <a:t>rộng</a:t>
            </a:r>
            <a:endParaRPr lang="en-US" altLang="x-none" sz="2400" b="1" i="1" dirty="0">
              <a:solidFill>
                <a:srgbClr val="FF0000"/>
              </a:solidFill>
            </a:endParaRPr>
          </a:p>
        </p:txBody>
      </p:sp>
    </p:spTree>
    <p:extLst>
      <p:ext uri="{BB962C8B-B14F-4D97-AF65-F5344CB8AC3E}">
        <p14:creationId xmlns:p14="http://schemas.microsoft.com/office/powerpoint/2010/main" val="401029180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plus(in)">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1839</Words>
  <Application>Microsoft Office PowerPoint</Application>
  <PresentationFormat>Custom</PresentationFormat>
  <Paragraphs>172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 nguyen</dc:creator>
  <cp:lastModifiedBy>PC_ASUS</cp:lastModifiedBy>
  <cp:revision>17</cp:revision>
  <dcterms:created xsi:type="dcterms:W3CDTF">2021-11-17T15:07:05Z</dcterms:created>
  <dcterms:modified xsi:type="dcterms:W3CDTF">2021-11-24T03:35:06Z</dcterms:modified>
</cp:coreProperties>
</file>