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79" r:id="rId4"/>
    <p:sldId id="284" r:id="rId5"/>
    <p:sldId id="285" r:id="rId6"/>
    <p:sldId id="275" r:id="rId7"/>
    <p:sldId id="277" r:id="rId8"/>
    <p:sldId id="286" r:id="rId9"/>
    <p:sldId id="287" r:id="rId10"/>
    <p:sldId id="278" r:id="rId11"/>
    <p:sldId id="28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364" autoAdjust="0"/>
  </p:normalViewPr>
  <p:slideViewPr>
    <p:cSldViewPr>
      <p:cViewPr varScale="1">
        <p:scale>
          <a:sx n="91" d="100"/>
          <a:sy n="91" d="100"/>
        </p:scale>
        <p:origin x="60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219200" y="1150716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Định hướng học tập </a:t>
            </a:r>
          </a:p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tiếp theo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81150"/>
            <a:ext cx="84582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(TIẾT 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6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)</a:t>
            </a:r>
            <a:endParaRPr lang="en-US" sz="5400" b="1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en-US" altLang="zh-CN" sz="5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01" y="2703085"/>
            <a:ext cx="1915561" cy="478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28" y="1281053"/>
            <a:ext cx="2021000" cy="649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9675" y="289899"/>
            <a:ext cx="737547" cy="379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961" t="18254" r="888" b="49229"/>
          <a:stretch/>
        </p:blipFill>
        <p:spPr>
          <a:xfrm>
            <a:off x="5309781" y="629543"/>
            <a:ext cx="2951795" cy="1287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514" y="239067"/>
            <a:ext cx="124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711" y="289899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atin typeface="+mj-lt"/>
              </a:rPr>
              <a:t>1</a:t>
            </a:r>
            <a:endParaRPr lang="en-US" sz="27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9675" y="717332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477031" y="1287312"/>
            <a:ext cx="504309" cy="541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675" y="2048824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1" y="2080978"/>
            <a:ext cx="3028751" cy="12038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2766" y="2735618"/>
            <a:ext cx="593762" cy="4273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10328" y="3233482"/>
            <a:ext cx="1762142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1403" y="3233482"/>
            <a:ext cx="542314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3688139" y="3475989"/>
            <a:ext cx="380014" cy="6124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946552" y="3847294"/>
            <a:ext cx="3069899" cy="103565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9647" y="4148581"/>
            <a:ext cx="1016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+mj-lt"/>
              </a:rPr>
              <a:t>Nhẩm: </a:t>
            </a:r>
            <a:endParaRPr lang="en-US" sz="21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6446" y="3876054"/>
            <a:ext cx="1425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9 – 3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445" y="4343395"/>
            <a:ext cx="13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 – 2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188" y="3867167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759" y="4349919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4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0" y="231872"/>
            <a:ext cx="4569251" cy="960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52" y="2037200"/>
            <a:ext cx="4818839" cy="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/>
      <p:bldP spid="14" grpId="0"/>
      <p:bldP spid="16" grpId="0" animBg="1"/>
      <p:bldP spid="16" grpId="1" animBg="1"/>
      <p:bldP spid="17" grpId="0" animBg="1"/>
      <p:bldP spid="18" grpId="0"/>
      <p:bldP spid="19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423" y="1435166"/>
            <a:ext cx="12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675" y="1474272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738" y="2143763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a)  8 - 2 - 3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140" y="2154536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738" y="2810934"/>
            <a:ext cx="221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b) 10 - 5 - 2 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40" y="2800350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9940" y="2810933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5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659" y="2154536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c) 7 - 4 - 1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048" y="2154536"/>
            <a:ext cx="128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2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7659" y="2810933"/>
            <a:ext cx="18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d) 3 + 6 - 4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75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4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13" b="90067"/>
          <a:stretch/>
        </p:blipFill>
        <p:spPr>
          <a:xfrm>
            <a:off x="24062" y="0"/>
            <a:ext cx="9119937" cy="28607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2876550"/>
            <a:ext cx="5181600" cy="1295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90475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10" t="12200" r="1110" b="58888"/>
          <a:stretch/>
        </p:blipFill>
        <p:spPr>
          <a:xfrm>
            <a:off x="-76200" y="1"/>
            <a:ext cx="9220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571751"/>
            <a:ext cx="635436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93</Words>
  <Application>Microsoft Office PowerPoint</Application>
  <PresentationFormat>On-screen Show (16:9)</PresentationFormat>
  <Paragraphs>28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宋体</vt:lpstr>
      <vt:lpstr>.VnPresentH</vt:lpstr>
      <vt:lpstr>Arial</vt:lpstr>
      <vt:lpstr>Calibri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84986</cp:lastModifiedBy>
  <cp:revision>74</cp:revision>
  <dcterms:created xsi:type="dcterms:W3CDTF">2020-08-19T03:47:13Z</dcterms:created>
  <dcterms:modified xsi:type="dcterms:W3CDTF">2021-12-04T10:27:35Z</dcterms:modified>
</cp:coreProperties>
</file>