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sldIdLst>
    <p:sldId id="290" r:id="rId2"/>
    <p:sldId id="261" r:id="rId3"/>
    <p:sldId id="323" r:id="rId4"/>
    <p:sldId id="322" r:id="rId5"/>
    <p:sldId id="304" r:id="rId6"/>
    <p:sldId id="321" r:id="rId7"/>
    <p:sldId id="324" r:id="rId8"/>
    <p:sldId id="325" r:id="rId9"/>
    <p:sldId id="270" r:id="rId10"/>
    <p:sldId id="274" r:id="rId11"/>
    <p:sldId id="326" r:id="rId12"/>
    <p:sldId id="327" r:id="rId13"/>
    <p:sldId id="328" r:id="rId14"/>
    <p:sldId id="300" r:id="rId15"/>
    <p:sldId id="310" r:id="rId16"/>
    <p:sldId id="329" r:id="rId17"/>
    <p:sldId id="330" r:id="rId18"/>
    <p:sldId id="331" r:id="rId19"/>
    <p:sldId id="332" r:id="rId20"/>
    <p:sldId id="271" r:id="rId21"/>
    <p:sldId id="318" r:id="rId22"/>
  </p:sldIdLst>
  <p:sldSz cx="12192000" cy="6858000"/>
  <p:notesSz cx="6858000" cy="9144000"/>
  <p:embeddedFontLst>
    <p:embeddedFont>
      <p:font typeface="微软雅黑" pitchFamily="34" charset="-122"/>
      <p:regular r:id="rId24"/>
      <p:bold r:id="rId25"/>
    </p:embeddedFont>
    <p:embeddedFont>
      <p:font typeface="Algerian" pitchFamily="82" charset="0"/>
      <p:regular r:id="rId26"/>
    </p:embeddedFont>
    <p:embeddedFont>
      <p:font typeface="等线" charset="-122"/>
      <p:regular r:id="rId27"/>
    </p:embeddedFont>
    <p:embeddedFont>
      <p:font typeface="Garamond" pitchFamily="18" charset="0"/>
      <p:regular r:id="rId28"/>
      <p:bold r:id="rId29"/>
      <p:italic r:id="rId30"/>
    </p:embeddedFont>
  </p:embeddedFontLst>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96"/>
    <a:srgbClr val="6F69AC"/>
    <a:srgbClr val="95DAC1"/>
    <a:srgbClr val="FFEBA1"/>
    <a:srgbClr val="EF476B"/>
    <a:srgbClr val="919191"/>
    <a:srgbClr val="EE365D"/>
    <a:srgbClr val="99FF99"/>
    <a:srgbClr val="FF9409"/>
    <a:srgbClr val="F1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92506" autoAdjust="0"/>
  </p:normalViewPr>
  <p:slideViewPr>
    <p:cSldViewPr snapToGrid="0">
      <p:cViewPr>
        <p:scale>
          <a:sx n="66" d="100"/>
          <a:sy n="66" d="100"/>
        </p:scale>
        <p:origin x="-474" y="-10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779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47883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71589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14</a:t>
            </a:fld>
            <a:endParaRPr lang="zh-CN" altLang="en-US"/>
          </a:p>
        </p:txBody>
      </p:sp>
    </p:spTree>
    <p:extLst>
      <p:ext uri="{BB962C8B-B14F-4D97-AF65-F5344CB8AC3E}">
        <p14:creationId xmlns:p14="http://schemas.microsoft.com/office/powerpoint/2010/main" val="185372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96220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13192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8876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45378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76462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11331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 xmlns:a16="http://schemas.microsoft.com/office/drawing/2014/main" id="{96DCD34C-5480-42BF-968E-A12FDADB6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21778" y="10049302"/>
            <a:ext cx="1519774" cy="1312917"/>
          </a:xfrm>
          <a:prstGeom prst="rect">
            <a:avLst/>
          </a:prstGeom>
        </p:spPr>
      </p:pic>
      <p:grpSp>
        <p:nvGrpSpPr>
          <p:cNvPr id="10" name="Group 9">
            <a:extLst>
              <a:ext uri="{FF2B5EF4-FFF2-40B4-BE49-F238E27FC236}">
                <a16:creationId xmlns="" xmlns:a16="http://schemas.microsoft.com/office/drawing/2014/main" id="{9F3C4CE2-8AC7-4A72-8801-D1ED866129F8}"/>
              </a:ext>
            </a:extLst>
          </p:cNvPr>
          <p:cNvGrpSpPr/>
          <p:nvPr userDrawn="1"/>
        </p:nvGrpSpPr>
        <p:grpSpPr>
          <a:xfrm>
            <a:off x="0" y="-30778"/>
            <a:ext cx="12166716" cy="6919556"/>
            <a:chOff x="0" y="-30778"/>
            <a:chExt cx="12166716" cy="6919556"/>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6" name="TextBox 5">
              <a:extLst>
                <a:ext uri="{FF2B5EF4-FFF2-40B4-BE49-F238E27FC236}">
                  <a16:creationId xmlns="" xmlns:a16="http://schemas.microsoft.com/office/drawing/2014/main" id="{B786A8E7-EAB2-4F19-90FC-8311865F0218}"/>
                </a:ext>
              </a:extLst>
            </p:cNvPr>
            <p:cNvSpPr txBox="1"/>
            <p:nvPr userDrawn="1"/>
          </p:nvSpPr>
          <p:spPr>
            <a:xfrm>
              <a:off x="11350467" y="6488668"/>
              <a:ext cx="816249" cy="400110"/>
            </a:xfrm>
            <a:prstGeom prst="rect">
              <a:avLst/>
            </a:prstGeom>
            <a:noFill/>
          </p:spPr>
          <p:txBody>
            <a:bodyPr wrap="none" rtlCol="0">
              <a:spAutoFit/>
            </a:bodyPr>
            <a:lstStyle/>
            <a:p>
              <a:r>
                <a:rPr lang="en-US" sz="2000">
                  <a:solidFill>
                    <a:schemeClr val="accent6">
                      <a:lumMod val="20000"/>
                      <a:lumOff val="80000"/>
                    </a:schemeClr>
                  </a:solidFill>
                  <a:latin typeface="UTM Ong Do Gia" panose="02040603050506020204" pitchFamily="18" charset="0"/>
                </a:rPr>
                <a:t>KTUTS</a:t>
              </a:r>
            </a:p>
          </p:txBody>
        </p:sp>
        <p:sp>
          <p:nvSpPr>
            <p:cNvPr id="9" name="TextBox 8">
              <a:extLst>
                <a:ext uri="{FF2B5EF4-FFF2-40B4-BE49-F238E27FC236}">
                  <a16:creationId xmlns="" xmlns:a16="http://schemas.microsoft.com/office/drawing/2014/main" id="{D2AE7ED4-FAB3-4014-9597-892FA17AAF67}"/>
                </a:ext>
              </a:extLst>
            </p:cNvPr>
            <p:cNvSpPr txBox="1"/>
            <p:nvPr userDrawn="1"/>
          </p:nvSpPr>
          <p:spPr>
            <a:xfrm>
              <a:off x="0" y="-30778"/>
              <a:ext cx="816249" cy="400110"/>
            </a:xfrm>
            <a:prstGeom prst="rect">
              <a:avLst/>
            </a:prstGeom>
            <a:noFill/>
          </p:spPr>
          <p:txBody>
            <a:bodyPr wrap="none" rtlCol="0">
              <a:spAutoFit/>
            </a:bodyPr>
            <a:lstStyle/>
            <a:p>
              <a:r>
                <a:rPr lang="en-US" sz="2000">
                  <a:solidFill>
                    <a:schemeClr val="accent6">
                      <a:lumMod val="60000"/>
                      <a:lumOff val="40000"/>
                    </a:schemeClr>
                  </a:solidFill>
                  <a:latin typeface="UTM Ong Do Gia" panose="02040603050506020204" pitchFamily="18" charset="0"/>
                </a:rPr>
                <a:t>KTUTS</a:t>
              </a:r>
            </a:p>
          </p:txBody>
        </p:sp>
      </p:grpSp>
      <p:pic>
        <p:nvPicPr>
          <p:cNvPr id="12" name="Picture 11" descr="Clouds in the sky&#10;&#10;Description automatically generated with medium confidence">
            <a:extLst>
              <a:ext uri="{FF2B5EF4-FFF2-40B4-BE49-F238E27FC236}">
                <a16:creationId xmlns="" xmlns:a16="http://schemas.microsoft.com/office/drawing/2014/main" id="{2FB8A74A-0516-4E80-A46D-79EAE8A91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114" y="-64028"/>
            <a:ext cx="12344330" cy="709249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9.pn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3.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hdphoto" Target="../media/hdphoto1.wdp"/><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4" name="Picture 3" descr="A picture containing diagram&#10;&#10;Description automatically generated">
            <a:extLst>
              <a:ext uri="{FF2B5EF4-FFF2-40B4-BE49-F238E27FC236}">
                <a16:creationId xmlns="" xmlns:a16="http://schemas.microsoft.com/office/drawing/2014/main" id="{18EE1188-22BD-44CF-BC7C-BE2C22B9D6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34496" y="13058686"/>
            <a:ext cx="2430000" cy="2099251"/>
          </a:xfrm>
          <a:prstGeom prst="rect">
            <a:avLst/>
          </a:prstGeom>
        </p:spPr>
      </p:pic>
    </p:spTree>
    <p:extLst>
      <p:ext uri="{BB962C8B-B14F-4D97-AF65-F5344CB8AC3E}">
        <p14:creationId xmlns:p14="http://schemas.microsoft.com/office/powerpoint/2010/main" val="370453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 xmlns:a16="http://schemas.microsoft.com/office/drawing/2014/main" id="{6AF603BE-9BD2-4C46-AA11-1A5F9BAE30DD}"/>
              </a:ext>
            </a:extLst>
          </p:cNvPr>
          <p:cNvSpPr/>
          <p:nvPr/>
        </p:nvSpPr>
        <p:spPr>
          <a:xfrm>
            <a:off x="2753968" y="1370755"/>
            <a:ext cx="5547089" cy="2554545"/>
          </a:xfrm>
          <a:prstGeom prst="rect">
            <a:avLst/>
          </a:prstGeom>
        </p:spPr>
        <p:txBody>
          <a:bodyPr wrap="square">
            <a:spAutoFit/>
            <a:scene3d>
              <a:camera prst="orthographicFront"/>
              <a:lightRig rig="threePt" dir="t"/>
            </a:scene3d>
            <a:sp3d contourW="12700"/>
          </a:bodyPr>
          <a:lstStyle/>
          <a:p>
            <a:pPr algn="ct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Trong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cuộc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sống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hai đường thẳng song song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được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ứng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dụng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như</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thế</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nào</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a:t>
            </a:r>
            <a:endPar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endParaRPr>
          </a:p>
        </p:txBody>
      </p:sp>
    </p:spTree>
    <p:extLst>
      <p:ext uri="{BB962C8B-B14F-4D97-AF65-F5344CB8AC3E}">
        <p14:creationId xmlns:p14="http://schemas.microsoft.com/office/powerpoint/2010/main" val="25370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r>
              <a:rPr lang="en-US" sz="2800" dirty="0" err="1">
                <a:solidFill>
                  <a:srgbClr val="002060"/>
                </a:solidFill>
              </a:rPr>
              <a:t>Bảng</a:t>
            </a:r>
            <a:r>
              <a:rPr lang="en-US" sz="2800" dirty="0">
                <a:solidFill>
                  <a:srgbClr val="002060"/>
                </a:solidFill>
              </a:rPr>
              <a:t> </a:t>
            </a:r>
            <a:r>
              <a:rPr lang="en-US" sz="2800" dirty="0" err="1">
                <a:solidFill>
                  <a:srgbClr val="002060"/>
                </a:solidFill>
              </a:rPr>
              <a:t>hiệu</a:t>
            </a:r>
            <a:endParaRPr lang="en-US" sz="2800" dirty="0">
              <a:solidFill>
                <a:srgbClr val="002060"/>
              </a:solidFill>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r>
              <a:rPr lang="en-US" sz="2800" dirty="0" err="1">
                <a:solidFill>
                  <a:srgbClr val="002060"/>
                </a:solidFill>
              </a:rPr>
              <a:t>Đường</a:t>
            </a:r>
            <a:r>
              <a:rPr lang="en-US" sz="2800" dirty="0">
                <a:solidFill>
                  <a:srgbClr val="002060"/>
                </a:solidFill>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r>
              <a:rPr lang="en-US" sz="2800" dirty="0" err="1">
                <a:solidFill>
                  <a:srgbClr val="002060"/>
                </a:solidFill>
              </a:rPr>
              <a:t>Khung</a:t>
            </a:r>
            <a:r>
              <a:rPr lang="en-US" sz="2800" dirty="0">
                <a:solidFill>
                  <a:srgbClr val="002060"/>
                </a:solidFill>
              </a:rPr>
              <a:t> </a:t>
            </a:r>
            <a:r>
              <a:rPr lang="en-US" sz="2800" dirty="0" err="1">
                <a:solidFill>
                  <a:srgbClr val="002060"/>
                </a:solidFill>
              </a:rPr>
              <a:t>cửa</a:t>
            </a:r>
            <a:r>
              <a:rPr lang="en-US" sz="2800" dirty="0">
                <a:solidFill>
                  <a:srgbClr val="002060"/>
                </a:solidFill>
              </a:rPr>
              <a:t> </a:t>
            </a:r>
            <a:r>
              <a:rPr lang="en-US" sz="2800" dirty="0" err="1">
                <a:solidFill>
                  <a:srgbClr val="002060"/>
                </a:solidFill>
              </a:rPr>
              <a:t>sổ</a:t>
            </a:r>
            <a:endParaRPr lang="en-US" sz="2800" dirty="0">
              <a:solidFill>
                <a:srgbClr val="00206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vi-VN"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2830293" y="138896"/>
            <a:ext cx="9742944"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 xmlns:a16="http://schemas.microsoft.com/office/drawing/2014/main" id="{C73B268F-5A2C-4C2E-B1A3-0353A5266A2F}"/>
              </a:ext>
            </a:extLst>
          </p:cNvPr>
          <p:cNvSpPr/>
          <p:nvPr/>
        </p:nvSpPr>
        <p:spPr>
          <a:xfrm>
            <a:off x="3637235" y="2460771"/>
            <a:ext cx="7800022" cy="1323439"/>
          </a:xfrm>
          <a:prstGeom prst="rect">
            <a:avLst/>
          </a:prstGeom>
        </p:spPr>
        <p:txBody>
          <a:bodyPr wrap="square">
            <a:spAutoFit/>
            <a:scene3d>
              <a:camera prst="orthographicFront"/>
              <a:lightRig rig="threePt" dir="t"/>
            </a:scene3d>
            <a:sp3d contourW="12700"/>
          </a:bodyPr>
          <a:lstStyle/>
          <a:p>
            <a:pPr marL="685800" indent="-685800" algn="ctr">
              <a:buFont typeface="Arial" pitchFamily="34" charset="0"/>
              <a:buChar char="•"/>
            </a:pP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4000" b="1" dirty="0">
              <a:solidFill>
                <a:schemeClr val="accent6">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944966" y="361841"/>
            <a:ext cx="4582201" cy="6864094"/>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
        <p:nvSpPr>
          <p:cNvPr id="12" name="矩形 18">
            <a:extLst>
              <a:ext uri="{FF2B5EF4-FFF2-40B4-BE49-F238E27FC236}">
                <a16:creationId xmlns="" xmlns:a16="http://schemas.microsoft.com/office/drawing/2014/main" id="{C73B268F-5A2C-4C2E-B1A3-0353A5266A2F}"/>
              </a:ext>
            </a:extLst>
          </p:cNvPr>
          <p:cNvSpPr/>
          <p:nvPr/>
        </p:nvSpPr>
        <p:spPr>
          <a:xfrm>
            <a:off x="3768900" y="3947587"/>
            <a:ext cx="7800022" cy="1938992"/>
          </a:xfrm>
          <a:prstGeom prst="rect">
            <a:avLst/>
          </a:prstGeom>
        </p:spPr>
        <p:txBody>
          <a:bodyPr wrap="square">
            <a:spAutoFit/>
            <a:scene3d>
              <a:camera prst="orthographicFront"/>
              <a:lightRig rig="threePt" dir="t"/>
            </a:scene3d>
            <a:sp3d contourW="12700"/>
          </a:bodyPr>
          <a:lstStyle/>
          <a:p>
            <a:pPr marL="685800" indent="-685800" algn="ctr">
              <a:buFont typeface="Arial" pitchFamily="34" charset="0"/>
              <a:buChar char="•"/>
            </a:pP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Các</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điểm</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nằm</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trên</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ai</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40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40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cách</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bằng</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đơn</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vị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4000" b="1" dirty="0" err="1"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đổi</a:t>
            </a:r>
            <a:r>
              <a:rPr lang="en-US" altLang="zh-CN" sz="4000" b="1" dirty="0" smtClean="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endParaRPr lang="en-US" altLang="zh-CN" sz="4000" b="1" dirty="0">
              <a:solidFill>
                <a:srgbClr val="00B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91" fill="hold"/>
                                        <p:tgtEl>
                                          <p:spTgt spid="11"/>
                                        </p:tgtEl>
                                      </p:cBhvr>
                                    </p:cmd>
                                  </p:childTnLst>
                                </p:cTn>
                              </p:par>
                            </p:childTnLst>
                          </p:cTn>
                        </p:par>
                        <p:par>
                          <p:cTn id="21" fill="hold">
                            <p:stCondLst>
                              <p:cond delay="9591"/>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1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Luyện</a:t>
            </a:r>
            <a:r>
              <a:rPr lang="en-US" altLang="zh-CN"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tập</a:t>
            </a:r>
            <a:endParaRPr lang="zh-CN" altLang="en-US"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9" name="图片 15">
            <a:extLst>
              <a:ext uri="{FF2B5EF4-FFF2-40B4-BE49-F238E27FC236}">
                <a16:creationId xmlns=""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0598"/>
            <a:chOff x="2752641" y="3846647"/>
            <a:chExt cx="10005372" cy="1480598"/>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50621" y="3942250"/>
              <a:ext cx="8609412"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1a: Cho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AB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một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đó</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78927" y="2529219"/>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044149" y="2532936"/>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4022848"/>
              <a:ext cx="8926217"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có</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MNPQ.</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4228097"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706653"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M</a:t>
            </a:r>
          </a:p>
        </p:txBody>
      </p:sp>
      <p:sp>
        <p:nvSpPr>
          <p:cNvPr id="32" name="TextBox 10"/>
          <p:cNvSpPr txBox="1">
            <a:spLocks noChangeArrowheads="1"/>
          </p:cNvSpPr>
          <p:nvPr/>
        </p:nvSpPr>
        <p:spPr bwMode="auto">
          <a:xfrm>
            <a:off x="7627075"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N</a:t>
            </a:r>
          </a:p>
        </p:txBody>
      </p:sp>
      <p:sp>
        <p:nvSpPr>
          <p:cNvPr id="35" name="TextBox 11"/>
          <p:cNvSpPr txBox="1">
            <a:spLocks noChangeArrowheads="1"/>
          </p:cNvSpPr>
          <p:nvPr/>
        </p:nvSpPr>
        <p:spPr bwMode="auto">
          <a:xfrm>
            <a:off x="7663817"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P</a:t>
            </a:r>
          </a:p>
        </p:txBody>
      </p:sp>
      <p:sp>
        <p:nvSpPr>
          <p:cNvPr id="36" name="TextBox 12"/>
          <p:cNvSpPr txBox="1">
            <a:spLocks noChangeArrowheads="1"/>
          </p:cNvSpPr>
          <p:nvPr/>
        </p:nvSpPr>
        <p:spPr bwMode="auto">
          <a:xfrm>
            <a:off x="3699584"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Q</a:t>
            </a:r>
          </a:p>
        </p:txBody>
      </p:sp>
      <p:cxnSp>
        <p:nvCxnSpPr>
          <p:cNvPr id="37" name="Straight Connector 36"/>
          <p:cNvCxnSpPr/>
          <p:nvPr/>
        </p:nvCxnSpPr>
        <p:spPr>
          <a:xfrm flipH="1">
            <a:off x="4202108" y="5711684"/>
            <a:ext cx="343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228097" y="2297853"/>
            <a:ext cx="3409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228097" y="2277965"/>
            <a:ext cx="0" cy="34399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628075" y="2277965"/>
            <a:ext cx="0" cy="345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7003852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8044"/>
            <a:chOff x="2752641" y="3846647"/>
            <a:chExt cx="10005372" cy="1488044"/>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3949696"/>
              <a:ext cx="8926217"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tứ</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ABEG, ACDG, BCDE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đều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BE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những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757557" y="2648321"/>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1234985" y="216280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563671" y="209098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523442" y="21477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527319" y="536343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3603" y="3864990"/>
            <a:ext cx="3949833" cy="2986084"/>
          </a:xfrm>
          <a:prstGeom prst="rect">
            <a:avLst/>
          </a:prstGeom>
        </p:spPr>
      </p:pic>
      <p:sp>
        <p:nvSpPr>
          <p:cNvPr id="23" name="Rectangle 22"/>
          <p:cNvSpPr/>
          <p:nvPr/>
        </p:nvSpPr>
        <p:spPr bwMode="auto">
          <a:xfrm>
            <a:off x="5885259" y="2648320"/>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729099" y="552250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1213003" y="539033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885259" y="2616271"/>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523442"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757557"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9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4000"/>
                            </p:stCondLst>
                            <p:childTnLst>
                              <p:par>
                                <p:cTn id="56" presetID="22" presetClass="emph" presetSubtype="0" repeatCount="5000" fill="hold" nodeType="afterEffect">
                                  <p:stCondLst>
                                    <p:cond delay="0"/>
                                  </p:stCondLst>
                                  <p:childTnLst>
                                    <p:animClr clrSpc="hsl" dir="cw">
                                      <p:cBhvr override="childStyle">
                                        <p:cTn id="57" dur="500" fill="hold"/>
                                        <p:tgtEl>
                                          <p:spTgt spid="22"/>
                                        </p:tgtEl>
                                        <p:attrNameLst>
                                          <p:attrName>style.color</p:attrName>
                                        </p:attrNameLst>
                                      </p:cBhvr>
                                      <p:by>
                                        <p:hsl h="-7200000" s="0" l="0"/>
                                      </p:by>
                                    </p:animClr>
                                    <p:animClr clrSpc="hsl" dir="cw">
                                      <p:cBhvr>
                                        <p:cTn id="58" dur="500" fill="hold"/>
                                        <p:tgtEl>
                                          <p:spTgt spid="22"/>
                                        </p:tgtEl>
                                        <p:attrNameLst>
                                          <p:attrName>fillcolor</p:attrName>
                                        </p:attrNameLst>
                                      </p:cBhvr>
                                      <p:by>
                                        <p:hsl h="-7200000" s="0" l="0"/>
                                      </p:by>
                                    </p:animClr>
                                    <p:animClr clrSpc="hsl" dir="cw">
                                      <p:cBhvr>
                                        <p:cTn id="59" dur="500" fill="hold"/>
                                        <p:tgtEl>
                                          <p:spTgt spid="22"/>
                                        </p:tgtEl>
                                        <p:attrNameLst>
                                          <p:attrName>stroke.color</p:attrName>
                                        </p:attrNameLst>
                                      </p:cBhvr>
                                      <p:by>
                                        <p:hsl h="-7200000" s="0" l="0"/>
                                      </p:by>
                                    </p:animClr>
                                    <p:set>
                                      <p:cBhvr>
                                        <p:cTn id="60" dur="500" fill="hold"/>
                                        <p:tgtEl>
                                          <p:spTgt spid="2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500"/>
                            </p:stCondLst>
                            <p:childTnLst>
                              <p:par>
                                <p:cTn id="70" presetID="22" presetClass="emph" presetSubtype="0" repeatCount="5000" fill="hold" nodeType="afterEffect">
                                  <p:stCondLst>
                                    <p:cond delay="0"/>
                                  </p:stCondLst>
                                  <p:childTnLst>
                                    <p:animClr clrSpc="hsl" dir="cw">
                                      <p:cBhvr override="childStyle">
                                        <p:cTn id="71" dur="500" fill="hold"/>
                                        <p:tgtEl>
                                          <p:spTgt spid="26"/>
                                        </p:tgtEl>
                                        <p:attrNameLst>
                                          <p:attrName>style.color</p:attrName>
                                        </p:attrNameLst>
                                      </p:cBhvr>
                                      <p:by>
                                        <p:hsl h="-7200000" s="0" l="0"/>
                                      </p:by>
                                    </p:animClr>
                                    <p:animClr clrSpc="hsl" dir="cw">
                                      <p:cBhvr>
                                        <p:cTn id="72" dur="500" fill="hold"/>
                                        <p:tgtEl>
                                          <p:spTgt spid="26"/>
                                        </p:tgtEl>
                                        <p:attrNameLst>
                                          <p:attrName>fillcolor</p:attrName>
                                        </p:attrNameLst>
                                      </p:cBhvr>
                                      <p:by>
                                        <p:hsl h="-7200000" s="0" l="0"/>
                                      </p:by>
                                    </p:animClr>
                                    <p:animClr clrSpc="hsl" dir="cw">
                                      <p:cBhvr>
                                        <p:cTn id="73" dur="500" fill="hold"/>
                                        <p:tgtEl>
                                          <p:spTgt spid="26"/>
                                        </p:tgtEl>
                                        <p:attrNameLst>
                                          <p:attrName>stroke.color</p:attrName>
                                        </p:attrNameLst>
                                      </p:cBhvr>
                                      <p:by>
                                        <p:hsl h="-7200000" s="0" l="0"/>
                                      </p:by>
                                    </p:animClr>
                                    <p:set>
                                      <p:cBhvr>
                                        <p:cTn id="74" dur="500" fill="hold"/>
                                        <p:tgtEl>
                                          <p:spTgt spid="26"/>
                                        </p:tgtEl>
                                        <p:attrNameLst>
                                          <p:attrName>fill.type</p:attrName>
                                        </p:attrNameLst>
                                      </p:cBhvr>
                                      <p:to>
                                        <p:strVal val="solid"/>
                                      </p:to>
                                    </p:set>
                                  </p:childTnLst>
                                </p:cTn>
                              </p:par>
                              <p:par>
                                <p:cTn id="75" presetID="22" presetClass="emph" presetSubtype="0" repeatCount="5000" fill="hold" nodeType="withEffect">
                                  <p:stCondLst>
                                    <p:cond delay="0"/>
                                  </p:stCondLst>
                                  <p:childTnLst>
                                    <p:animClr clrSpc="hsl" dir="cw">
                                      <p:cBhvr override="childStyle">
                                        <p:cTn id="76" dur="500" fill="hold"/>
                                        <p:tgtEl>
                                          <p:spTgt spid="28"/>
                                        </p:tgtEl>
                                        <p:attrNameLst>
                                          <p:attrName>style.color</p:attrName>
                                        </p:attrNameLst>
                                      </p:cBhvr>
                                      <p:by>
                                        <p:hsl h="-7200000" s="0" l="0"/>
                                      </p:by>
                                    </p:animClr>
                                    <p:animClr clrSpc="hsl" dir="cw">
                                      <p:cBhvr>
                                        <p:cTn id="77" dur="500" fill="hold"/>
                                        <p:tgtEl>
                                          <p:spTgt spid="28"/>
                                        </p:tgtEl>
                                        <p:attrNameLst>
                                          <p:attrName>fillcolor</p:attrName>
                                        </p:attrNameLst>
                                      </p:cBhvr>
                                      <p:by>
                                        <p:hsl h="-7200000" s="0" l="0"/>
                                      </p:by>
                                    </p:animClr>
                                    <p:animClr clrSpc="hsl" dir="cw">
                                      <p:cBhvr>
                                        <p:cTn id="78" dur="500" fill="hold"/>
                                        <p:tgtEl>
                                          <p:spTgt spid="28"/>
                                        </p:tgtEl>
                                        <p:attrNameLst>
                                          <p:attrName>stroke.color</p:attrName>
                                        </p:attrNameLst>
                                      </p:cBhvr>
                                      <p:by>
                                        <p:hsl h="-7200000" s="0" l="0"/>
                                      </p:by>
                                    </p:animClr>
                                    <p:set>
                                      <p:cBhvr>
                                        <p:cTn id="79"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4"/>
          <p:cNvSpPr/>
          <p:nvPr/>
        </p:nvSpPr>
        <p:spPr>
          <a:xfrm>
            <a:off x="795071" y="203151"/>
            <a:ext cx="10580914"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3" name="Rectangle 2"/>
          <p:cNvSpPr/>
          <p:nvPr/>
        </p:nvSpPr>
        <p:spPr>
          <a:xfrm>
            <a:off x="1301925" y="269146"/>
            <a:ext cx="9567205" cy="1323439"/>
          </a:xfrm>
          <a:prstGeom prst="rect">
            <a:avLst/>
          </a:prstGeom>
        </p:spPr>
        <p:txBody>
          <a:bodyPr wrap="square">
            <a:spAutoFit/>
          </a:bodyPr>
          <a:lstStyle/>
          <a:p>
            <a:pPr algn="ctr"/>
            <a:r>
              <a:rPr lang="en-US" sz="4000" b="1" dirty="0" err="1">
                <a:solidFill>
                  <a:schemeClr val="bg1"/>
                </a:solidFill>
                <a:effectLst>
                  <a:outerShdw blurRad="38100" dist="38100" dir="2700000" algn="tl">
                    <a:srgbClr val="000000">
                      <a:alpha val="43137"/>
                    </a:srgbClr>
                  </a:outerShdw>
                </a:effectLst>
              </a:rPr>
              <a:t>Bài</a:t>
            </a:r>
            <a:r>
              <a:rPr lang="en-US" sz="4000" b="1" dirty="0">
                <a:solidFill>
                  <a:schemeClr val="bg1"/>
                </a:solidFill>
                <a:effectLst>
                  <a:outerShdw blurRad="38100" dist="38100" dir="2700000" algn="tl">
                    <a:srgbClr val="000000">
                      <a:alpha val="43137"/>
                    </a:srgbClr>
                  </a:outerShdw>
                </a:effectLst>
              </a:rPr>
              <a:t> 3: </a:t>
            </a:r>
            <a:r>
              <a:rPr lang="vi-VN" sz="4000" b="1" dirty="0">
                <a:solidFill>
                  <a:schemeClr val="bg1"/>
                </a:solidFill>
                <a:effectLst>
                  <a:outerShdw blurRad="38100" dist="38100" dir="2700000" algn="tl">
                    <a:srgbClr val="000000">
                      <a:alpha val="43137"/>
                    </a:srgbClr>
                  </a:outerShdw>
                </a:effectLst>
              </a:rPr>
              <a:t>Trong mỗi hình dưới đây</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hãy</a:t>
            </a:r>
            <a:r>
              <a:rPr lang="en-US" sz="4000" b="1" dirty="0">
                <a:solidFill>
                  <a:schemeClr val="bg1"/>
                </a:solidFill>
                <a:effectLst>
                  <a:outerShdw blurRad="38100" dist="38100" dir="2700000" algn="tl">
                    <a:srgbClr val="000000">
                      <a:alpha val="43137"/>
                    </a:srgbClr>
                  </a:outerShdw>
                </a:effectLst>
              </a:rPr>
              <a:t> n</a:t>
            </a:r>
            <a:r>
              <a:rPr lang="vi-VN" sz="4000" b="1" dirty="0">
                <a:solidFill>
                  <a:schemeClr val="bg1"/>
                </a:solidFill>
                <a:effectLst>
                  <a:outerShdw blurRad="38100" dist="38100" dir="2700000" algn="tl">
                    <a:srgbClr val="000000">
                      <a:alpha val="43137"/>
                    </a:srgbClr>
                  </a:outerShdw>
                </a:effectLst>
              </a:rPr>
              <a:t>êu tên cặp cạnh song song với nhau.</a:t>
            </a:r>
          </a:p>
        </p:txBody>
      </p:sp>
      <p:graphicFrame>
        <p:nvGraphicFramePr>
          <p:cNvPr id="33" name="Group 6"/>
          <p:cNvGraphicFramePr>
            <a:graphicFrameLocks noGrp="1"/>
          </p:cNvGraphicFramePr>
          <p:nvPr>
            <p:extLst>
              <p:ext uri="{D42A27DB-BD31-4B8C-83A1-F6EECF244321}">
                <p14:modId xmlns:p14="http://schemas.microsoft.com/office/powerpoint/2010/main" val="3548670118"/>
              </p:ext>
            </p:extLst>
          </p:nvPr>
        </p:nvGraphicFramePr>
        <p:xfrm>
          <a:off x="869866" y="2076923"/>
          <a:ext cx="10362936" cy="4361070"/>
        </p:xfrm>
        <a:graphic>
          <a:graphicData uri="http://schemas.openxmlformats.org/drawingml/2006/table">
            <a:tbl>
              <a:tblPr/>
              <a:tblGrid>
                <a:gridCol w="574820">
                  <a:extLst>
                    <a:ext uri="{9D8B030D-6E8A-4147-A177-3AD203B41FA5}">
                      <a16:colId xmlns="" xmlns:a16="http://schemas.microsoft.com/office/drawing/2014/main" val="20000"/>
                    </a:ext>
                  </a:extLst>
                </a:gridCol>
                <a:gridCol w="577518">
                  <a:extLst>
                    <a:ext uri="{9D8B030D-6E8A-4147-A177-3AD203B41FA5}">
                      <a16:colId xmlns="" xmlns:a16="http://schemas.microsoft.com/office/drawing/2014/main" val="20001"/>
                    </a:ext>
                  </a:extLst>
                </a:gridCol>
                <a:gridCol w="574818">
                  <a:extLst>
                    <a:ext uri="{9D8B030D-6E8A-4147-A177-3AD203B41FA5}">
                      <a16:colId xmlns="" xmlns:a16="http://schemas.microsoft.com/office/drawing/2014/main" val="20002"/>
                    </a:ext>
                  </a:extLst>
                </a:gridCol>
                <a:gridCol w="574820">
                  <a:extLst>
                    <a:ext uri="{9D8B030D-6E8A-4147-A177-3AD203B41FA5}">
                      <a16:colId xmlns="" xmlns:a16="http://schemas.microsoft.com/office/drawing/2014/main" val="20003"/>
                    </a:ext>
                  </a:extLst>
                </a:gridCol>
                <a:gridCol w="577518">
                  <a:extLst>
                    <a:ext uri="{9D8B030D-6E8A-4147-A177-3AD203B41FA5}">
                      <a16:colId xmlns="" xmlns:a16="http://schemas.microsoft.com/office/drawing/2014/main" val="20004"/>
                    </a:ext>
                  </a:extLst>
                </a:gridCol>
                <a:gridCol w="574818">
                  <a:extLst>
                    <a:ext uri="{9D8B030D-6E8A-4147-A177-3AD203B41FA5}">
                      <a16:colId xmlns="" xmlns:a16="http://schemas.microsoft.com/office/drawing/2014/main" val="20005"/>
                    </a:ext>
                  </a:extLst>
                </a:gridCol>
                <a:gridCol w="574820">
                  <a:extLst>
                    <a:ext uri="{9D8B030D-6E8A-4147-A177-3AD203B41FA5}">
                      <a16:colId xmlns="" xmlns:a16="http://schemas.microsoft.com/office/drawing/2014/main" val="20006"/>
                    </a:ext>
                  </a:extLst>
                </a:gridCol>
                <a:gridCol w="577518">
                  <a:extLst>
                    <a:ext uri="{9D8B030D-6E8A-4147-A177-3AD203B41FA5}">
                      <a16:colId xmlns="" xmlns:a16="http://schemas.microsoft.com/office/drawing/2014/main" val="20007"/>
                    </a:ext>
                  </a:extLst>
                </a:gridCol>
                <a:gridCol w="574818">
                  <a:extLst>
                    <a:ext uri="{9D8B030D-6E8A-4147-A177-3AD203B41FA5}">
                      <a16:colId xmlns="" xmlns:a16="http://schemas.microsoft.com/office/drawing/2014/main" val="20008"/>
                    </a:ext>
                  </a:extLst>
                </a:gridCol>
                <a:gridCol w="574820">
                  <a:extLst>
                    <a:ext uri="{9D8B030D-6E8A-4147-A177-3AD203B41FA5}">
                      <a16:colId xmlns="" xmlns:a16="http://schemas.microsoft.com/office/drawing/2014/main" val="20009"/>
                    </a:ext>
                  </a:extLst>
                </a:gridCol>
                <a:gridCol w="577518">
                  <a:extLst>
                    <a:ext uri="{9D8B030D-6E8A-4147-A177-3AD203B41FA5}">
                      <a16:colId xmlns="" xmlns:a16="http://schemas.microsoft.com/office/drawing/2014/main" val="20010"/>
                    </a:ext>
                  </a:extLst>
                </a:gridCol>
                <a:gridCol w="574818">
                  <a:extLst>
                    <a:ext uri="{9D8B030D-6E8A-4147-A177-3AD203B41FA5}">
                      <a16:colId xmlns="" xmlns:a16="http://schemas.microsoft.com/office/drawing/2014/main" val="20011"/>
                    </a:ext>
                  </a:extLst>
                </a:gridCol>
                <a:gridCol w="574820">
                  <a:extLst>
                    <a:ext uri="{9D8B030D-6E8A-4147-A177-3AD203B41FA5}">
                      <a16:colId xmlns="" xmlns:a16="http://schemas.microsoft.com/office/drawing/2014/main" val="20012"/>
                    </a:ext>
                  </a:extLst>
                </a:gridCol>
                <a:gridCol w="577518">
                  <a:extLst>
                    <a:ext uri="{9D8B030D-6E8A-4147-A177-3AD203B41FA5}">
                      <a16:colId xmlns="" xmlns:a16="http://schemas.microsoft.com/office/drawing/2014/main" val="20013"/>
                    </a:ext>
                  </a:extLst>
                </a:gridCol>
                <a:gridCol w="574818">
                  <a:extLst>
                    <a:ext uri="{9D8B030D-6E8A-4147-A177-3AD203B41FA5}">
                      <a16:colId xmlns="" xmlns:a16="http://schemas.microsoft.com/office/drawing/2014/main" val="20014"/>
                    </a:ext>
                  </a:extLst>
                </a:gridCol>
                <a:gridCol w="574820">
                  <a:extLst>
                    <a:ext uri="{9D8B030D-6E8A-4147-A177-3AD203B41FA5}">
                      <a16:colId xmlns="" xmlns:a16="http://schemas.microsoft.com/office/drawing/2014/main" val="20015"/>
                    </a:ext>
                  </a:extLst>
                </a:gridCol>
                <a:gridCol w="577518">
                  <a:extLst>
                    <a:ext uri="{9D8B030D-6E8A-4147-A177-3AD203B41FA5}">
                      <a16:colId xmlns="" xmlns:a16="http://schemas.microsoft.com/office/drawing/2014/main" val="20016"/>
                    </a:ext>
                  </a:extLst>
                </a:gridCol>
                <a:gridCol w="574818">
                  <a:extLst>
                    <a:ext uri="{9D8B030D-6E8A-4147-A177-3AD203B41FA5}">
                      <a16:colId xmlns="" xmlns:a16="http://schemas.microsoft.com/office/drawing/2014/main" val="20017"/>
                    </a:ext>
                  </a:extLst>
                </a:gridCol>
              </a:tblGrid>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6260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grpSp>
        <p:nvGrpSpPr>
          <p:cNvPr id="34" name="Group 3"/>
          <p:cNvGrpSpPr>
            <a:grpSpLocks/>
          </p:cNvGrpSpPr>
          <p:nvPr/>
        </p:nvGrpSpPr>
        <p:grpSpPr bwMode="auto">
          <a:xfrm>
            <a:off x="1481722" y="3090690"/>
            <a:ext cx="5637581" cy="2836476"/>
            <a:chOff x="1895475" y="3036822"/>
            <a:chExt cx="2828224" cy="1422984"/>
          </a:xfrm>
        </p:grpSpPr>
        <p:grpSp>
          <p:nvGrpSpPr>
            <p:cNvPr id="37" name="Group 1"/>
            <p:cNvGrpSpPr>
              <a:grpSpLocks/>
            </p:cNvGrpSpPr>
            <p:nvPr/>
          </p:nvGrpSpPr>
          <p:grpSpPr bwMode="auto">
            <a:xfrm>
              <a:off x="2148223" y="3263900"/>
              <a:ext cx="2059949" cy="1143000"/>
              <a:chOff x="2214898" y="3378199"/>
              <a:chExt cx="2059949" cy="1143000"/>
            </a:xfrm>
          </p:grpSpPr>
          <p:sp>
            <p:nvSpPr>
              <p:cNvPr id="42" name="Line 160"/>
              <p:cNvSpPr>
                <a:spLocks noChangeShapeType="1"/>
              </p:cNvSpPr>
              <p:nvPr/>
            </p:nvSpPr>
            <p:spPr bwMode="auto">
              <a:xfrm>
                <a:off x="2214898" y="3389607"/>
                <a:ext cx="102105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61"/>
              <p:cNvSpPr>
                <a:spLocks noChangeShapeType="1"/>
              </p:cNvSpPr>
              <p:nvPr/>
            </p:nvSpPr>
            <p:spPr bwMode="auto">
              <a:xfrm>
                <a:off x="222885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62"/>
              <p:cNvSpPr>
                <a:spLocks noChangeShapeType="1"/>
              </p:cNvSpPr>
              <p:nvPr/>
            </p:nvSpPr>
            <p:spPr bwMode="auto">
              <a:xfrm>
                <a:off x="2217447" y="4502149"/>
                <a:ext cx="20574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63"/>
              <p:cNvSpPr>
                <a:spLocks noChangeShapeType="1"/>
              </p:cNvSpPr>
              <p:nvPr/>
            </p:nvSpPr>
            <p:spPr bwMode="auto">
              <a:xfrm>
                <a:off x="3227983" y="3384727"/>
                <a:ext cx="1028991" cy="1107663"/>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Text Box 169"/>
            <p:cNvSpPr txBox="1">
              <a:spLocks noChangeArrowheads="1"/>
            </p:cNvSpPr>
            <p:nvPr/>
          </p:nvSpPr>
          <p:spPr bwMode="auto">
            <a:xfrm>
              <a:off x="1895475" y="3036823"/>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M</a:t>
              </a:r>
            </a:p>
          </p:txBody>
        </p:sp>
        <p:sp>
          <p:nvSpPr>
            <p:cNvPr id="39" name="Text Box 170"/>
            <p:cNvSpPr txBox="1">
              <a:spLocks noChangeArrowheads="1"/>
            </p:cNvSpPr>
            <p:nvPr/>
          </p:nvSpPr>
          <p:spPr bwMode="auto">
            <a:xfrm>
              <a:off x="3208881" y="3036822"/>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N</a:t>
              </a:r>
            </a:p>
          </p:txBody>
        </p:sp>
        <p:sp>
          <p:nvSpPr>
            <p:cNvPr id="40" name="Text Box 171"/>
            <p:cNvSpPr txBox="1">
              <a:spLocks noChangeArrowheads="1"/>
            </p:cNvSpPr>
            <p:nvPr/>
          </p:nvSpPr>
          <p:spPr bwMode="auto">
            <a:xfrm>
              <a:off x="4190299"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P</a:t>
              </a:r>
            </a:p>
          </p:txBody>
        </p:sp>
        <p:sp>
          <p:nvSpPr>
            <p:cNvPr id="41" name="Text Box 172"/>
            <p:cNvSpPr txBox="1">
              <a:spLocks noChangeArrowheads="1"/>
            </p:cNvSpPr>
            <p:nvPr/>
          </p:nvSpPr>
          <p:spPr bwMode="auto">
            <a:xfrm>
              <a:off x="1895475"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Q</a:t>
              </a:r>
            </a:p>
          </p:txBody>
        </p:sp>
      </p:grpSp>
      <p:grpSp>
        <p:nvGrpSpPr>
          <p:cNvPr id="46" name="Group 4"/>
          <p:cNvGrpSpPr>
            <a:grpSpLocks/>
          </p:cNvGrpSpPr>
          <p:nvPr/>
        </p:nvGrpSpPr>
        <p:grpSpPr bwMode="auto">
          <a:xfrm>
            <a:off x="7352544" y="2190826"/>
            <a:ext cx="3698747" cy="3736340"/>
            <a:chOff x="5329315" y="2227548"/>
            <a:chExt cx="2169838" cy="2191734"/>
          </a:xfrm>
        </p:grpSpPr>
        <p:grpSp>
          <p:nvGrpSpPr>
            <p:cNvPr id="47" name="Group 2"/>
            <p:cNvGrpSpPr>
              <a:grpSpLocks/>
            </p:cNvGrpSpPr>
            <p:nvPr/>
          </p:nvGrpSpPr>
          <p:grpSpPr bwMode="auto">
            <a:xfrm>
              <a:off x="5572123" y="2513011"/>
              <a:ext cx="1381127" cy="1866901"/>
              <a:chOff x="5600698" y="2654298"/>
              <a:chExt cx="1381127" cy="1866901"/>
            </a:xfrm>
          </p:grpSpPr>
          <p:sp>
            <p:nvSpPr>
              <p:cNvPr id="53" name="Line 164"/>
              <p:cNvSpPr>
                <a:spLocks noChangeShapeType="1"/>
              </p:cNvSpPr>
              <p:nvPr/>
            </p:nvSpPr>
            <p:spPr bwMode="auto">
              <a:xfrm>
                <a:off x="5619750" y="3378199"/>
                <a:ext cx="0" cy="112050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65"/>
              <p:cNvSpPr>
                <a:spLocks noChangeShapeType="1"/>
              </p:cNvSpPr>
              <p:nvPr/>
            </p:nvSpPr>
            <p:spPr bwMode="auto">
              <a:xfrm flipV="1">
                <a:off x="5600698" y="2654298"/>
                <a:ext cx="704851" cy="76199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6"/>
              <p:cNvSpPr>
                <a:spLocks noChangeShapeType="1"/>
              </p:cNvSpPr>
              <p:nvPr/>
            </p:nvSpPr>
            <p:spPr bwMode="auto">
              <a:xfrm>
                <a:off x="6276974" y="2654298"/>
                <a:ext cx="704851" cy="723901"/>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67"/>
              <p:cNvSpPr>
                <a:spLocks noChangeShapeType="1"/>
              </p:cNvSpPr>
              <p:nvPr/>
            </p:nvSpPr>
            <p:spPr bwMode="auto">
              <a:xfrm>
                <a:off x="697230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68"/>
              <p:cNvSpPr>
                <a:spLocks noChangeShapeType="1"/>
              </p:cNvSpPr>
              <p:nvPr/>
            </p:nvSpPr>
            <p:spPr bwMode="auto">
              <a:xfrm>
                <a:off x="5600700" y="4502149"/>
                <a:ext cx="1371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Text Box 173"/>
            <p:cNvSpPr txBox="1">
              <a:spLocks noChangeArrowheads="1"/>
            </p:cNvSpPr>
            <p:nvPr/>
          </p:nvSpPr>
          <p:spPr bwMode="auto">
            <a:xfrm>
              <a:off x="5329315"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D</a:t>
              </a:r>
            </a:p>
          </p:txBody>
        </p:sp>
        <p:sp>
          <p:nvSpPr>
            <p:cNvPr id="49" name="Text Box 174"/>
            <p:cNvSpPr txBox="1">
              <a:spLocks noChangeArrowheads="1"/>
            </p:cNvSpPr>
            <p:nvPr/>
          </p:nvSpPr>
          <p:spPr bwMode="auto">
            <a:xfrm>
              <a:off x="6222976" y="2227548"/>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E</a:t>
              </a:r>
            </a:p>
          </p:txBody>
        </p:sp>
        <p:sp>
          <p:nvSpPr>
            <p:cNvPr id="50" name="Text Box 175"/>
            <p:cNvSpPr txBox="1">
              <a:spLocks noChangeArrowheads="1"/>
            </p:cNvSpPr>
            <p:nvPr/>
          </p:nvSpPr>
          <p:spPr bwMode="auto">
            <a:xfrm>
              <a:off x="6940713"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G</a:t>
              </a:r>
            </a:p>
          </p:txBody>
        </p:sp>
        <p:sp>
          <p:nvSpPr>
            <p:cNvPr id="51" name="Text Box 176"/>
            <p:cNvSpPr txBox="1">
              <a:spLocks noChangeArrowheads="1"/>
            </p:cNvSpPr>
            <p:nvPr/>
          </p:nvSpPr>
          <p:spPr bwMode="auto">
            <a:xfrm>
              <a:off x="6965753"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H</a:t>
              </a:r>
            </a:p>
          </p:txBody>
        </p:sp>
        <p:sp>
          <p:nvSpPr>
            <p:cNvPr id="52" name="Text Box 177"/>
            <p:cNvSpPr txBox="1">
              <a:spLocks noChangeArrowheads="1"/>
            </p:cNvSpPr>
            <p:nvPr/>
          </p:nvSpPr>
          <p:spPr bwMode="auto">
            <a:xfrm>
              <a:off x="5385328"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lgerian" panose="04020705040A02060702" pitchFamily="82" charset="0"/>
                </a:rPr>
                <a:t>I</a:t>
              </a:r>
            </a:p>
          </p:txBody>
        </p:sp>
      </p:grpSp>
      <p:sp>
        <p:nvSpPr>
          <p:cNvPr id="58" name="Line 160"/>
          <p:cNvSpPr>
            <a:spLocks noChangeShapeType="1"/>
          </p:cNvSpPr>
          <p:nvPr/>
        </p:nvSpPr>
        <p:spPr bwMode="auto">
          <a:xfrm>
            <a:off x="1979372" y="35660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60"/>
          <p:cNvSpPr>
            <a:spLocks noChangeShapeType="1"/>
          </p:cNvSpPr>
          <p:nvPr/>
        </p:nvSpPr>
        <p:spPr bwMode="auto">
          <a:xfrm>
            <a:off x="1990612" y="5786242"/>
            <a:ext cx="41010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60"/>
          <p:cNvSpPr>
            <a:spLocks noChangeShapeType="1"/>
          </p:cNvSpPr>
          <p:nvPr/>
        </p:nvSpPr>
        <p:spPr bwMode="auto">
          <a:xfrm flipH="1">
            <a:off x="7802037" y="3937978"/>
            <a:ext cx="0" cy="19220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60"/>
          <p:cNvSpPr>
            <a:spLocks noChangeShapeType="1"/>
          </p:cNvSpPr>
          <p:nvPr/>
        </p:nvSpPr>
        <p:spPr bwMode="auto">
          <a:xfrm flipH="1">
            <a:off x="10101122" y="3904307"/>
            <a:ext cx="0" cy="19557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3699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500"/>
                            </p:stCondLst>
                            <p:childTnLst>
                              <p:par>
                                <p:cTn id="39" presetID="22" presetClass="emph" presetSubtype="0" repeatCount="5000" fill="hold" grpId="1" nodeType="afterEffect">
                                  <p:stCondLst>
                                    <p:cond delay="0"/>
                                  </p:stCondLst>
                                  <p:childTnLst>
                                    <p:animClr clrSpc="hsl" dir="cw">
                                      <p:cBhvr override="childStyle">
                                        <p:cTn id="40" dur="500" fill="hold"/>
                                        <p:tgtEl>
                                          <p:spTgt spid="58"/>
                                        </p:tgtEl>
                                        <p:attrNameLst>
                                          <p:attrName>style.color</p:attrName>
                                        </p:attrNameLst>
                                      </p:cBhvr>
                                      <p:by>
                                        <p:hsl h="-7200000" s="0" l="0"/>
                                      </p:by>
                                    </p:animClr>
                                    <p:animClr clrSpc="hsl" dir="cw">
                                      <p:cBhvr>
                                        <p:cTn id="41" dur="500" fill="hold"/>
                                        <p:tgtEl>
                                          <p:spTgt spid="58"/>
                                        </p:tgtEl>
                                        <p:attrNameLst>
                                          <p:attrName>fillcolor</p:attrName>
                                        </p:attrNameLst>
                                      </p:cBhvr>
                                      <p:by>
                                        <p:hsl h="-7200000" s="0" l="0"/>
                                      </p:by>
                                    </p:animClr>
                                    <p:animClr clrSpc="hsl" dir="cw">
                                      <p:cBhvr>
                                        <p:cTn id="42" dur="500" fill="hold"/>
                                        <p:tgtEl>
                                          <p:spTgt spid="58"/>
                                        </p:tgtEl>
                                        <p:attrNameLst>
                                          <p:attrName>stroke.color</p:attrName>
                                        </p:attrNameLst>
                                      </p:cBhvr>
                                      <p:by>
                                        <p:hsl h="-7200000" s="0" l="0"/>
                                      </p:by>
                                    </p:animClr>
                                    <p:set>
                                      <p:cBhvr>
                                        <p:cTn id="43" dur="500" fill="hold"/>
                                        <p:tgtEl>
                                          <p:spTgt spid="58"/>
                                        </p:tgtEl>
                                        <p:attrNameLst>
                                          <p:attrName>fill.type</p:attrName>
                                        </p:attrNameLst>
                                      </p:cBhvr>
                                      <p:to>
                                        <p:strVal val="solid"/>
                                      </p:to>
                                    </p:set>
                                  </p:childTnLst>
                                </p:cTn>
                              </p:par>
                              <p:par>
                                <p:cTn id="44" presetID="22" presetClass="emph" presetSubtype="0" repeatCount="5000" fill="hold" grpId="1" nodeType="withEffect">
                                  <p:stCondLst>
                                    <p:cond delay="0"/>
                                  </p:stCondLst>
                                  <p:childTnLst>
                                    <p:animClr clrSpc="hsl" dir="cw">
                                      <p:cBhvr override="childStyle">
                                        <p:cTn id="45" dur="500" fill="hold"/>
                                        <p:tgtEl>
                                          <p:spTgt spid="59"/>
                                        </p:tgtEl>
                                        <p:attrNameLst>
                                          <p:attrName>style.color</p:attrName>
                                        </p:attrNameLst>
                                      </p:cBhvr>
                                      <p:by>
                                        <p:hsl h="-7200000" s="0" l="0"/>
                                      </p:by>
                                    </p:animClr>
                                    <p:animClr clrSpc="hsl" dir="cw">
                                      <p:cBhvr>
                                        <p:cTn id="46" dur="500" fill="hold"/>
                                        <p:tgtEl>
                                          <p:spTgt spid="59"/>
                                        </p:tgtEl>
                                        <p:attrNameLst>
                                          <p:attrName>fillcolor</p:attrName>
                                        </p:attrNameLst>
                                      </p:cBhvr>
                                      <p:by>
                                        <p:hsl h="-7200000" s="0" l="0"/>
                                      </p:by>
                                    </p:animClr>
                                    <p:animClr clrSpc="hsl" dir="cw">
                                      <p:cBhvr>
                                        <p:cTn id="47" dur="500" fill="hold"/>
                                        <p:tgtEl>
                                          <p:spTgt spid="59"/>
                                        </p:tgtEl>
                                        <p:attrNameLst>
                                          <p:attrName>stroke.color</p:attrName>
                                        </p:attrNameLst>
                                      </p:cBhvr>
                                      <p:by>
                                        <p:hsl h="-7200000" s="0" l="0"/>
                                      </p:by>
                                    </p:animClr>
                                    <p:set>
                                      <p:cBhvr>
                                        <p:cTn id="48" dur="500" fill="hold"/>
                                        <p:tgtEl>
                                          <p:spTgt spid="5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childTnLst>
                          </p:cTn>
                        </p:par>
                        <p:par>
                          <p:cTn id="57" fill="hold">
                            <p:stCondLst>
                              <p:cond delay="500"/>
                            </p:stCondLst>
                            <p:childTnLst>
                              <p:par>
                                <p:cTn id="58" presetID="22" presetClass="emph" presetSubtype="0" repeatCount="5000" fill="hold" grpId="1" nodeType="afterEffect">
                                  <p:stCondLst>
                                    <p:cond delay="0"/>
                                  </p:stCondLst>
                                  <p:childTnLst>
                                    <p:animClr clrSpc="hsl" dir="cw">
                                      <p:cBhvr override="childStyle">
                                        <p:cTn id="59" dur="500" fill="hold"/>
                                        <p:tgtEl>
                                          <p:spTgt spid="60"/>
                                        </p:tgtEl>
                                        <p:attrNameLst>
                                          <p:attrName>style.color</p:attrName>
                                        </p:attrNameLst>
                                      </p:cBhvr>
                                      <p:by>
                                        <p:hsl h="-7200000" s="0" l="0"/>
                                      </p:by>
                                    </p:animClr>
                                    <p:animClr clrSpc="hsl" dir="cw">
                                      <p:cBhvr>
                                        <p:cTn id="60" dur="500" fill="hold"/>
                                        <p:tgtEl>
                                          <p:spTgt spid="60"/>
                                        </p:tgtEl>
                                        <p:attrNameLst>
                                          <p:attrName>fillcolor</p:attrName>
                                        </p:attrNameLst>
                                      </p:cBhvr>
                                      <p:by>
                                        <p:hsl h="-7200000" s="0" l="0"/>
                                      </p:by>
                                    </p:animClr>
                                    <p:animClr clrSpc="hsl" dir="cw">
                                      <p:cBhvr>
                                        <p:cTn id="61" dur="500" fill="hold"/>
                                        <p:tgtEl>
                                          <p:spTgt spid="60"/>
                                        </p:tgtEl>
                                        <p:attrNameLst>
                                          <p:attrName>stroke.color</p:attrName>
                                        </p:attrNameLst>
                                      </p:cBhvr>
                                      <p:by>
                                        <p:hsl h="-7200000" s="0" l="0"/>
                                      </p:by>
                                    </p:animClr>
                                    <p:set>
                                      <p:cBhvr>
                                        <p:cTn id="62" dur="500" fill="hold"/>
                                        <p:tgtEl>
                                          <p:spTgt spid="60"/>
                                        </p:tgtEl>
                                        <p:attrNameLst>
                                          <p:attrName>fill.type</p:attrName>
                                        </p:attrNameLst>
                                      </p:cBhvr>
                                      <p:to>
                                        <p:strVal val="solid"/>
                                      </p:to>
                                    </p:set>
                                  </p:childTnLst>
                                </p:cTn>
                              </p:par>
                              <p:par>
                                <p:cTn id="63" presetID="22" presetClass="emph" presetSubtype="0" repeatCount="5000" fill="hold" grpId="1" nodeType="withEffect">
                                  <p:stCondLst>
                                    <p:cond delay="0"/>
                                  </p:stCondLst>
                                  <p:childTnLst>
                                    <p:animClr clrSpc="hsl" dir="cw">
                                      <p:cBhvr override="childStyle">
                                        <p:cTn id="64" dur="500" fill="hold"/>
                                        <p:tgtEl>
                                          <p:spTgt spid="61"/>
                                        </p:tgtEl>
                                        <p:attrNameLst>
                                          <p:attrName>style.color</p:attrName>
                                        </p:attrNameLst>
                                      </p:cBhvr>
                                      <p:by>
                                        <p:hsl h="-7200000" s="0" l="0"/>
                                      </p:by>
                                    </p:animClr>
                                    <p:animClr clrSpc="hsl" dir="cw">
                                      <p:cBhvr>
                                        <p:cTn id="65" dur="500" fill="hold"/>
                                        <p:tgtEl>
                                          <p:spTgt spid="61"/>
                                        </p:tgtEl>
                                        <p:attrNameLst>
                                          <p:attrName>fillcolor</p:attrName>
                                        </p:attrNameLst>
                                      </p:cBhvr>
                                      <p:by>
                                        <p:hsl h="-7200000" s="0" l="0"/>
                                      </p:by>
                                    </p:animClr>
                                    <p:animClr clrSpc="hsl" dir="cw">
                                      <p:cBhvr>
                                        <p:cTn id="66" dur="500" fill="hold"/>
                                        <p:tgtEl>
                                          <p:spTgt spid="61"/>
                                        </p:tgtEl>
                                        <p:attrNameLst>
                                          <p:attrName>stroke.color</p:attrName>
                                        </p:attrNameLst>
                                      </p:cBhvr>
                                      <p:by>
                                        <p:hsl h="-7200000" s="0" l="0"/>
                                      </p:by>
                                    </p:animClr>
                                    <p:set>
                                      <p:cBhvr>
                                        <p:cTn id="67" dur="50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58" grpId="0" animBg="1"/>
      <p:bldP spid="58" grpId="1" animBg="1"/>
      <p:bldP spid="59" grpId="0" animBg="1"/>
      <p:bldP spid="59" grpId="1" animBg="1"/>
      <p:bldP spid="60" grpId="0" animBg="1"/>
      <p:bldP spid="60" grpId="1" animBg="1"/>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sp>
        <p:nvSpPr>
          <p:cNvPr id="21" name="矩形 4">
            <a:extLst>
              <a:ext uri="{FF2B5EF4-FFF2-40B4-BE49-F238E27FC236}">
                <a16:creationId xmlns="" xmlns:a16="http://schemas.microsoft.com/office/drawing/2014/main" id="{3007239F-B2E6-4F55-B367-6BA58826308E}"/>
              </a:ext>
            </a:extLst>
          </p:cNvPr>
          <p:cNvSpPr/>
          <p:nvPr/>
        </p:nvSpPr>
        <p:spPr>
          <a:xfrm>
            <a:off x="2187494" y="2583917"/>
            <a:ext cx="5886776" cy="1200329"/>
          </a:xfrm>
          <a:prstGeom prst="rect">
            <a:avLst/>
          </a:prstGeom>
        </p:spPr>
        <p:txBody>
          <a:bodyPr wrap="square">
            <a:spAutoFit/>
            <a:scene3d>
              <a:camera prst="orthographicFront"/>
              <a:lightRig rig="threePt" dir="t"/>
            </a:scene3d>
            <a:sp3d contourW="12700"/>
          </a:bodyPr>
          <a:lstStyle/>
          <a:p>
            <a:r>
              <a:rPr lang="en-US" altLang="zh-CN"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114" y="1046766"/>
            <a:ext cx="9491792"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4220" y="497957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00679"/>
            <a:ext cx="3079738" cy="3154248"/>
          </a:xfrm>
          <a:prstGeom prst="rect">
            <a:avLst/>
          </a:prstGeom>
        </p:spPr>
      </p:pic>
      <p:grpSp>
        <p:nvGrpSpPr>
          <p:cNvPr id="13" name="Group 12"/>
          <p:cNvGrpSpPr/>
          <p:nvPr/>
        </p:nvGrpSpPr>
        <p:grpSpPr>
          <a:xfrm rot="21435456">
            <a:off x="844347" y="156044"/>
            <a:ext cx="4306992" cy="1366149"/>
            <a:chOff x="3943691" y="1484694"/>
            <a:chExt cx="5536705" cy="1873624"/>
          </a:xfrm>
          <a:effectLst>
            <a:outerShdw blurRad="50800" dist="38100" dir="2700000" algn="tl" rotWithShape="0">
              <a:prstClr val="black">
                <a:alpha val="40000"/>
              </a:prstClr>
            </a:outerShdw>
          </a:effectLst>
        </p:grpSpPr>
        <p:sp>
          <p:nvSpPr>
            <p:cNvPr id="14" name="文本框 15"/>
            <p:cNvSpPr txBox="1"/>
            <p:nvPr/>
          </p:nvSpPr>
          <p:spPr>
            <a:xfrm>
              <a:off x="4050704" y="1496270"/>
              <a:ext cx="5429692" cy="1862048"/>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15" name="文本框 15"/>
            <p:cNvSpPr txBox="1"/>
            <p:nvPr/>
          </p:nvSpPr>
          <p:spPr>
            <a:xfrm>
              <a:off x="3943691" y="1484694"/>
              <a:ext cx="5429692" cy="1862048"/>
            </a:xfrm>
            <a:prstGeom prst="rect">
              <a:avLst/>
            </a:prstGeom>
            <a:noFill/>
          </p:spPr>
          <p:txBody>
            <a:bodyPr wrap="none" rtlCol="0">
              <a:spAutoFit/>
            </a:bodyPr>
            <a:lstStyle/>
            <a:p>
              <a:pPr algn="ct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sp>
        <p:nvSpPr>
          <p:cNvPr id="12" name="Rectangle 11"/>
          <p:cNvSpPr/>
          <p:nvPr/>
        </p:nvSpPr>
        <p:spPr>
          <a:xfrm rot="21322245">
            <a:off x="3052745" y="2423406"/>
            <a:ext cx="3927709" cy="2554545"/>
          </a:xfrm>
          <a:prstGeom prst="rect">
            <a:avLst/>
          </a:prstGeom>
        </p:spPr>
        <p:txBody>
          <a:bodyPr wrap="square">
            <a:spAutoFit/>
          </a:bodyPr>
          <a:lstStyle/>
          <a:p>
            <a:pPr algn="ctr"/>
            <a:r>
              <a:rPr lang="vi-VN" sz="4000" b="1" dirty="0" smtClean="0">
                <a:solidFill>
                  <a:srgbClr val="FF0000"/>
                </a:solidFill>
                <a:effectLst>
                  <a:outerShdw blurRad="38100" dist="38100" dir="2700000" algn="tl">
                    <a:srgbClr val="000000">
                      <a:alpha val="43137"/>
                    </a:srgbClr>
                  </a:outerShdw>
                </a:effectLst>
              </a:rPr>
              <a:t>HS hoàn thành bài các môn trong ngày</a:t>
            </a:r>
          </a:p>
          <a:p>
            <a:pPr algn="ctr"/>
            <a:r>
              <a:rPr lang="vi-VN" sz="4000" b="1" dirty="0" smtClean="0">
                <a:solidFill>
                  <a:srgbClr val="FF0000"/>
                </a:solidFill>
                <a:effectLst>
                  <a:outerShdw blurRad="38100" dist="38100" dir="2700000" algn="tl">
                    <a:srgbClr val="000000">
                      <a:alpha val="43137"/>
                    </a:srgbClr>
                  </a:outerShdw>
                </a:effectLst>
              </a:rPr>
              <a:t> thứ 2.</a:t>
            </a:r>
            <a:endParaRPr lang="vi-VN" sz="4000" b="1" dirty="0">
              <a:solidFill>
                <a:srgbClr val="FF0000"/>
              </a:solidFill>
              <a:effectLst>
                <a:outerShdw blurRad="38100" dist="38100" dir="2700000" algn="tl">
                  <a:srgbClr val="000000">
                    <a:alpha val="43137"/>
                  </a:srgbClr>
                </a:outerShdw>
              </a:effectLst>
            </a:endParaRPr>
          </a:p>
        </p:txBody>
      </p:sp>
      <p:sp>
        <p:nvSpPr>
          <p:cNvPr id="20" name="Rectangle 19"/>
          <p:cNvSpPr/>
          <p:nvPr/>
        </p:nvSpPr>
        <p:spPr>
          <a:xfrm rot="21310709">
            <a:off x="7850326" y="2368231"/>
            <a:ext cx="3915942" cy="2431435"/>
          </a:xfrm>
          <a:prstGeom prst="rect">
            <a:avLst/>
          </a:prstGeom>
        </p:spPr>
        <p:txBody>
          <a:bodyPr wrap="square">
            <a:spAutoFit/>
          </a:bodyPr>
          <a:lstStyle/>
          <a:p>
            <a:pPr algn="ctr"/>
            <a:r>
              <a:rPr lang="vi-VN" sz="3800" b="1" dirty="0" smtClean="0">
                <a:solidFill>
                  <a:srgbClr val="0070C0"/>
                </a:solidFill>
              </a:rPr>
              <a:t>Cả lớp nộp vở Toán và Khoa học ngày hôm nay qua Azota. </a:t>
            </a:r>
            <a:endParaRPr lang="vi-VN" sz="3800" b="1" dirty="0">
              <a:solidFill>
                <a:srgbClr val="0070C0"/>
              </a:solidFill>
            </a:endParaRPr>
          </a:p>
        </p:txBody>
      </p:sp>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randombar(horizont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pic>
        <p:nvPicPr>
          <p:cNvPr id="1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7363" y="3593414"/>
            <a:ext cx="487363" cy="487363"/>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1" presetClass="mediacall" presetSubtype="0" fill="hold" nodeType="withEffect">
                                  <p:stCondLst>
                                    <p:cond delay="0"/>
                                  </p:stCondLst>
                                  <p:childTnLst>
                                    <p:cmd type="call" cmd="playFrom(0.0)">
                                      <p:cBhvr>
                                        <p:cTn id="41" dur="809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图片 14">
            <a:extLst>
              <a:ext uri="{FF2B5EF4-FFF2-40B4-BE49-F238E27FC236}">
                <a16:creationId xmlns=""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3344007" y="232117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8144149" y="230915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3328766"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8128908" y="438778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par>
                          <p:cTn id="42" fill="hold">
                            <p:stCondLst>
                              <p:cond delay="5500"/>
                            </p:stCondLst>
                            <p:childTnLst>
                              <p:par>
                                <p:cTn id="43" presetID="3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800" decel="100000"/>
                                        <p:tgtEl>
                                          <p:spTgt spid="17"/>
                                        </p:tgtEl>
                                      </p:cBhvr>
                                    </p:animEffect>
                                    <p:anim calcmode="lin" valueType="num">
                                      <p:cBhvr>
                                        <p:cTn id="46" dur="800" decel="100000" fill="hold"/>
                                        <p:tgtEl>
                                          <p:spTgt spid="17"/>
                                        </p:tgtEl>
                                        <p:attrNameLst>
                                          <p:attrName>style.rotation</p:attrName>
                                        </p:attrNameLst>
                                      </p:cBhvr>
                                      <p:tavLst>
                                        <p:tav tm="0">
                                          <p:val>
                                            <p:fltVal val="-90"/>
                                          </p:val>
                                        </p:tav>
                                        <p:tav tm="100000">
                                          <p:val>
                                            <p:fltVal val="0"/>
                                          </p:val>
                                        </p:tav>
                                      </p:tavLst>
                                    </p:anim>
                                    <p:anim calcmode="lin" valueType="num">
                                      <p:cBhvr>
                                        <p:cTn id="47" dur="800" decel="100000" fill="hold"/>
                                        <p:tgtEl>
                                          <p:spTgt spid="17"/>
                                        </p:tgtEl>
                                        <p:attrNameLst>
                                          <p:attrName>ppt_x</p:attrName>
                                        </p:attrNameLst>
                                      </p:cBhvr>
                                      <p:tavLst>
                                        <p:tav tm="0">
                                          <p:val>
                                            <p:strVal val="#ppt_x+0.4"/>
                                          </p:val>
                                        </p:tav>
                                        <p:tav tm="100000">
                                          <p:val>
                                            <p:strVal val="#ppt_x-0.05"/>
                                          </p:val>
                                        </p:tav>
                                      </p:tavLst>
                                    </p:anim>
                                    <p:anim calcmode="lin" valueType="num">
                                      <p:cBhvr>
                                        <p:cTn id="48" dur="800" decel="100000" fill="hold"/>
                                        <p:tgtEl>
                                          <p:spTgt spid="17"/>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 xmlns:a16="http://schemas.microsoft.com/office/drawing/2014/main" id="{6AF603BE-9BD2-4C46-AA11-1A5F9BAE30DD}"/>
              </a:ext>
            </a:extLst>
          </p:cNvPr>
          <p:cNvSpPr/>
          <p:nvPr/>
        </p:nvSpPr>
        <p:spPr>
          <a:xfrm>
            <a:off x="2888825" y="1483846"/>
            <a:ext cx="5547089" cy="2308324"/>
          </a:xfrm>
          <a:prstGeom prst="rect">
            <a:avLst/>
          </a:prstGeom>
        </p:spPr>
        <p:txBody>
          <a:bodyPr wrap="square">
            <a:spAutoFit/>
            <a:scene3d>
              <a:camera prst="orthographicFront"/>
              <a:lightRig rig="threePt" dir="t"/>
            </a:scene3d>
            <a:sp3d contourW="12700"/>
          </a:bodyPr>
          <a:lstStyle/>
          <a:p>
            <a:pPr algn="ctr"/>
            <a:r>
              <a:rPr lang="vi-VN" altLang="zh-CN" sz="36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Hãy thảo luận và quan sát đồ dùng học tập, lớp học để tìm ra hai đường thẳng song song.</a:t>
            </a:r>
          </a:p>
        </p:txBody>
      </p:sp>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1603</TotalTime>
  <Words>423</Words>
  <Application>Microsoft Office PowerPoint</Application>
  <PresentationFormat>Custom</PresentationFormat>
  <Paragraphs>100</Paragraphs>
  <Slides>21</Slides>
  <Notes>21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微软雅黑</vt:lpstr>
      <vt:lpstr>Times New Roman</vt:lpstr>
      <vt:lpstr>UTM Netmuc KT</vt:lpstr>
      <vt:lpstr>UTM Androgyne</vt:lpstr>
      <vt:lpstr>UTM Showcard</vt:lpstr>
      <vt:lpstr>Wingdings</vt:lpstr>
      <vt:lpstr>UTM Ong Do Gia</vt:lpstr>
      <vt:lpstr>Algerian</vt:lpstr>
      <vt:lpstr>等线</vt:lpstr>
      <vt:lpstr>inpin heiti</vt:lpstr>
      <vt:lpstr>Garamond</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song song</dc:title>
  <dc:subject>Toan 4</dc:subject>
  <dc:creator>KTUTS</dc:creator>
  <cp:keywords>VIET BAO</cp:keywords>
  <cp:lastModifiedBy>PC_ASUS</cp:lastModifiedBy>
  <cp:revision>145</cp:revision>
  <dcterms:created xsi:type="dcterms:W3CDTF">2017-08-18T03:02:00Z</dcterms:created>
  <dcterms:modified xsi:type="dcterms:W3CDTF">2021-11-01T04:27:37Z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