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58" r:id="rId6"/>
    <p:sldId id="259" r:id="rId7"/>
    <p:sldId id="265" r:id="rId8"/>
    <p:sldId id="260" r:id="rId9"/>
    <p:sldId id="261" r:id="rId10"/>
    <p:sldId id="266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37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4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1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9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1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0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5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9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4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4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5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1623F-96D0-42C1-88B3-0A8A347D314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7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2377439"/>
            <a:ext cx="9144000" cy="1058573"/>
          </a:xfrm>
        </p:spPr>
        <p:txBody>
          <a:bodyPr>
            <a:normAutofit/>
          </a:bodyPr>
          <a:lstStyle/>
          <a:p>
            <a:r>
              <a:rPr lang="en-US" sz="6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854" y="3704287"/>
            <a:ext cx="119664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6: LUYỆN TẬP CHUNG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8389" y="5172891"/>
            <a:ext cx="254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909" y="287383"/>
            <a:ext cx="10659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32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BỒ ĐỀ</a:t>
            </a:r>
          </a:p>
        </p:txBody>
      </p:sp>
    </p:spTree>
    <p:extLst>
      <p:ext uri="{BB962C8B-B14F-4D97-AF65-F5344CB8AC3E}">
        <p14:creationId xmlns:p14="http://schemas.microsoft.com/office/powerpoint/2010/main" val="775376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7268" y="159228"/>
            <a:ext cx="45191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5326" y="1401686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Số?</a:t>
            </a:r>
            <a:endParaRPr lang="en-US" sz="40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57222" y="2116417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324308" y="2362962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819973" y="2362962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345062" y="2152809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98009" y="4711135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39575" y="4761979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828133" y="2152809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58941" y="4725586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58941" y="3460083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777059" y="3432159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4324308" y="3670236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819973" y="3670236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7280905" y="3693155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377997" y="3446237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4347756" y="4972132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843421" y="4972132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7304353" y="4995051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7837860" y="4791398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356577" y="3436060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398009" y="4720748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834846" y="4799250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349624" y="4772518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370966" y="3445525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368379" y="3427982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852751" y="2139339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6320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7750629"/>
          </a:xfrm>
        </p:spPr>
      </p:pic>
    </p:spTree>
    <p:extLst>
      <p:ext uri="{BB962C8B-B14F-4D97-AF65-F5344CB8AC3E}">
        <p14:creationId xmlns:p14="http://schemas.microsoft.com/office/powerpoint/2010/main" val="61409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47622" y="133265"/>
            <a:ext cx="4475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16726" y="1059298"/>
            <a:ext cx="7617039" cy="26517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54209" y="1264635"/>
            <a:ext cx="3038622" cy="160214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642587" y="1507482"/>
            <a:ext cx="1125415" cy="9503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1095589" y="1500980"/>
            <a:ext cx="1125415" cy="9503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569134" y="2961130"/>
            <a:ext cx="752623" cy="71782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271351" y="2935596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273556" y="2944865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711296" y="1290168"/>
            <a:ext cx="3038622" cy="160214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5822851" y="1616051"/>
            <a:ext cx="1125415" cy="9503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552157" y="4044921"/>
            <a:ext cx="7434607" cy="27004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606518" y="4253515"/>
            <a:ext cx="3038622" cy="160214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834669" y="4189379"/>
            <a:ext cx="3038622" cy="160214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9224876" y="4436341"/>
            <a:ext cx="1125415" cy="9503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7804612" y="4443530"/>
            <a:ext cx="1125415" cy="9503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362910" y="4444763"/>
            <a:ext cx="1125415" cy="9503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3998419" y="4444763"/>
            <a:ext cx="1125415" cy="9503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6094430" y="5938895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5-Point Star 36"/>
          <p:cNvSpPr/>
          <p:nvPr/>
        </p:nvSpPr>
        <p:spPr>
          <a:xfrm>
            <a:off x="7181142" y="5898277"/>
            <a:ext cx="752623" cy="71782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6094430" y="5957678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3611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90" y="496388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Trong hình dưới đây có những số nào?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90" y="1410603"/>
            <a:ext cx="10140310" cy="4574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88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28" y="341458"/>
            <a:ext cx="8457696" cy="3815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7-Point Star 1"/>
          <p:cNvSpPr/>
          <p:nvPr/>
        </p:nvSpPr>
        <p:spPr>
          <a:xfrm>
            <a:off x="1656973" y="4642334"/>
            <a:ext cx="1592663" cy="1420837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7-Point Star 5"/>
          <p:cNvSpPr/>
          <p:nvPr/>
        </p:nvSpPr>
        <p:spPr>
          <a:xfrm>
            <a:off x="3617072" y="4642333"/>
            <a:ext cx="1592663" cy="1420837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7-Point Star 6"/>
          <p:cNvSpPr/>
          <p:nvPr/>
        </p:nvSpPr>
        <p:spPr>
          <a:xfrm>
            <a:off x="5577171" y="4719699"/>
            <a:ext cx="1592663" cy="1420837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7-Point Star 7"/>
          <p:cNvSpPr/>
          <p:nvPr/>
        </p:nvSpPr>
        <p:spPr>
          <a:xfrm>
            <a:off x="7537270" y="4719698"/>
            <a:ext cx="1592663" cy="1420837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7-Point Star 8"/>
          <p:cNvSpPr/>
          <p:nvPr/>
        </p:nvSpPr>
        <p:spPr>
          <a:xfrm>
            <a:off x="9497369" y="4754861"/>
            <a:ext cx="1592663" cy="1420837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5322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90" y="496388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Trong mỗi bể cá có bao nhiêu con cá?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376" y="2138122"/>
            <a:ext cx="2296572" cy="3062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103" y="2138122"/>
            <a:ext cx="2388395" cy="3066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2369" y="2138122"/>
            <a:ext cx="2335739" cy="3062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2152359" y="4431322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35269" y="4421665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466343" y="4370222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8756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90" y="496388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Trong mỗi bể cá có bao nhiêu con cá?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035" y="1968949"/>
            <a:ext cx="2388395" cy="3165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9169" y="1968949"/>
            <a:ext cx="2535276" cy="3165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4183" y="1968949"/>
            <a:ext cx="2532275" cy="3165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9536425" y="4278922"/>
            <a:ext cx="835484" cy="8151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42912" y="4278923"/>
            <a:ext cx="787790" cy="8151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89687" y="4325184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1535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34471"/>
            <a:ext cx="10515600" cy="1277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="1" i="1">
                <a:ln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giãn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F3268-7978-566D-A4DA-F07FF6B9F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03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90" y="496388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Tìm chậu hoa thích hợp.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61" y="1586025"/>
            <a:ext cx="1788590" cy="2247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783" y="1586025"/>
            <a:ext cx="1754737" cy="2247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715" y="1624685"/>
            <a:ext cx="1779275" cy="2247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5185" y="1624685"/>
            <a:ext cx="1781268" cy="2247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3648" y="1624684"/>
            <a:ext cx="1811486" cy="2208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439" y="4395355"/>
            <a:ext cx="1459494" cy="1184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9049" y="4395355"/>
            <a:ext cx="1469287" cy="1204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2367" y="4395355"/>
            <a:ext cx="1498557" cy="1184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54955" y="4395355"/>
            <a:ext cx="1486472" cy="1184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15458" y="4395355"/>
            <a:ext cx="1486472" cy="1184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Freeform 21"/>
          <p:cNvSpPr/>
          <p:nvPr/>
        </p:nvSpPr>
        <p:spPr>
          <a:xfrm>
            <a:off x="3722914" y="3827417"/>
            <a:ext cx="2259875" cy="561703"/>
          </a:xfrm>
          <a:custGeom>
            <a:avLst/>
            <a:gdLst>
              <a:gd name="connsiteX0" fmla="*/ 0 w 2259875"/>
              <a:gd name="connsiteY0" fmla="*/ 0 h 561703"/>
              <a:gd name="connsiteX1" fmla="*/ 2259875 w 2259875"/>
              <a:gd name="connsiteY1" fmla="*/ 561703 h 561703"/>
              <a:gd name="connsiteX2" fmla="*/ 2259875 w 2259875"/>
              <a:gd name="connsiteY2" fmla="*/ 561703 h 56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9875" h="561703">
                <a:moveTo>
                  <a:pt x="0" y="0"/>
                </a:moveTo>
                <a:lnTo>
                  <a:pt x="2259875" y="561703"/>
                </a:lnTo>
                <a:lnTo>
                  <a:pt x="2259875" y="561703"/>
                </a:lnTo>
              </a:path>
            </a:pathLst>
          </a:custGeom>
          <a:solidFill>
            <a:schemeClr val="accent1">
              <a:lumMod val="50000"/>
            </a:schemeClr>
          </a:solidFill>
          <a:ln w="6350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290918" y="3783106"/>
            <a:ext cx="0" cy="609600"/>
          </a:xfrm>
          <a:custGeom>
            <a:avLst/>
            <a:gdLst>
              <a:gd name="connsiteX0" fmla="*/ 0 w 0"/>
              <a:gd name="connsiteY0" fmla="*/ 0 h 609600"/>
              <a:gd name="connsiteX1" fmla="*/ 0 w 0"/>
              <a:gd name="connsiteY1" fmla="*/ 609600 h 609600"/>
              <a:gd name="connsiteX2" fmla="*/ 0 w 0"/>
              <a:gd name="connsiteY2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  <a:lnTo>
                  <a:pt x="0" y="609600"/>
                </a:lnTo>
              </a:path>
            </a:pathLst>
          </a:custGeom>
          <a:solidFill>
            <a:srgbClr val="FF00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666560" y="3872190"/>
            <a:ext cx="2419643" cy="534572"/>
          </a:xfrm>
          <a:custGeom>
            <a:avLst/>
            <a:gdLst>
              <a:gd name="connsiteX0" fmla="*/ 2419643 w 2419643"/>
              <a:gd name="connsiteY0" fmla="*/ 0 h 534572"/>
              <a:gd name="connsiteX1" fmla="*/ 0 w 2419643"/>
              <a:gd name="connsiteY1" fmla="*/ 534572 h 534572"/>
              <a:gd name="connsiteX2" fmla="*/ 0 w 2419643"/>
              <a:gd name="connsiteY2" fmla="*/ 534572 h 5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643" h="534572">
                <a:moveTo>
                  <a:pt x="2419643" y="0"/>
                </a:moveTo>
                <a:lnTo>
                  <a:pt x="0" y="534572"/>
                </a:lnTo>
                <a:lnTo>
                  <a:pt x="0" y="534572"/>
                </a:lnTo>
              </a:path>
            </a:pathLst>
          </a:custGeom>
          <a:solidFill>
            <a:srgbClr val="FF00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496886" y="3812345"/>
            <a:ext cx="2377440" cy="590843"/>
          </a:xfrm>
          <a:custGeom>
            <a:avLst/>
            <a:gdLst>
              <a:gd name="connsiteX0" fmla="*/ 2377440 w 2377440"/>
              <a:gd name="connsiteY0" fmla="*/ 0 h 590843"/>
              <a:gd name="connsiteX1" fmla="*/ 0 w 2377440"/>
              <a:gd name="connsiteY1" fmla="*/ 590843 h 590843"/>
              <a:gd name="connsiteX2" fmla="*/ 0 w 2377440"/>
              <a:gd name="connsiteY2" fmla="*/ 590843 h 59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7440" h="590843">
                <a:moveTo>
                  <a:pt x="2377440" y="0"/>
                </a:moveTo>
                <a:lnTo>
                  <a:pt x="0" y="590843"/>
                </a:lnTo>
                <a:lnTo>
                  <a:pt x="0" y="590843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518198" y="3861481"/>
            <a:ext cx="2745001" cy="544583"/>
          </a:xfrm>
          <a:custGeom>
            <a:avLst/>
            <a:gdLst>
              <a:gd name="connsiteX0" fmla="*/ 0 w 2745001"/>
              <a:gd name="connsiteY0" fmla="*/ 0 h 544583"/>
              <a:gd name="connsiteX1" fmla="*/ 2504049 w 2745001"/>
              <a:gd name="connsiteY1" fmla="*/ 492369 h 544583"/>
              <a:gd name="connsiteX2" fmla="*/ 2504049 w 2745001"/>
              <a:gd name="connsiteY2" fmla="*/ 506437 h 54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5001" h="544583">
                <a:moveTo>
                  <a:pt x="0" y="0"/>
                </a:moveTo>
                <a:lnTo>
                  <a:pt x="2504049" y="492369"/>
                </a:lnTo>
                <a:cubicBezTo>
                  <a:pt x="2921391" y="576775"/>
                  <a:pt x="2712720" y="541606"/>
                  <a:pt x="2504049" y="506437"/>
                </a:cubicBez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0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90" y="496388"/>
            <a:ext cx="11025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Số?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14" y="1142719"/>
            <a:ext cx="7151685" cy="5693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76" t="-2563" r="72007" b="2563"/>
          <a:stretch/>
        </p:blipFill>
        <p:spPr>
          <a:xfrm>
            <a:off x="8744549" y="1187889"/>
            <a:ext cx="2783912" cy="13782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5981" r="36173"/>
          <a:stretch/>
        </p:blipFill>
        <p:spPr>
          <a:xfrm>
            <a:off x="8738993" y="3155633"/>
            <a:ext cx="2789468" cy="1379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2301"/>
          <a:stretch/>
        </p:blipFill>
        <p:spPr>
          <a:xfrm>
            <a:off x="8744549" y="5072437"/>
            <a:ext cx="2783912" cy="1384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8744549" y="1700972"/>
            <a:ext cx="782234" cy="6926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44549" y="5507178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738993" y="3552654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3379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2579</TotalTime>
  <Words>121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HP001 4 hàng</vt:lpstr>
      <vt:lpstr>Times New Roman</vt:lpstr>
      <vt:lpstr>Office Theme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Admin</dc:creator>
  <cp:lastModifiedBy>Mrs Quynh</cp:lastModifiedBy>
  <cp:revision>35</cp:revision>
  <dcterms:created xsi:type="dcterms:W3CDTF">2020-08-11T05:19:50Z</dcterms:created>
  <dcterms:modified xsi:type="dcterms:W3CDTF">2022-10-18T15:12:28Z</dcterms:modified>
</cp:coreProperties>
</file>