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71" r:id="rId7"/>
    <p:sldId id="264" r:id="rId8"/>
    <p:sldId id="265" r:id="rId9"/>
    <p:sldId id="266" r:id="rId10"/>
    <p:sldId id="268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6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3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0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8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5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8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8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5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1A064-F88B-456A-BC3E-22CDB067247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377439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854" y="3704287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8389" y="5172891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909" y="287383"/>
            <a:ext cx="1065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32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BỒ ĐỀ</a:t>
            </a:r>
          </a:p>
        </p:txBody>
      </p:sp>
    </p:spTree>
    <p:extLst>
      <p:ext uri="{BB962C8B-B14F-4D97-AF65-F5344CB8AC3E}">
        <p14:creationId xmlns:p14="http://schemas.microsoft.com/office/powerpoint/2010/main" val="23751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4773" y="154683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4773" y="4204746"/>
            <a:ext cx="10210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&gt;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7496" y="4204746"/>
            <a:ext cx="11971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&lt;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2064" y="4204746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=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086055" y="42766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268" y="159228"/>
            <a:ext cx="45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9432" y="2568112"/>
            <a:ext cx="4939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dấu: &gt;, &lt;, =?</a:t>
            </a:r>
          </a:p>
          <a:p>
            <a:pPr algn="ctr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3…..7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4773" y="154683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4773" y="4204746"/>
            <a:ext cx="10210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7496" y="4204746"/>
            <a:ext cx="11971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2064" y="4204746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73868" y="42766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268" y="159228"/>
            <a:ext cx="45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9432" y="2568112"/>
            <a:ext cx="4939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số?</a:t>
            </a:r>
          </a:p>
          <a:p>
            <a:pPr algn="ctr"/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7,….,9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4773" y="154683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1229" y="2593272"/>
            <a:ext cx="35856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4 toa tàu.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1229" y="3750190"/>
            <a:ext cx="3673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3 toa tàu.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1229" y="4765852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2 toa tàu.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53662" y="2695918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268" y="159228"/>
            <a:ext cx="45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pic>
        <p:nvPicPr>
          <p:cNvPr id="1026" name="Picture 2" descr="Kết quả hình ảnh cho hình ảnh tàu hỏa | Hình ảnh, Hoạt hì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58" y="2374842"/>
            <a:ext cx="5002630" cy="36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op 60 Hình nền powerpoint kết thúc đẹp nhất cuối slide |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7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777" y="763675"/>
            <a:ext cx="11025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 ?</a:t>
            </a:r>
          </a:p>
        </p:txBody>
      </p:sp>
      <p:sp>
        <p:nvSpPr>
          <p:cNvPr id="5" name="Cloud 4"/>
          <p:cNvSpPr/>
          <p:nvPr/>
        </p:nvSpPr>
        <p:spPr>
          <a:xfrm>
            <a:off x="661182" y="2152359"/>
            <a:ext cx="3235569" cy="1392702"/>
          </a:xfrm>
          <a:prstGeom prst="cloud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1        3</a:t>
            </a:r>
          </a:p>
        </p:txBody>
      </p:sp>
      <p:sp>
        <p:nvSpPr>
          <p:cNvPr id="16" name="Cloud 15"/>
          <p:cNvSpPr/>
          <p:nvPr/>
        </p:nvSpPr>
        <p:spPr>
          <a:xfrm>
            <a:off x="515146" y="4386776"/>
            <a:ext cx="3235569" cy="1392702"/>
          </a:xfrm>
          <a:prstGeom prst="cloud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8       1</a:t>
            </a:r>
          </a:p>
        </p:txBody>
      </p:sp>
      <p:sp>
        <p:nvSpPr>
          <p:cNvPr id="17" name="Cloud 16"/>
          <p:cNvSpPr/>
          <p:nvPr/>
        </p:nvSpPr>
        <p:spPr>
          <a:xfrm>
            <a:off x="4455774" y="4386776"/>
            <a:ext cx="3235569" cy="1392702"/>
          </a:xfrm>
          <a:prstGeom prst="cloud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9       5</a:t>
            </a:r>
          </a:p>
        </p:txBody>
      </p:sp>
      <p:sp>
        <p:nvSpPr>
          <p:cNvPr id="18" name="Cloud 17"/>
          <p:cNvSpPr/>
          <p:nvPr/>
        </p:nvSpPr>
        <p:spPr>
          <a:xfrm>
            <a:off x="8396403" y="4386776"/>
            <a:ext cx="3235569" cy="1392702"/>
          </a:xfrm>
          <a:prstGeom prst="cloud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10      6</a:t>
            </a:r>
          </a:p>
        </p:txBody>
      </p:sp>
      <p:sp>
        <p:nvSpPr>
          <p:cNvPr id="19" name="Cloud 18"/>
          <p:cNvSpPr/>
          <p:nvPr/>
        </p:nvSpPr>
        <p:spPr>
          <a:xfrm>
            <a:off x="8396403" y="2152359"/>
            <a:ext cx="3235569" cy="1392702"/>
          </a:xfrm>
          <a:prstGeom prst="cloud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6       6</a:t>
            </a:r>
          </a:p>
        </p:txBody>
      </p:sp>
      <p:sp>
        <p:nvSpPr>
          <p:cNvPr id="20" name="Cloud 19"/>
          <p:cNvSpPr/>
          <p:nvPr/>
        </p:nvSpPr>
        <p:spPr>
          <a:xfrm>
            <a:off x="4528792" y="2152359"/>
            <a:ext cx="3235569" cy="1392702"/>
          </a:xfrm>
          <a:prstGeom prst="cloud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5       7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35599" y="2552481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05858" y="2552481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805858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35598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733335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662995" y="2605658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42051" y="2524346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669528" y="470558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79329" y="4733801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705711" y="4733801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22388" y="252434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728900" y="252434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7622" y="133265"/>
            <a:ext cx="447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11902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Hàng nào có nhiều đồ chơi hơn?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06" y="1594818"/>
            <a:ext cx="10077100" cy="4281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123406" y="2024298"/>
            <a:ext cx="759182" cy="705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99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Chọn câu trả lời đúng: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02" y="1338610"/>
            <a:ext cx="7263963" cy="47529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17553" y="1204274"/>
            <a:ext cx="3680012" cy="1713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A. Số ô tô ít hơn số máy bay.</a:t>
            </a:r>
          </a:p>
          <a:p>
            <a:pPr algn="ctr"/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8217553" y="3065247"/>
            <a:ext cx="3680012" cy="1713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algn="ctr"/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217553" y="4926221"/>
            <a:ext cx="3680012" cy="1713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algn="ctr"/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217553" y="1204274"/>
            <a:ext cx="3680012" cy="171373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277471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000" b="1" i="1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6" y="1411942"/>
            <a:ext cx="11559579" cy="5446058"/>
          </a:xfrm>
        </p:spPr>
      </p:pic>
    </p:spTree>
    <p:extLst>
      <p:ext uri="{BB962C8B-B14F-4D97-AF65-F5344CB8AC3E}">
        <p14:creationId xmlns:p14="http://schemas.microsoft.com/office/powerpoint/2010/main" val="296852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2004D-3F39-418A-5470-57DC9F072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1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102493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Số?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90" y="1001335"/>
            <a:ext cx="10857638" cy="525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5931238" y="1320914"/>
            <a:ext cx="891594" cy="831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31238" y="4065633"/>
            <a:ext cx="891594" cy="831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055417" y="4067147"/>
            <a:ext cx="891594" cy="831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89767" y="1320914"/>
            <a:ext cx="891594" cy="831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35196" y="4045357"/>
            <a:ext cx="891594" cy="831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0266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Số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90" y="1849573"/>
            <a:ext cx="8227622" cy="3991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116" y="1849573"/>
            <a:ext cx="2330889" cy="3918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0705560" y="2765197"/>
            <a:ext cx="858083" cy="779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19627" y="3680821"/>
            <a:ext cx="858083" cy="779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705559" y="4613082"/>
            <a:ext cx="858083" cy="779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083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Số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90" y="1575209"/>
            <a:ext cx="8493659" cy="4067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311" y="1575209"/>
            <a:ext cx="2351330" cy="40679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802975" y="4476705"/>
            <a:ext cx="858083" cy="779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802976" y="3547793"/>
            <a:ext cx="858083" cy="779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802976" y="2618881"/>
            <a:ext cx="858083" cy="779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092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226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Mrs Quynh</cp:lastModifiedBy>
  <cp:revision>17</cp:revision>
  <dcterms:created xsi:type="dcterms:W3CDTF">2020-08-18T12:39:05Z</dcterms:created>
  <dcterms:modified xsi:type="dcterms:W3CDTF">2022-10-18T15:29:43Z</dcterms:modified>
</cp:coreProperties>
</file>