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13" r:id="rId2"/>
    <p:sldId id="257" r:id="rId3"/>
    <p:sldId id="260" r:id="rId4"/>
    <p:sldId id="305" r:id="rId5"/>
    <p:sldId id="258" r:id="rId6"/>
    <p:sldId id="271" r:id="rId7"/>
    <p:sldId id="306" r:id="rId8"/>
    <p:sldId id="275" r:id="rId9"/>
    <p:sldId id="307" r:id="rId10"/>
    <p:sldId id="308" r:id="rId11"/>
    <p:sldId id="309" r:id="rId12"/>
    <p:sldId id="280" r:id="rId13"/>
    <p:sldId id="310" r:id="rId14"/>
    <p:sldId id="311" r:id="rId15"/>
    <p:sldId id="312"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4F002-939F-420F-87C1-44F4CC80AF1D}"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82D034-003A-4044-8654-C13E6D9C5EDC}" type="slidenum">
              <a:rPr lang="en-US" smtClean="0"/>
              <a:t>‹#›</a:t>
            </a:fld>
            <a:endParaRPr lang="en-US"/>
          </a:p>
        </p:txBody>
      </p:sp>
    </p:spTree>
    <p:extLst>
      <p:ext uri="{BB962C8B-B14F-4D97-AF65-F5344CB8AC3E}">
        <p14:creationId xmlns:p14="http://schemas.microsoft.com/office/powerpoint/2010/main" val="7923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00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23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d768e69cfa_0_3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d768e69cfa_0_3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20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59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82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5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d768e69cfa_0_5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d768e69cfa_0_5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89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82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d38073794d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d3807379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61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5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360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2374200" y="1773000"/>
            <a:ext cx="7443600" cy="316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8666"/>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3096000" y="4956967"/>
            <a:ext cx="6000000" cy="590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2406118" y="907774"/>
            <a:ext cx="1224895"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oogle Shape;17;p2"/>
          <p:cNvGrpSpPr/>
          <p:nvPr/>
        </p:nvGrpSpPr>
        <p:grpSpPr>
          <a:xfrm>
            <a:off x="384917" y="2882605"/>
            <a:ext cx="1623311"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26;p2"/>
          <p:cNvGrpSpPr/>
          <p:nvPr/>
        </p:nvGrpSpPr>
        <p:grpSpPr>
          <a:xfrm>
            <a:off x="5199638" y="569431"/>
            <a:ext cx="2202244"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35;p2"/>
          <p:cNvGrpSpPr/>
          <p:nvPr/>
        </p:nvGrpSpPr>
        <p:grpSpPr>
          <a:xfrm>
            <a:off x="9668549" y="4956980"/>
            <a:ext cx="1354408"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 name="Google Shape;48;p2"/>
          <p:cNvGrpSpPr/>
          <p:nvPr/>
        </p:nvGrpSpPr>
        <p:grpSpPr>
          <a:xfrm rot="1386123">
            <a:off x="1173388" y="4865247"/>
            <a:ext cx="143094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55;p2"/>
          <p:cNvGrpSpPr/>
          <p:nvPr/>
        </p:nvGrpSpPr>
        <p:grpSpPr>
          <a:xfrm rot="8903269">
            <a:off x="-83157" y="163265"/>
            <a:ext cx="1467960"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 name="Google Shape;62;p2"/>
          <p:cNvGrpSpPr/>
          <p:nvPr/>
        </p:nvGrpSpPr>
        <p:grpSpPr>
          <a:xfrm>
            <a:off x="10043124" y="1685861"/>
            <a:ext cx="3367777" cy="2147740"/>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Google Shape;74;p2"/>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844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9782600" y="6834634"/>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54" name="Google Shape;1454;p32"/>
          <p:cNvGrpSpPr/>
          <p:nvPr/>
        </p:nvGrpSpPr>
        <p:grpSpPr>
          <a:xfrm flipH="1">
            <a:off x="-396262" y="1235567"/>
            <a:ext cx="1367964" cy="1081376"/>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63" name="Google Shape;1463;p32"/>
          <p:cNvGrpSpPr/>
          <p:nvPr/>
        </p:nvGrpSpPr>
        <p:grpSpPr>
          <a:xfrm rot="-3617422" flipH="1">
            <a:off x="11321327" y="6139941"/>
            <a:ext cx="852331" cy="509352"/>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0" name="Google Shape;1470;p32"/>
          <p:cNvGrpSpPr/>
          <p:nvPr/>
        </p:nvGrpSpPr>
        <p:grpSpPr>
          <a:xfrm flipH="1">
            <a:off x="83546" y="5593040"/>
            <a:ext cx="888153" cy="1297929"/>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4" name="Google Shape;1484;p32"/>
          <p:cNvGrpSpPr/>
          <p:nvPr/>
        </p:nvGrpSpPr>
        <p:grpSpPr>
          <a:xfrm rot="10800000" flipH="1">
            <a:off x="10426901" y="-295959"/>
            <a:ext cx="2120540" cy="924348"/>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3" name="Google Shape;1493;p32"/>
          <p:cNvGrpSpPr/>
          <p:nvPr/>
        </p:nvGrpSpPr>
        <p:grpSpPr>
          <a:xfrm rot="2839265">
            <a:off x="761753" y="-227152"/>
            <a:ext cx="1065720" cy="1386513"/>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4621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10043142" y="4855413"/>
            <a:ext cx="1179572" cy="2002585"/>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6" name="Google Shape;1506;p33"/>
          <p:cNvGrpSpPr/>
          <p:nvPr/>
        </p:nvGrpSpPr>
        <p:grpSpPr>
          <a:xfrm flipH="1">
            <a:off x="10300589" y="1443976"/>
            <a:ext cx="2716935" cy="2147739"/>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5" name="Google Shape;1515;p33"/>
          <p:cNvGrpSpPr/>
          <p:nvPr/>
        </p:nvGrpSpPr>
        <p:grpSpPr>
          <a:xfrm flipH="1">
            <a:off x="3864676" y="-915657"/>
            <a:ext cx="3367777" cy="2147740"/>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7" name="Google Shape;1527;p33"/>
          <p:cNvGrpSpPr/>
          <p:nvPr/>
        </p:nvGrpSpPr>
        <p:grpSpPr>
          <a:xfrm rot="615299" flipH="1">
            <a:off x="372557" y="1412122"/>
            <a:ext cx="2202201" cy="1999527"/>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2" name="Google Shape;1542;p33"/>
          <p:cNvGrpSpPr/>
          <p:nvPr/>
        </p:nvGrpSpPr>
        <p:grpSpPr>
          <a:xfrm>
            <a:off x="1166943" y="4627399"/>
            <a:ext cx="1360515" cy="2309856"/>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49" name="Google Shape;1549;p33"/>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33"/>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33"/>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33"/>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33"/>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33"/>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33"/>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9004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79265" y="5456936"/>
            <a:ext cx="1424348" cy="1276733"/>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70" name="Google Shape;1570;p34"/>
          <p:cNvGrpSpPr/>
          <p:nvPr/>
        </p:nvGrpSpPr>
        <p:grpSpPr>
          <a:xfrm rot="-4477981" flipH="1">
            <a:off x="11187221" y="5626183"/>
            <a:ext cx="1065851" cy="939624"/>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81" name="Google Shape;1581;p34"/>
          <p:cNvGrpSpPr/>
          <p:nvPr/>
        </p:nvGrpSpPr>
        <p:grpSpPr>
          <a:xfrm flipH="1">
            <a:off x="488921" y="-240769"/>
            <a:ext cx="2829184" cy="188612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89" name="Google Shape;1589;p34"/>
          <p:cNvGrpSpPr/>
          <p:nvPr/>
        </p:nvGrpSpPr>
        <p:grpSpPr>
          <a:xfrm flipH="1">
            <a:off x="10974386" y="2382291"/>
            <a:ext cx="1703989" cy="1347004"/>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98" name="Google Shape;1598;p34"/>
          <p:cNvGrpSpPr/>
          <p:nvPr/>
        </p:nvGrpSpPr>
        <p:grpSpPr>
          <a:xfrm rot="10800000" flipH="1">
            <a:off x="4932665" y="-249093"/>
            <a:ext cx="2120540" cy="924348"/>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3233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wrap="square" lIns="91425" tIns="91425" rIns="91425" bIns="91425" anchor="t" anchorCtr="0">
            <a:noAutofit/>
          </a:bodyPr>
          <a:lstStyle>
            <a:lvl1pPr marL="609585" lvl="0" indent="-507987" rtl="0">
              <a:spcBef>
                <a:spcPts val="0"/>
              </a:spcBef>
              <a:spcAft>
                <a:spcPts val="0"/>
              </a:spcAft>
              <a:buClr>
                <a:schemeClr val="lt1"/>
              </a:buClr>
              <a:buSzPts val="2400"/>
              <a:buFont typeface="Work Sans"/>
              <a:buAutoNum type="arabicPeriod"/>
              <a:defRPr sz="1467">
                <a:solidFill>
                  <a:schemeClr val="dk1"/>
                </a:solidFill>
                <a:latin typeface="Comfortaa"/>
                <a:ea typeface="Comfortaa"/>
                <a:cs typeface="Comfortaa"/>
                <a:sym typeface="Comfortaa"/>
              </a:defRPr>
            </a:lvl1pPr>
            <a:lvl2pPr marL="1219170" lvl="1" indent="-423323"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828754" lvl="2" indent="-423323"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2438339" lvl="3" indent="-423323"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3047924" lvl="4" indent="-423323"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3657509" lvl="5" indent="-423323"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4267093" lvl="6" indent="-423323"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4876678" lvl="7" indent="-423323"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5486263" lvl="8" indent="-423323"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10458773" y="302305"/>
            <a:ext cx="1831183" cy="1662655"/>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125;p4"/>
          <p:cNvGrpSpPr/>
          <p:nvPr/>
        </p:nvGrpSpPr>
        <p:grpSpPr>
          <a:xfrm>
            <a:off x="122343" y="5276980"/>
            <a:ext cx="944459" cy="1638049"/>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 name="Google Shape;133;p4"/>
          <p:cNvGrpSpPr/>
          <p:nvPr/>
        </p:nvGrpSpPr>
        <p:grpSpPr>
          <a:xfrm>
            <a:off x="11214428" y="5965307"/>
            <a:ext cx="717137" cy="741144"/>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 name="Google Shape;143;p4"/>
          <p:cNvGrpSpPr/>
          <p:nvPr/>
        </p:nvGrpSpPr>
        <p:grpSpPr>
          <a:xfrm>
            <a:off x="163786" y="167089"/>
            <a:ext cx="806205" cy="770716"/>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0342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381087" y="270520"/>
            <a:ext cx="1831193" cy="1662664"/>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9" name="Google Shape;209;p6"/>
          <p:cNvGrpSpPr/>
          <p:nvPr/>
        </p:nvGrpSpPr>
        <p:grpSpPr>
          <a:xfrm flipH="1">
            <a:off x="11040696" y="5276980"/>
            <a:ext cx="944459" cy="1638049"/>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1" name="Google Shape;221;p6"/>
          <p:cNvGrpSpPr/>
          <p:nvPr/>
        </p:nvGrpSpPr>
        <p:grpSpPr>
          <a:xfrm flipH="1">
            <a:off x="175934" y="5946073"/>
            <a:ext cx="717137" cy="741144"/>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 name="Google Shape;231;p6"/>
          <p:cNvGrpSpPr/>
          <p:nvPr/>
        </p:nvGrpSpPr>
        <p:grpSpPr>
          <a:xfrm rot="-7204672" flipH="1">
            <a:off x="11267377" y="380868"/>
            <a:ext cx="717135" cy="364061"/>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7861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xfrm>
            <a:off x="1166933" y="2404267"/>
            <a:ext cx="4188800" cy="680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200"/>
              <a:buNone/>
              <a:defRPr i="0"/>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242" name="Google Shape;242;p7"/>
          <p:cNvSpPr txBox="1">
            <a:spLocks noGrp="1"/>
          </p:cNvSpPr>
          <p:nvPr>
            <p:ph type="subTitle" idx="1"/>
          </p:nvPr>
        </p:nvSpPr>
        <p:spPr>
          <a:xfrm>
            <a:off x="1166933" y="3168067"/>
            <a:ext cx="4259200" cy="176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latin typeface="Comfortaa"/>
                <a:ea typeface="Comfortaa"/>
                <a:cs typeface="Comfortaa"/>
                <a:sym typeface="Comfortaa"/>
              </a:defRPr>
            </a:lvl1pPr>
            <a:lvl2pPr lvl="1" rtl="0">
              <a:spcBef>
                <a:spcPts val="0"/>
              </a:spcBef>
              <a:spcAft>
                <a:spcPts val="0"/>
              </a:spcAft>
              <a:buNone/>
              <a:defRPr sz="2400">
                <a:solidFill>
                  <a:schemeClr val="dk1"/>
                </a:solidFill>
                <a:latin typeface="Comfortaa"/>
                <a:ea typeface="Comfortaa"/>
                <a:cs typeface="Comfortaa"/>
                <a:sym typeface="Comfortaa"/>
              </a:defRPr>
            </a:lvl2pPr>
            <a:lvl3pPr lvl="2" rtl="0">
              <a:spcBef>
                <a:spcPts val="0"/>
              </a:spcBef>
              <a:spcAft>
                <a:spcPts val="0"/>
              </a:spcAft>
              <a:buNone/>
              <a:defRPr sz="2400">
                <a:solidFill>
                  <a:schemeClr val="dk1"/>
                </a:solidFill>
                <a:latin typeface="Comfortaa"/>
                <a:ea typeface="Comfortaa"/>
                <a:cs typeface="Comfortaa"/>
                <a:sym typeface="Comfortaa"/>
              </a:defRPr>
            </a:lvl3pPr>
            <a:lvl4pPr lvl="3" rtl="0">
              <a:spcBef>
                <a:spcPts val="0"/>
              </a:spcBef>
              <a:spcAft>
                <a:spcPts val="0"/>
              </a:spcAft>
              <a:buNone/>
              <a:defRPr sz="2400">
                <a:solidFill>
                  <a:schemeClr val="dk1"/>
                </a:solidFill>
                <a:latin typeface="Comfortaa"/>
                <a:ea typeface="Comfortaa"/>
                <a:cs typeface="Comfortaa"/>
                <a:sym typeface="Comfortaa"/>
              </a:defRPr>
            </a:lvl4pPr>
            <a:lvl5pPr lvl="4" rtl="0">
              <a:spcBef>
                <a:spcPts val="0"/>
              </a:spcBef>
              <a:spcAft>
                <a:spcPts val="0"/>
              </a:spcAft>
              <a:buNone/>
              <a:defRPr sz="2400">
                <a:solidFill>
                  <a:schemeClr val="dk1"/>
                </a:solidFill>
                <a:latin typeface="Comfortaa"/>
                <a:ea typeface="Comfortaa"/>
                <a:cs typeface="Comfortaa"/>
                <a:sym typeface="Comfortaa"/>
              </a:defRPr>
            </a:lvl5pPr>
            <a:lvl6pPr lvl="5" rtl="0">
              <a:spcBef>
                <a:spcPts val="0"/>
              </a:spcBef>
              <a:spcAft>
                <a:spcPts val="0"/>
              </a:spcAft>
              <a:buNone/>
              <a:defRPr sz="2400">
                <a:solidFill>
                  <a:schemeClr val="dk1"/>
                </a:solidFill>
                <a:latin typeface="Comfortaa"/>
                <a:ea typeface="Comfortaa"/>
                <a:cs typeface="Comfortaa"/>
                <a:sym typeface="Comfortaa"/>
              </a:defRPr>
            </a:lvl6pPr>
            <a:lvl7pPr lvl="6" rtl="0">
              <a:spcBef>
                <a:spcPts val="0"/>
              </a:spcBef>
              <a:spcAft>
                <a:spcPts val="0"/>
              </a:spcAft>
              <a:buNone/>
              <a:defRPr sz="2400">
                <a:solidFill>
                  <a:schemeClr val="dk1"/>
                </a:solidFill>
                <a:latin typeface="Comfortaa"/>
                <a:ea typeface="Comfortaa"/>
                <a:cs typeface="Comfortaa"/>
                <a:sym typeface="Comfortaa"/>
              </a:defRPr>
            </a:lvl7pPr>
            <a:lvl8pPr lvl="7" rtl="0">
              <a:spcBef>
                <a:spcPts val="0"/>
              </a:spcBef>
              <a:spcAft>
                <a:spcPts val="0"/>
              </a:spcAft>
              <a:buNone/>
              <a:defRPr sz="2400">
                <a:solidFill>
                  <a:schemeClr val="dk1"/>
                </a:solidFill>
                <a:latin typeface="Comfortaa"/>
                <a:ea typeface="Comfortaa"/>
                <a:cs typeface="Comfortaa"/>
                <a:sym typeface="Comfortaa"/>
              </a:defRPr>
            </a:lvl8pPr>
            <a:lvl9pPr lvl="8" rtl="0">
              <a:spcBef>
                <a:spcPts val="0"/>
              </a:spcBef>
              <a:spcAft>
                <a:spcPts val="0"/>
              </a:spcAft>
              <a:buNone/>
              <a:defRPr sz="2400">
                <a:solidFill>
                  <a:schemeClr val="dk1"/>
                </a:solidFill>
                <a:latin typeface="Comfortaa"/>
                <a:ea typeface="Comfortaa"/>
                <a:cs typeface="Comfortaa"/>
                <a:sym typeface="Comfortaa"/>
              </a:defRPr>
            </a:lvl9pPr>
          </a:lstStyle>
          <a:p>
            <a:endParaRPr/>
          </a:p>
        </p:txBody>
      </p:sp>
      <p:grpSp>
        <p:nvGrpSpPr>
          <p:cNvPr id="243" name="Google Shape;243;p7"/>
          <p:cNvGrpSpPr/>
          <p:nvPr/>
        </p:nvGrpSpPr>
        <p:grpSpPr>
          <a:xfrm rot="-1253449" flipH="1">
            <a:off x="10553803" y="5089036"/>
            <a:ext cx="1366188" cy="1777425"/>
            <a:chOff x="4318023" y="4113296"/>
            <a:chExt cx="716422" cy="932073"/>
          </a:xfrm>
        </p:grpSpPr>
        <p:sp>
          <p:nvSpPr>
            <p:cNvPr id="244" name="Google Shape;244;p7"/>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7"/>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7"/>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7"/>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8" name="Google Shape;248;p7"/>
          <p:cNvGrpSpPr/>
          <p:nvPr/>
        </p:nvGrpSpPr>
        <p:grpSpPr>
          <a:xfrm>
            <a:off x="3304456" y="5092124"/>
            <a:ext cx="2085305" cy="1648435"/>
            <a:chOff x="855987" y="2204128"/>
            <a:chExt cx="1217483" cy="962421"/>
          </a:xfrm>
        </p:grpSpPr>
        <p:grpSp>
          <p:nvGrpSpPr>
            <p:cNvPr id="249" name="Google Shape;249;p7"/>
            <p:cNvGrpSpPr/>
            <p:nvPr/>
          </p:nvGrpSpPr>
          <p:grpSpPr>
            <a:xfrm>
              <a:off x="855987" y="2204128"/>
              <a:ext cx="1146639" cy="962421"/>
              <a:chOff x="958238" y="2157575"/>
              <a:chExt cx="1115191" cy="936025"/>
            </a:xfrm>
          </p:grpSpPr>
          <p:sp>
            <p:nvSpPr>
              <p:cNvPr id="250" name="Google Shape;250;p7"/>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7"/>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7"/>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7"/>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6" name="Google Shape;256;p7"/>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7" name="Google Shape;257;p7"/>
          <p:cNvGrpSpPr/>
          <p:nvPr/>
        </p:nvGrpSpPr>
        <p:grpSpPr>
          <a:xfrm>
            <a:off x="-756643" y="-157657"/>
            <a:ext cx="3367777" cy="2147740"/>
            <a:chOff x="7239867" y="1514545"/>
            <a:chExt cx="2525833" cy="1610805"/>
          </a:xfrm>
        </p:grpSpPr>
        <p:grpSp>
          <p:nvGrpSpPr>
            <p:cNvPr id="258" name="Google Shape;258;p7"/>
            <p:cNvGrpSpPr/>
            <p:nvPr/>
          </p:nvGrpSpPr>
          <p:grpSpPr>
            <a:xfrm>
              <a:off x="7346663" y="1514545"/>
              <a:ext cx="2419037" cy="1551678"/>
              <a:chOff x="7410211" y="1555302"/>
              <a:chExt cx="2355440" cy="1510884"/>
            </a:xfrm>
          </p:grpSpPr>
          <p:grpSp>
            <p:nvGrpSpPr>
              <p:cNvPr id="259" name="Google Shape;259;p7"/>
              <p:cNvGrpSpPr/>
              <p:nvPr/>
            </p:nvGrpSpPr>
            <p:grpSpPr>
              <a:xfrm>
                <a:off x="7410211" y="1555302"/>
                <a:ext cx="2355440" cy="1510884"/>
                <a:chOff x="761258" y="2062480"/>
                <a:chExt cx="1646470" cy="1056119"/>
              </a:xfrm>
            </p:grpSpPr>
            <p:sp>
              <p:nvSpPr>
                <p:cNvPr id="260" name="Google Shape;260;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6" name="Google Shape;266;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8" name="Google Shape;268;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9" name="Google Shape;269;p7"/>
          <p:cNvGrpSpPr/>
          <p:nvPr/>
        </p:nvGrpSpPr>
        <p:grpSpPr>
          <a:xfrm>
            <a:off x="313025" y="5214949"/>
            <a:ext cx="932740" cy="1525628"/>
            <a:chOff x="6168935" y="2859502"/>
            <a:chExt cx="1408973" cy="2304574"/>
          </a:xfrm>
        </p:grpSpPr>
        <p:grpSp>
          <p:nvGrpSpPr>
            <p:cNvPr id="270" name="Google Shape;270;p7"/>
            <p:cNvGrpSpPr/>
            <p:nvPr/>
          </p:nvGrpSpPr>
          <p:grpSpPr>
            <a:xfrm>
              <a:off x="6168935" y="2859502"/>
              <a:ext cx="1408973" cy="2304574"/>
              <a:chOff x="-714598" y="3684851"/>
              <a:chExt cx="341453" cy="558441"/>
            </a:xfrm>
          </p:grpSpPr>
          <p:sp>
            <p:nvSpPr>
              <p:cNvPr id="271" name="Google Shape;271;p7"/>
              <p:cNvSpPr/>
              <p:nvPr/>
            </p:nvSpPr>
            <p:spPr>
              <a:xfrm>
                <a:off x="-636793" y="3777865"/>
                <a:ext cx="110261" cy="353121"/>
              </a:xfrm>
              <a:custGeom>
                <a:avLst/>
                <a:gdLst/>
                <a:ahLst/>
                <a:cxnLst/>
                <a:rect l="l" t="t" r="r" b="b"/>
                <a:pathLst>
                  <a:path w="1240" h="3971" extrusionOk="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7"/>
              <p:cNvSpPr/>
              <p:nvPr/>
            </p:nvSpPr>
            <p:spPr>
              <a:xfrm>
                <a:off x="-548228" y="3839221"/>
                <a:ext cx="92921" cy="328489"/>
              </a:xfrm>
              <a:custGeom>
                <a:avLst/>
                <a:gdLst/>
                <a:ahLst/>
                <a:cxnLst/>
                <a:rect l="l" t="t" r="r" b="b"/>
                <a:pathLst>
                  <a:path w="1045" h="3694" extrusionOk="0">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7"/>
              <p:cNvSpPr/>
              <p:nvPr/>
            </p:nvSpPr>
            <p:spPr>
              <a:xfrm>
                <a:off x="-714598" y="3684851"/>
                <a:ext cx="166369" cy="171981"/>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7"/>
              <p:cNvSpPr/>
              <p:nvPr/>
            </p:nvSpPr>
            <p:spPr>
              <a:xfrm>
                <a:off x="-561210" y="3750565"/>
                <a:ext cx="188066" cy="177850"/>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7"/>
              <p:cNvSpPr/>
              <p:nvPr/>
            </p:nvSpPr>
            <p:spPr>
              <a:xfrm>
                <a:off x="-686499" y="3891063"/>
                <a:ext cx="121020" cy="108400"/>
              </a:xfrm>
              <a:custGeom>
                <a:avLst/>
                <a:gdLst/>
                <a:ahLst/>
                <a:cxnLst/>
                <a:rect l="l" t="t" r="r" b="b"/>
                <a:pathLst>
                  <a:path w="1361" h="1219" extrusionOk="0">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7"/>
              <p:cNvSpPr/>
              <p:nvPr/>
            </p:nvSpPr>
            <p:spPr>
              <a:xfrm>
                <a:off x="-505013" y="3906180"/>
                <a:ext cx="121020" cy="108400"/>
              </a:xfrm>
              <a:custGeom>
                <a:avLst/>
                <a:gdLst/>
                <a:ahLst/>
                <a:cxnLst/>
                <a:rect l="l" t="t" r="r" b="b"/>
                <a:pathLst>
                  <a:path w="1361" h="1219" extrusionOk="0">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7"/>
              <p:cNvSpPr/>
              <p:nvPr/>
            </p:nvSpPr>
            <p:spPr>
              <a:xfrm>
                <a:off x="-643284" y="3930545"/>
                <a:ext cx="75671" cy="60024"/>
              </a:xfrm>
              <a:custGeom>
                <a:avLst/>
                <a:gdLst/>
                <a:ahLst/>
                <a:cxnLst/>
                <a:rect l="l" t="t" r="r" b="b"/>
                <a:pathLst>
                  <a:path w="851" h="675" extrusionOk="0">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7"/>
              <p:cNvSpPr/>
              <p:nvPr/>
            </p:nvSpPr>
            <p:spPr>
              <a:xfrm>
                <a:off x="-509370" y="3949397"/>
                <a:ext cx="80028" cy="56290"/>
              </a:xfrm>
              <a:custGeom>
                <a:avLst/>
                <a:gdLst/>
                <a:ahLst/>
                <a:cxnLst/>
                <a:rect l="l" t="t" r="r" b="b"/>
                <a:pathLst>
                  <a:path w="900" h="633" extrusionOk="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7"/>
              <p:cNvSpPr/>
              <p:nvPr/>
            </p:nvSpPr>
            <p:spPr>
              <a:xfrm>
                <a:off x="-539603" y="3817613"/>
                <a:ext cx="118886" cy="75764"/>
              </a:xfrm>
              <a:custGeom>
                <a:avLst/>
                <a:gdLst/>
                <a:ahLst/>
                <a:cxnLst/>
                <a:rect l="l" t="t" r="r" b="b"/>
                <a:pathLst>
                  <a:path w="1337" h="852" extrusionOk="0">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7"/>
              <p:cNvSpPr/>
              <p:nvPr/>
            </p:nvSpPr>
            <p:spPr>
              <a:xfrm>
                <a:off x="-692990" y="3761503"/>
                <a:ext cx="131868" cy="58424"/>
              </a:xfrm>
              <a:custGeom>
                <a:avLst/>
                <a:gdLst/>
                <a:ahLst/>
                <a:cxnLst/>
                <a:rect l="l" t="t" r="r" b="b"/>
                <a:pathLst>
                  <a:path w="1483" h="657" extrusionOk="0">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7"/>
              <p:cNvSpPr/>
              <p:nvPr/>
            </p:nvSpPr>
            <p:spPr>
              <a:xfrm>
                <a:off x="-664891" y="4027204"/>
                <a:ext cx="267916" cy="216088"/>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82" name="Google Shape;282;p7"/>
            <p:cNvSpPr/>
            <p:nvPr/>
          </p:nvSpPr>
          <p:spPr>
            <a:xfrm>
              <a:off x="6350500" y="4521609"/>
              <a:ext cx="1179950" cy="287650"/>
            </a:xfrm>
            <a:custGeom>
              <a:avLst/>
              <a:gdLst/>
              <a:ahLst/>
              <a:cxnLst/>
              <a:rect l="l" t="t" r="r" b="b"/>
              <a:pathLst>
                <a:path w="47198" h="11506" extrusionOk="0">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dk1"/>
              </a:solidFill>
              <a:prstDash val="solid"/>
              <a:round/>
              <a:headEnd type="none" w="med" len="med"/>
              <a:tailEnd type="none" w="med" len="med"/>
            </a:ln>
          </p:spPr>
        </p:sp>
      </p:grpSp>
      <p:grpSp>
        <p:nvGrpSpPr>
          <p:cNvPr id="283" name="Google Shape;283;p7"/>
          <p:cNvGrpSpPr/>
          <p:nvPr/>
        </p:nvGrpSpPr>
        <p:grpSpPr>
          <a:xfrm>
            <a:off x="10281791" y="195203"/>
            <a:ext cx="2767303" cy="1441992"/>
            <a:chOff x="7239867" y="1514545"/>
            <a:chExt cx="2525833" cy="1610805"/>
          </a:xfrm>
        </p:grpSpPr>
        <p:grpSp>
          <p:nvGrpSpPr>
            <p:cNvPr id="284" name="Google Shape;284;p7"/>
            <p:cNvGrpSpPr/>
            <p:nvPr/>
          </p:nvGrpSpPr>
          <p:grpSpPr>
            <a:xfrm>
              <a:off x="7346663" y="1514545"/>
              <a:ext cx="2419037" cy="1551678"/>
              <a:chOff x="7410211" y="1555302"/>
              <a:chExt cx="2355440" cy="1510884"/>
            </a:xfrm>
          </p:grpSpPr>
          <p:grpSp>
            <p:nvGrpSpPr>
              <p:cNvPr id="285" name="Google Shape;285;p7"/>
              <p:cNvGrpSpPr/>
              <p:nvPr/>
            </p:nvGrpSpPr>
            <p:grpSpPr>
              <a:xfrm>
                <a:off x="7410211" y="1555302"/>
                <a:ext cx="2355440" cy="1510884"/>
                <a:chOff x="761258" y="2062480"/>
                <a:chExt cx="1646470" cy="1056119"/>
              </a:xfrm>
            </p:grpSpPr>
            <p:sp>
              <p:nvSpPr>
                <p:cNvPr id="286" name="Google Shape;286;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2" name="Google Shape;292;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4" name="Google Shape;294;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8164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2372200" y="1390433"/>
            <a:ext cx="7447600" cy="4240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3333"/>
            </a:lvl1pPr>
            <a:lvl2pPr lvl="1" rtl="0">
              <a:spcBef>
                <a:spcPts val="0"/>
              </a:spcBef>
              <a:spcAft>
                <a:spcPts val="0"/>
              </a:spcAft>
              <a:buSzPts val="4800"/>
              <a:buNone/>
              <a:defRPr sz="6400" b="0"/>
            </a:lvl2pPr>
            <a:lvl3pPr lvl="2" rtl="0">
              <a:spcBef>
                <a:spcPts val="0"/>
              </a:spcBef>
              <a:spcAft>
                <a:spcPts val="0"/>
              </a:spcAft>
              <a:buSzPts val="4800"/>
              <a:buNone/>
              <a:defRPr sz="6400" b="0"/>
            </a:lvl3pPr>
            <a:lvl4pPr lvl="3" rtl="0">
              <a:spcBef>
                <a:spcPts val="0"/>
              </a:spcBef>
              <a:spcAft>
                <a:spcPts val="0"/>
              </a:spcAft>
              <a:buSzPts val="4800"/>
              <a:buNone/>
              <a:defRPr sz="6400" b="0"/>
            </a:lvl4pPr>
            <a:lvl5pPr lvl="4" rtl="0">
              <a:spcBef>
                <a:spcPts val="0"/>
              </a:spcBef>
              <a:spcAft>
                <a:spcPts val="0"/>
              </a:spcAft>
              <a:buSzPts val="4800"/>
              <a:buNone/>
              <a:defRPr sz="6400" b="0"/>
            </a:lvl5pPr>
            <a:lvl6pPr lvl="5" rtl="0">
              <a:spcBef>
                <a:spcPts val="0"/>
              </a:spcBef>
              <a:spcAft>
                <a:spcPts val="0"/>
              </a:spcAft>
              <a:buSzPts val="4800"/>
              <a:buNone/>
              <a:defRPr sz="6400" b="0"/>
            </a:lvl6pPr>
            <a:lvl7pPr lvl="6" rtl="0">
              <a:spcBef>
                <a:spcPts val="0"/>
              </a:spcBef>
              <a:spcAft>
                <a:spcPts val="0"/>
              </a:spcAft>
              <a:buSzPts val="4800"/>
              <a:buNone/>
              <a:defRPr sz="6400" b="0"/>
            </a:lvl7pPr>
            <a:lvl8pPr lvl="7" rtl="0">
              <a:spcBef>
                <a:spcPts val="0"/>
              </a:spcBef>
              <a:spcAft>
                <a:spcPts val="0"/>
              </a:spcAft>
              <a:buSzPts val="4800"/>
              <a:buNone/>
              <a:defRPr sz="6400" b="0"/>
            </a:lvl8pPr>
            <a:lvl9pPr lvl="8" rtl="0">
              <a:spcBef>
                <a:spcPts val="0"/>
              </a:spcBef>
              <a:spcAft>
                <a:spcPts val="0"/>
              </a:spcAft>
              <a:buSzPts val="4800"/>
              <a:buNone/>
              <a:defRPr sz="6400" b="0"/>
            </a:lvl9pPr>
          </a:lstStyle>
          <a:p>
            <a:endParaRPr/>
          </a:p>
        </p:txBody>
      </p:sp>
      <p:grpSp>
        <p:nvGrpSpPr>
          <p:cNvPr id="297" name="Google Shape;297;p8"/>
          <p:cNvGrpSpPr/>
          <p:nvPr/>
        </p:nvGrpSpPr>
        <p:grpSpPr>
          <a:xfrm>
            <a:off x="-249464" y="3053047"/>
            <a:ext cx="2716935" cy="2147739"/>
            <a:chOff x="855987" y="2204128"/>
            <a:chExt cx="1217483" cy="962421"/>
          </a:xfrm>
        </p:grpSpPr>
        <p:grpSp>
          <p:nvGrpSpPr>
            <p:cNvPr id="298" name="Google Shape;298;p8"/>
            <p:cNvGrpSpPr/>
            <p:nvPr/>
          </p:nvGrpSpPr>
          <p:grpSpPr>
            <a:xfrm>
              <a:off x="855987" y="2204128"/>
              <a:ext cx="1146639" cy="962421"/>
              <a:chOff x="958238" y="2157575"/>
              <a:chExt cx="1115191" cy="936025"/>
            </a:xfrm>
          </p:grpSpPr>
          <p:sp>
            <p:nvSpPr>
              <p:cNvPr id="299" name="Google Shape;299;p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05" name="Google Shape;305;p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6" name="Google Shape;306;p8"/>
          <p:cNvGrpSpPr/>
          <p:nvPr/>
        </p:nvGrpSpPr>
        <p:grpSpPr>
          <a:xfrm>
            <a:off x="7360838" y="208364"/>
            <a:ext cx="2202244" cy="959963"/>
            <a:chOff x="3965010" y="571479"/>
            <a:chExt cx="1651683" cy="719972"/>
          </a:xfrm>
        </p:grpSpPr>
        <p:grpSp>
          <p:nvGrpSpPr>
            <p:cNvPr id="307" name="Google Shape;307;p8"/>
            <p:cNvGrpSpPr/>
            <p:nvPr/>
          </p:nvGrpSpPr>
          <p:grpSpPr>
            <a:xfrm>
              <a:off x="3965010" y="571479"/>
              <a:ext cx="1446820" cy="719972"/>
              <a:chOff x="3953250" y="571500"/>
              <a:chExt cx="1383325" cy="766825"/>
            </a:xfrm>
          </p:grpSpPr>
          <p:grpSp>
            <p:nvGrpSpPr>
              <p:cNvPr id="308" name="Google Shape;308;p8"/>
              <p:cNvGrpSpPr/>
              <p:nvPr/>
            </p:nvGrpSpPr>
            <p:grpSpPr>
              <a:xfrm>
                <a:off x="3953250" y="571500"/>
                <a:ext cx="1383166" cy="669650"/>
                <a:chOff x="897088" y="2374675"/>
                <a:chExt cx="1383166" cy="669650"/>
              </a:xfrm>
            </p:grpSpPr>
            <p:sp>
              <p:nvSpPr>
                <p:cNvPr id="309" name="Google Shape;309;p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3" name="Google Shape;313;p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4" name="Google Shape;314;p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5" name="Google Shape;315;p8"/>
          <p:cNvGrpSpPr/>
          <p:nvPr/>
        </p:nvGrpSpPr>
        <p:grpSpPr>
          <a:xfrm rot="8903269">
            <a:off x="-83157" y="163265"/>
            <a:ext cx="1467960" cy="1050163"/>
            <a:chOff x="1202177" y="4613417"/>
            <a:chExt cx="528376" cy="377938"/>
          </a:xfrm>
        </p:grpSpPr>
        <p:sp>
          <p:nvSpPr>
            <p:cNvPr id="316" name="Google Shape;316;p8"/>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8"/>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8"/>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8"/>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8"/>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8"/>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2" name="Google Shape;322;p8"/>
          <p:cNvGrpSpPr/>
          <p:nvPr/>
        </p:nvGrpSpPr>
        <p:grpSpPr>
          <a:xfrm>
            <a:off x="9632090" y="2894827"/>
            <a:ext cx="3367777" cy="2147740"/>
            <a:chOff x="7239867" y="1514545"/>
            <a:chExt cx="2525833" cy="1610805"/>
          </a:xfrm>
        </p:grpSpPr>
        <p:grpSp>
          <p:nvGrpSpPr>
            <p:cNvPr id="323" name="Google Shape;323;p8"/>
            <p:cNvGrpSpPr/>
            <p:nvPr/>
          </p:nvGrpSpPr>
          <p:grpSpPr>
            <a:xfrm>
              <a:off x="7346663" y="1514545"/>
              <a:ext cx="2419037" cy="1551678"/>
              <a:chOff x="7410211" y="1555302"/>
              <a:chExt cx="2355440" cy="1510884"/>
            </a:xfrm>
          </p:grpSpPr>
          <p:grpSp>
            <p:nvGrpSpPr>
              <p:cNvPr id="324" name="Google Shape;324;p8"/>
              <p:cNvGrpSpPr/>
              <p:nvPr/>
            </p:nvGrpSpPr>
            <p:grpSpPr>
              <a:xfrm>
                <a:off x="7410211" y="1555302"/>
                <a:ext cx="2355440" cy="1510884"/>
                <a:chOff x="761258" y="2062480"/>
                <a:chExt cx="1646470" cy="1056119"/>
              </a:xfrm>
            </p:grpSpPr>
            <p:sp>
              <p:nvSpPr>
                <p:cNvPr id="325" name="Google Shape;325;p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1" name="Google Shape;331;p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3" name="Google Shape;333;p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4" name="Google Shape;334;p8"/>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8"/>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8"/>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8"/>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8"/>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8"/>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8"/>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41" name="Google Shape;341;p8"/>
          <p:cNvGrpSpPr/>
          <p:nvPr/>
        </p:nvGrpSpPr>
        <p:grpSpPr>
          <a:xfrm rot="615299" flipH="1">
            <a:off x="1544957" y="378855"/>
            <a:ext cx="2202201" cy="1999527"/>
            <a:chOff x="7844079" y="226728"/>
            <a:chExt cx="1373387" cy="1246991"/>
          </a:xfrm>
        </p:grpSpPr>
        <p:sp>
          <p:nvSpPr>
            <p:cNvPr id="342" name="Google Shape;342;p8"/>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8"/>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4084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9812640" y="-138396"/>
            <a:ext cx="1552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12"/>
          <p:cNvSpPr/>
          <p:nvPr/>
        </p:nvSpPr>
        <p:spPr>
          <a:xfrm>
            <a:off x="8993743" y="6938530"/>
            <a:ext cx="652357"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060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
  <p:cSld name="Table of contents ">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2119733"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88" name="Google Shape;488;p13"/>
          <p:cNvSpPr/>
          <p:nvPr/>
        </p:nvSpPr>
        <p:spPr>
          <a:xfrm rot="1356523" flipH="1">
            <a:off x="9812640" y="-138396"/>
            <a:ext cx="1552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13"/>
          <p:cNvSpPr txBox="1">
            <a:spLocks noGrp="1"/>
          </p:cNvSpPr>
          <p:nvPr>
            <p:ph type="title" idx="2"/>
          </p:nvPr>
        </p:nvSpPr>
        <p:spPr>
          <a:xfrm>
            <a:off x="11328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478133" y="2659668"/>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1055933"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8157067" y="2668935"/>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7734867"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4868400" y="4947009"/>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4446200"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4868400" y="2668935"/>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4446200"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478133" y="4947009"/>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1055933"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8157067" y="4947009"/>
            <a:ext cx="2455200" cy="535600"/>
          </a:xfrm>
          <a:prstGeom prst="rect">
            <a:avLst/>
          </a:prstGeom>
          <a:noFill/>
          <a:ln>
            <a:noFill/>
          </a:ln>
        </p:spPr>
        <p:txBody>
          <a:bodyPr spcFirstLastPara="1" wrap="square" lIns="0" tIns="0" rIns="0" bIns="0" anchor="t" anchorCtr="0">
            <a:noAutofit/>
          </a:bodyPr>
          <a:lstStyle>
            <a:lvl1pPr marR="50799" lvl="0" algn="ctr" rtl="0">
              <a:lnSpc>
                <a:spcPct val="128571"/>
              </a:lnSpc>
              <a:spcBef>
                <a:spcPts val="0"/>
              </a:spcBef>
              <a:spcAft>
                <a:spcPts val="0"/>
              </a:spcAft>
              <a:buSzPts val="1800"/>
              <a:buFont typeface="Catamaran"/>
              <a:buNone/>
              <a:defRPr sz="2933" i="0">
                <a:solidFill>
                  <a:srgbClr val="202124"/>
                </a:solidFill>
              </a:defRPr>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7734867"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5510000"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3" name="Google Shape;503;p13"/>
          <p:cNvSpPr txBox="1">
            <a:spLocks noGrp="1"/>
          </p:cNvSpPr>
          <p:nvPr>
            <p:ph type="title" idx="18" hasCustomPrompt="1"/>
          </p:nvPr>
        </p:nvSpPr>
        <p:spPr>
          <a:xfrm>
            <a:off x="8798667"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4" name="Google Shape;504;p13"/>
          <p:cNvSpPr txBox="1">
            <a:spLocks noGrp="1"/>
          </p:cNvSpPr>
          <p:nvPr>
            <p:ph type="title" idx="19" hasCustomPrompt="1"/>
          </p:nvPr>
        </p:nvSpPr>
        <p:spPr>
          <a:xfrm>
            <a:off x="2119733"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5" name="Google Shape;505;p13"/>
          <p:cNvSpPr txBox="1">
            <a:spLocks noGrp="1"/>
          </p:cNvSpPr>
          <p:nvPr>
            <p:ph type="title" idx="20" hasCustomPrompt="1"/>
          </p:nvPr>
        </p:nvSpPr>
        <p:spPr>
          <a:xfrm>
            <a:off x="5510000"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6" name="Google Shape;506;p13"/>
          <p:cNvSpPr txBox="1">
            <a:spLocks noGrp="1"/>
          </p:cNvSpPr>
          <p:nvPr>
            <p:ph type="title" idx="21" hasCustomPrompt="1"/>
          </p:nvPr>
        </p:nvSpPr>
        <p:spPr>
          <a:xfrm>
            <a:off x="8798667"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grpSp>
        <p:nvGrpSpPr>
          <p:cNvPr id="507" name="Google Shape;507;p13"/>
          <p:cNvGrpSpPr/>
          <p:nvPr/>
        </p:nvGrpSpPr>
        <p:grpSpPr>
          <a:xfrm>
            <a:off x="-362855" y="1551017"/>
            <a:ext cx="1367964" cy="1081376"/>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6" name="Google Shape;516;p13"/>
          <p:cNvGrpSpPr/>
          <p:nvPr/>
        </p:nvGrpSpPr>
        <p:grpSpPr>
          <a:xfrm>
            <a:off x="9609021" y="205197"/>
            <a:ext cx="2202244" cy="959963"/>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5" name="Google Shape;525;p13"/>
          <p:cNvGrpSpPr/>
          <p:nvPr/>
        </p:nvGrpSpPr>
        <p:grpSpPr>
          <a:xfrm>
            <a:off x="6999109" y="141289"/>
            <a:ext cx="1941479" cy="651648"/>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4" name="Google Shape;534;p13"/>
          <p:cNvGrpSpPr/>
          <p:nvPr/>
        </p:nvGrpSpPr>
        <p:grpSpPr>
          <a:xfrm rot="3617422">
            <a:off x="106688" y="6028108"/>
            <a:ext cx="852331" cy="509352"/>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1" name="Google Shape;541;p13"/>
          <p:cNvGrpSpPr/>
          <p:nvPr/>
        </p:nvGrpSpPr>
        <p:grpSpPr>
          <a:xfrm>
            <a:off x="11077881" y="5593040"/>
            <a:ext cx="888153" cy="1297929"/>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3516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503975" y="2558033"/>
            <a:ext cx="2515600" cy="492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933">
                <a:solidFill>
                  <a:schemeClr val="dk1"/>
                </a:solidFill>
                <a:latin typeface="Vibur"/>
                <a:ea typeface="Vibur"/>
                <a:cs typeface="Vibur"/>
                <a:sym typeface="Vibur"/>
              </a:defRPr>
            </a:lvl1pPr>
            <a:lvl2pPr lvl="1" algn="r" rtl="0">
              <a:spcBef>
                <a:spcPts val="0"/>
              </a:spcBef>
              <a:spcAft>
                <a:spcPts val="0"/>
              </a:spcAft>
              <a:buNone/>
              <a:defRPr sz="2933">
                <a:solidFill>
                  <a:schemeClr val="dk1"/>
                </a:solidFill>
                <a:latin typeface="Vibur"/>
                <a:ea typeface="Vibur"/>
                <a:cs typeface="Vibur"/>
                <a:sym typeface="Vibur"/>
              </a:defRPr>
            </a:lvl2pPr>
            <a:lvl3pPr lvl="2" algn="r" rtl="0">
              <a:spcBef>
                <a:spcPts val="0"/>
              </a:spcBef>
              <a:spcAft>
                <a:spcPts val="0"/>
              </a:spcAft>
              <a:buNone/>
              <a:defRPr sz="2933">
                <a:solidFill>
                  <a:schemeClr val="dk1"/>
                </a:solidFill>
                <a:latin typeface="Vibur"/>
                <a:ea typeface="Vibur"/>
                <a:cs typeface="Vibur"/>
                <a:sym typeface="Vibur"/>
              </a:defRPr>
            </a:lvl3pPr>
            <a:lvl4pPr lvl="3" algn="r" rtl="0">
              <a:spcBef>
                <a:spcPts val="0"/>
              </a:spcBef>
              <a:spcAft>
                <a:spcPts val="0"/>
              </a:spcAft>
              <a:buNone/>
              <a:defRPr sz="2933">
                <a:solidFill>
                  <a:schemeClr val="dk1"/>
                </a:solidFill>
                <a:latin typeface="Vibur"/>
                <a:ea typeface="Vibur"/>
                <a:cs typeface="Vibur"/>
                <a:sym typeface="Vibur"/>
              </a:defRPr>
            </a:lvl4pPr>
            <a:lvl5pPr lvl="4" algn="r" rtl="0">
              <a:spcBef>
                <a:spcPts val="0"/>
              </a:spcBef>
              <a:spcAft>
                <a:spcPts val="0"/>
              </a:spcAft>
              <a:buNone/>
              <a:defRPr sz="2933">
                <a:solidFill>
                  <a:schemeClr val="dk1"/>
                </a:solidFill>
                <a:latin typeface="Vibur"/>
                <a:ea typeface="Vibur"/>
                <a:cs typeface="Vibur"/>
                <a:sym typeface="Vibur"/>
              </a:defRPr>
            </a:lvl5pPr>
            <a:lvl6pPr lvl="5" algn="r" rtl="0">
              <a:spcBef>
                <a:spcPts val="0"/>
              </a:spcBef>
              <a:spcAft>
                <a:spcPts val="0"/>
              </a:spcAft>
              <a:buNone/>
              <a:defRPr sz="2933">
                <a:solidFill>
                  <a:schemeClr val="dk1"/>
                </a:solidFill>
                <a:latin typeface="Vibur"/>
                <a:ea typeface="Vibur"/>
                <a:cs typeface="Vibur"/>
                <a:sym typeface="Vibur"/>
              </a:defRPr>
            </a:lvl6pPr>
            <a:lvl7pPr lvl="6" algn="r" rtl="0">
              <a:spcBef>
                <a:spcPts val="0"/>
              </a:spcBef>
              <a:spcAft>
                <a:spcPts val="0"/>
              </a:spcAft>
              <a:buNone/>
              <a:defRPr sz="2933">
                <a:solidFill>
                  <a:schemeClr val="dk1"/>
                </a:solidFill>
                <a:latin typeface="Vibur"/>
                <a:ea typeface="Vibur"/>
                <a:cs typeface="Vibur"/>
                <a:sym typeface="Vibur"/>
              </a:defRPr>
            </a:lvl7pPr>
            <a:lvl8pPr lvl="7" algn="r" rtl="0">
              <a:spcBef>
                <a:spcPts val="0"/>
              </a:spcBef>
              <a:spcAft>
                <a:spcPts val="0"/>
              </a:spcAft>
              <a:buNone/>
              <a:defRPr sz="2933">
                <a:solidFill>
                  <a:schemeClr val="dk1"/>
                </a:solidFill>
                <a:latin typeface="Vibur"/>
                <a:ea typeface="Vibur"/>
                <a:cs typeface="Vibur"/>
                <a:sym typeface="Vibur"/>
              </a:defRPr>
            </a:lvl8pPr>
            <a:lvl9pPr lvl="8" algn="r"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667592" y="3037733"/>
            <a:ext cx="2352000" cy="1014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67">
                <a:solidFill>
                  <a:schemeClr val="dk1"/>
                </a:solidFill>
                <a:latin typeface="Comfortaa"/>
                <a:ea typeface="Comfortaa"/>
                <a:cs typeface="Comfortaa"/>
                <a:sym typeface="Comfortaa"/>
              </a:defRPr>
            </a:lvl1pPr>
            <a:lvl2pPr lvl="1" algn="r" rtl="0">
              <a:spcBef>
                <a:spcPts val="0"/>
              </a:spcBef>
              <a:spcAft>
                <a:spcPts val="0"/>
              </a:spcAft>
              <a:buNone/>
              <a:defRPr sz="1867">
                <a:solidFill>
                  <a:schemeClr val="dk1"/>
                </a:solidFill>
                <a:latin typeface="Comfortaa"/>
                <a:ea typeface="Comfortaa"/>
                <a:cs typeface="Comfortaa"/>
                <a:sym typeface="Comfortaa"/>
              </a:defRPr>
            </a:lvl2pPr>
            <a:lvl3pPr lvl="2" algn="r" rtl="0">
              <a:spcBef>
                <a:spcPts val="0"/>
              </a:spcBef>
              <a:spcAft>
                <a:spcPts val="0"/>
              </a:spcAft>
              <a:buNone/>
              <a:defRPr sz="1867">
                <a:solidFill>
                  <a:schemeClr val="dk1"/>
                </a:solidFill>
                <a:latin typeface="Comfortaa"/>
                <a:ea typeface="Comfortaa"/>
                <a:cs typeface="Comfortaa"/>
                <a:sym typeface="Comfortaa"/>
              </a:defRPr>
            </a:lvl3pPr>
            <a:lvl4pPr lvl="3" algn="r" rtl="0">
              <a:spcBef>
                <a:spcPts val="0"/>
              </a:spcBef>
              <a:spcAft>
                <a:spcPts val="0"/>
              </a:spcAft>
              <a:buNone/>
              <a:defRPr sz="1867">
                <a:solidFill>
                  <a:schemeClr val="dk1"/>
                </a:solidFill>
                <a:latin typeface="Comfortaa"/>
                <a:ea typeface="Comfortaa"/>
                <a:cs typeface="Comfortaa"/>
                <a:sym typeface="Comfortaa"/>
              </a:defRPr>
            </a:lvl4pPr>
            <a:lvl5pPr lvl="4" algn="r" rtl="0">
              <a:spcBef>
                <a:spcPts val="0"/>
              </a:spcBef>
              <a:spcAft>
                <a:spcPts val="0"/>
              </a:spcAft>
              <a:buNone/>
              <a:defRPr sz="1867">
                <a:solidFill>
                  <a:schemeClr val="dk1"/>
                </a:solidFill>
                <a:latin typeface="Comfortaa"/>
                <a:ea typeface="Comfortaa"/>
                <a:cs typeface="Comfortaa"/>
                <a:sym typeface="Comfortaa"/>
              </a:defRPr>
            </a:lvl5pPr>
            <a:lvl6pPr lvl="5" algn="r" rtl="0">
              <a:spcBef>
                <a:spcPts val="0"/>
              </a:spcBef>
              <a:spcAft>
                <a:spcPts val="0"/>
              </a:spcAft>
              <a:buNone/>
              <a:defRPr sz="1867">
                <a:solidFill>
                  <a:schemeClr val="dk1"/>
                </a:solidFill>
                <a:latin typeface="Comfortaa"/>
                <a:ea typeface="Comfortaa"/>
                <a:cs typeface="Comfortaa"/>
                <a:sym typeface="Comfortaa"/>
              </a:defRPr>
            </a:lvl6pPr>
            <a:lvl7pPr lvl="6" algn="r" rtl="0">
              <a:spcBef>
                <a:spcPts val="0"/>
              </a:spcBef>
              <a:spcAft>
                <a:spcPts val="0"/>
              </a:spcAft>
              <a:buNone/>
              <a:defRPr sz="1867">
                <a:solidFill>
                  <a:schemeClr val="dk1"/>
                </a:solidFill>
                <a:latin typeface="Comfortaa"/>
                <a:ea typeface="Comfortaa"/>
                <a:cs typeface="Comfortaa"/>
                <a:sym typeface="Comfortaa"/>
              </a:defRPr>
            </a:lvl7pPr>
            <a:lvl8pPr lvl="7" algn="r" rtl="0">
              <a:spcBef>
                <a:spcPts val="0"/>
              </a:spcBef>
              <a:spcAft>
                <a:spcPts val="0"/>
              </a:spcAft>
              <a:buNone/>
              <a:defRPr sz="1867">
                <a:solidFill>
                  <a:schemeClr val="dk1"/>
                </a:solidFill>
                <a:latin typeface="Comfortaa"/>
                <a:ea typeface="Comfortaa"/>
                <a:cs typeface="Comfortaa"/>
                <a:sym typeface="Comfortaa"/>
              </a:defRPr>
            </a:lvl8pPr>
            <a:lvl9pPr lvl="8" algn="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8172425" y="2558017"/>
            <a:ext cx="2515600" cy="49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933">
                <a:solidFill>
                  <a:schemeClr val="dk1"/>
                </a:solidFill>
                <a:latin typeface="Vibur"/>
                <a:ea typeface="Vibur"/>
                <a:cs typeface="Vibur"/>
                <a:sym typeface="Vibur"/>
              </a:defRPr>
            </a:lvl1pPr>
            <a:lvl2pPr lvl="1" rtl="0">
              <a:spcBef>
                <a:spcPts val="0"/>
              </a:spcBef>
              <a:spcAft>
                <a:spcPts val="0"/>
              </a:spcAft>
              <a:buNone/>
              <a:defRPr sz="2933">
                <a:solidFill>
                  <a:schemeClr val="dk1"/>
                </a:solidFill>
                <a:latin typeface="Vibur"/>
                <a:ea typeface="Vibur"/>
                <a:cs typeface="Vibur"/>
                <a:sym typeface="Vibur"/>
              </a:defRPr>
            </a:lvl2pPr>
            <a:lvl3pPr lvl="2" rtl="0">
              <a:spcBef>
                <a:spcPts val="0"/>
              </a:spcBef>
              <a:spcAft>
                <a:spcPts val="0"/>
              </a:spcAft>
              <a:buNone/>
              <a:defRPr sz="2933">
                <a:solidFill>
                  <a:schemeClr val="dk1"/>
                </a:solidFill>
                <a:latin typeface="Vibur"/>
                <a:ea typeface="Vibur"/>
                <a:cs typeface="Vibur"/>
                <a:sym typeface="Vibur"/>
              </a:defRPr>
            </a:lvl3pPr>
            <a:lvl4pPr lvl="3" rtl="0">
              <a:spcBef>
                <a:spcPts val="0"/>
              </a:spcBef>
              <a:spcAft>
                <a:spcPts val="0"/>
              </a:spcAft>
              <a:buNone/>
              <a:defRPr sz="2933">
                <a:solidFill>
                  <a:schemeClr val="dk1"/>
                </a:solidFill>
                <a:latin typeface="Vibur"/>
                <a:ea typeface="Vibur"/>
                <a:cs typeface="Vibur"/>
                <a:sym typeface="Vibur"/>
              </a:defRPr>
            </a:lvl4pPr>
            <a:lvl5pPr lvl="4" rtl="0">
              <a:spcBef>
                <a:spcPts val="0"/>
              </a:spcBef>
              <a:spcAft>
                <a:spcPts val="0"/>
              </a:spcAft>
              <a:buNone/>
              <a:defRPr sz="2933">
                <a:solidFill>
                  <a:schemeClr val="dk1"/>
                </a:solidFill>
                <a:latin typeface="Vibur"/>
                <a:ea typeface="Vibur"/>
                <a:cs typeface="Vibur"/>
                <a:sym typeface="Vibur"/>
              </a:defRPr>
            </a:lvl5pPr>
            <a:lvl6pPr lvl="5" rtl="0">
              <a:spcBef>
                <a:spcPts val="0"/>
              </a:spcBef>
              <a:spcAft>
                <a:spcPts val="0"/>
              </a:spcAft>
              <a:buNone/>
              <a:defRPr sz="2933">
                <a:solidFill>
                  <a:schemeClr val="dk1"/>
                </a:solidFill>
                <a:latin typeface="Vibur"/>
                <a:ea typeface="Vibur"/>
                <a:cs typeface="Vibur"/>
                <a:sym typeface="Vibur"/>
              </a:defRPr>
            </a:lvl6pPr>
            <a:lvl7pPr lvl="6" rtl="0">
              <a:spcBef>
                <a:spcPts val="0"/>
              </a:spcBef>
              <a:spcAft>
                <a:spcPts val="0"/>
              </a:spcAft>
              <a:buNone/>
              <a:defRPr sz="2933">
                <a:solidFill>
                  <a:schemeClr val="dk1"/>
                </a:solidFill>
                <a:latin typeface="Vibur"/>
                <a:ea typeface="Vibur"/>
                <a:cs typeface="Vibur"/>
                <a:sym typeface="Vibur"/>
              </a:defRPr>
            </a:lvl7pPr>
            <a:lvl8pPr lvl="7" rtl="0">
              <a:spcBef>
                <a:spcPts val="0"/>
              </a:spcBef>
              <a:spcAft>
                <a:spcPts val="0"/>
              </a:spcAft>
              <a:buNone/>
              <a:defRPr sz="2933">
                <a:solidFill>
                  <a:schemeClr val="dk1"/>
                </a:solidFill>
                <a:latin typeface="Vibur"/>
                <a:ea typeface="Vibur"/>
                <a:cs typeface="Vibur"/>
                <a:sym typeface="Vibur"/>
              </a:defRPr>
            </a:lvl8pPr>
            <a:lvl9pPr lvl="8"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8172441" y="3037733"/>
            <a:ext cx="2352000" cy="101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67">
                <a:solidFill>
                  <a:schemeClr val="dk1"/>
                </a:solidFill>
                <a:latin typeface="Comfortaa"/>
                <a:ea typeface="Comfortaa"/>
                <a:cs typeface="Comfortaa"/>
                <a:sym typeface="Comfortaa"/>
              </a:defRPr>
            </a:lvl1pPr>
            <a:lvl2pPr lvl="1" rtl="0">
              <a:spcBef>
                <a:spcPts val="0"/>
              </a:spcBef>
              <a:spcAft>
                <a:spcPts val="0"/>
              </a:spcAft>
              <a:buNone/>
              <a:defRPr sz="1867">
                <a:solidFill>
                  <a:schemeClr val="dk1"/>
                </a:solidFill>
                <a:latin typeface="Comfortaa"/>
                <a:ea typeface="Comfortaa"/>
                <a:cs typeface="Comfortaa"/>
                <a:sym typeface="Comfortaa"/>
              </a:defRPr>
            </a:lvl2pPr>
            <a:lvl3pPr lvl="2" rtl="0">
              <a:spcBef>
                <a:spcPts val="0"/>
              </a:spcBef>
              <a:spcAft>
                <a:spcPts val="0"/>
              </a:spcAft>
              <a:buNone/>
              <a:defRPr sz="1867">
                <a:solidFill>
                  <a:schemeClr val="dk1"/>
                </a:solidFill>
                <a:latin typeface="Comfortaa"/>
                <a:ea typeface="Comfortaa"/>
                <a:cs typeface="Comfortaa"/>
                <a:sym typeface="Comfortaa"/>
              </a:defRPr>
            </a:lvl3pPr>
            <a:lvl4pPr lvl="3" rtl="0">
              <a:spcBef>
                <a:spcPts val="0"/>
              </a:spcBef>
              <a:spcAft>
                <a:spcPts val="0"/>
              </a:spcAft>
              <a:buNone/>
              <a:defRPr sz="1867">
                <a:solidFill>
                  <a:schemeClr val="dk1"/>
                </a:solidFill>
                <a:latin typeface="Comfortaa"/>
                <a:ea typeface="Comfortaa"/>
                <a:cs typeface="Comfortaa"/>
                <a:sym typeface="Comfortaa"/>
              </a:defRPr>
            </a:lvl4pPr>
            <a:lvl5pPr lvl="4" rtl="0">
              <a:spcBef>
                <a:spcPts val="0"/>
              </a:spcBef>
              <a:spcAft>
                <a:spcPts val="0"/>
              </a:spcAft>
              <a:buNone/>
              <a:defRPr sz="1867">
                <a:solidFill>
                  <a:schemeClr val="dk1"/>
                </a:solidFill>
                <a:latin typeface="Comfortaa"/>
                <a:ea typeface="Comfortaa"/>
                <a:cs typeface="Comfortaa"/>
                <a:sym typeface="Comfortaa"/>
              </a:defRPr>
            </a:lvl5pPr>
            <a:lvl6pPr lvl="5" rtl="0">
              <a:spcBef>
                <a:spcPts val="0"/>
              </a:spcBef>
              <a:spcAft>
                <a:spcPts val="0"/>
              </a:spcAft>
              <a:buNone/>
              <a:defRPr sz="1867">
                <a:solidFill>
                  <a:schemeClr val="dk1"/>
                </a:solidFill>
                <a:latin typeface="Comfortaa"/>
                <a:ea typeface="Comfortaa"/>
                <a:cs typeface="Comfortaa"/>
                <a:sym typeface="Comfortaa"/>
              </a:defRPr>
            </a:lvl6pPr>
            <a:lvl7pPr lvl="6" rtl="0">
              <a:spcBef>
                <a:spcPts val="0"/>
              </a:spcBef>
              <a:spcAft>
                <a:spcPts val="0"/>
              </a:spcAft>
              <a:buNone/>
              <a:defRPr sz="1867">
                <a:solidFill>
                  <a:schemeClr val="dk1"/>
                </a:solidFill>
                <a:latin typeface="Comfortaa"/>
                <a:ea typeface="Comfortaa"/>
                <a:cs typeface="Comfortaa"/>
                <a:sym typeface="Comfortaa"/>
              </a:defRPr>
            </a:lvl7pPr>
            <a:lvl8pPr lvl="7" rtl="0">
              <a:spcBef>
                <a:spcPts val="0"/>
              </a:spcBef>
              <a:spcAft>
                <a:spcPts val="0"/>
              </a:spcAft>
              <a:buNone/>
              <a:defRPr sz="1867">
                <a:solidFill>
                  <a:schemeClr val="dk1"/>
                </a:solidFill>
                <a:latin typeface="Comfortaa"/>
                <a:ea typeface="Comfortaa"/>
                <a:cs typeface="Comfortaa"/>
                <a:sym typeface="Comfortaa"/>
              </a:defRPr>
            </a:lvl8pPr>
            <a:lvl9pPr lvl="8"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503975" y="4401500"/>
            <a:ext cx="2515600" cy="492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933">
                <a:solidFill>
                  <a:schemeClr val="dk1"/>
                </a:solidFill>
                <a:latin typeface="Vibur"/>
                <a:ea typeface="Vibur"/>
                <a:cs typeface="Vibur"/>
                <a:sym typeface="Vibur"/>
              </a:defRPr>
            </a:lvl1pPr>
            <a:lvl2pPr lvl="1" algn="r" rtl="0">
              <a:spcBef>
                <a:spcPts val="0"/>
              </a:spcBef>
              <a:spcAft>
                <a:spcPts val="0"/>
              </a:spcAft>
              <a:buNone/>
              <a:defRPr sz="2933">
                <a:solidFill>
                  <a:schemeClr val="dk1"/>
                </a:solidFill>
                <a:latin typeface="Vibur"/>
                <a:ea typeface="Vibur"/>
                <a:cs typeface="Vibur"/>
                <a:sym typeface="Vibur"/>
              </a:defRPr>
            </a:lvl2pPr>
            <a:lvl3pPr lvl="2" algn="r" rtl="0">
              <a:spcBef>
                <a:spcPts val="0"/>
              </a:spcBef>
              <a:spcAft>
                <a:spcPts val="0"/>
              </a:spcAft>
              <a:buNone/>
              <a:defRPr sz="2933">
                <a:solidFill>
                  <a:schemeClr val="dk1"/>
                </a:solidFill>
                <a:latin typeface="Vibur"/>
                <a:ea typeface="Vibur"/>
                <a:cs typeface="Vibur"/>
                <a:sym typeface="Vibur"/>
              </a:defRPr>
            </a:lvl3pPr>
            <a:lvl4pPr lvl="3" algn="r" rtl="0">
              <a:spcBef>
                <a:spcPts val="0"/>
              </a:spcBef>
              <a:spcAft>
                <a:spcPts val="0"/>
              </a:spcAft>
              <a:buNone/>
              <a:defRPr sz="2933">
                <a:solidFill>
                  <a:schemeClr val="dk1"/>
                </a:solidFill>
                <a:latin typeface="Vibur"/>
                <a:ea typeface="Vibur"/>
                <a:cs typeface="Vibur"/>
                <a:sym typeface="Vibur"/>
              </a:defRPr>
            </a:lvl4pPr>
            <a:lvl5pPr lvl="4" algn="r" rtl="0">
              <a:spcBef>
                <a:spcPts val="0"/>
              </a:spcBef>
              <a:spcAft>
                <a:spcPts val="0"/>
              </a:spcAft>
              <a:buNone/>
              <a:defRPr sz="2933">
                <a:solidFill>
                  <a:schemeClr val="dk1"/>
                </a:solidFill>
                <a:latin typeface="Vibur"/>
                <a:ea typeface="Vibur"/>
                <a:cs typeface="Vibur"/>
                <a:sym typeface="Vibur"/>
              </a:defRPr>
            </a:lvl5pPr>
            <a:lvl6pPr lvl="5" algn="r" rtl="0">
              <a:spcBef>
                <a:spcPts val="0"/>
              </a:spcBef>
              <a:spcAft>
                <a:spcPts val="0"/>
              </a:spcAft>
              <a:buNone/>
              <a:defRPr sz="2933">
                <a:solidFill>
                  <a:schemeClr val="dk1"/>
                </a:solidFill>
                <a:latin typeface="Vibur"/>
                <a:ea typeface="Vibur"/>
                <a:cs typeface="Vibur"/>
                <a:sym typeface="Vibur"/>
              </a:defRPr>
            </a:lvl6pPr>
            <a:lvl7pPr lvl="6" algn="r" rtl="0">
              <a:spcBef>
                <a:spcPts val="0"/>
              </a:spcBef>
              <a:spcAft>
                <a:spcPts val="0"/>
              </a:spcAft>
              <a:buNone/>
              <a:defRPr sz="2933">
                <a:solidFill>
                  <a:schemeClr val="dk1"/>
                </a:solidFill>
                <a:latin typeface="Vibur"/>
                <a:ea typeface="Vibur"/>
                <a:cs typeface="Vibur"/>
                <a:sym typeface="Vibur"/>
              </a:defRPr>
            </a:lvl7pPr>
            <a:lvl8pPr lvl="7" algn="r" rtl="0">
              <a:spcBef>
                <a:spcPts val="0"/>
              </a:spcBef>
              <a:spcAft>
                <a:spcPts val="0"/>
              </a:spcAft>
              <a:buNone/>
              <a:defRPr sz="2933">
                <a:solidFill>
                  <a:schemeClr val="dk1"/>
                </a:solidFill>
                <a:latin typeface="Vibur"/>
                <a:ea typeface="Vibur"/>
                <a:cs typeface="Vibur"/>
                <a:sym typeface="Vibur"/>
              </a:defRPr>
            </a:lvl8pPr>
            <a:lvl9pPr lvl="8" algn="r"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667575" y="4882767"/>
            <a:ext cx="2352000" cy="1014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67">
                <a:solidFill>
                  <a:schemeClr val="dk1"/>
                </a:solidFill>
                <a:latin typeface="Comfortaa"/>
                <a:ea typeface="Comfortaa"/>
                <a:cs typeface="Comfortaa"/>
                <a:sym typeface="Comfortaa"/>
              </a:defRPr>
            </a:lvl1pPr>
            <a:lvl2pPr lvl="1" algn="r" rtl="0">
              <a:spcBef>
                <a:spcPts val="0"/>
              </a:spcBef>
              <a:spcAft>
                <a:spcPts val="0"/>
              </a:spcAft>
              <a:buNone/>
              <a:defRPr sz="1867">
                <a:solidFill>
                  <a:schemeClr val="dk1"/>
                </a:solidFill>
                <a:latin typeface="Comfortaa"/>
                <a:ea typeface="Comfortaa"/>
                <a:cs typeface="Comfortaa"/>
                <a:sym typeface="Comfortaa"/>
              </a:defRPr>
            </a:lvl2pPr>
            <a:lvl3pPr lvl="2" algn="r" rtl="0">
              <a:spcBef>
                <a:spcPts val="0"/>
              </a:spcBef>
              <a:spcAft>
                <a:spcPts val="0"/>
              </a:spcAft>
              <a:buNone/>
              <a:defRPr sz="1867">
                <a:solidFill>
                  <a:schemeClr val="dk1"/>
                </a:solidFill>
                <a:latin typeface="Comfortaa"/>
                <a:ea typeface="Comfortaa"/>
                <a:cs typeface="Comfortaa"/>
                <a:sym typeface="Comfortaa"/>
              </a:defRPr>
            </a:lvl3pPr>
            <a:lvl4pPr lvl="3" algn="r" rtl="0">
              <a:spcBef>
                <a:spcPts val="0"/>
              </a:spcBef>
              <a:spcAft>
                <a:spcPts val="0"/>
              </a:spcAft>
              <a:buNone/>
              <a:defRPr sz="1867">
                <a:solidFill>
                  <a:schemeClr val="dk1"/>
                </a:solidFill>
                <a:latin typeface="Comfortaa"/>
                <a:ea typeface="Comfortaa"/>
                <a:cs typeface="Comfortaa"/>
                <a:sym typeface="Comfortaa"/>
              </a:defRPr>
            </a:lvl4pPr>
            <a:lvl5pPr lvl="4" algn="r" rtl="0">
              <a:spcBef>
                <a:spcPts val="0"/>
              </a:spcBef>
              <a:spcAft>
                <a:spcPts val="0"/>
              </a:spcAft>
              <a:buNone/>
              <a:defRPr sz="1867">
                <a:solidFill>
                  <a:schemeClr val="dk1"/>
                </a:solidFill>
                <a:latin typeface="Comfortaa"/>
                <a:ea typeface="Comfortaa"/>
                <a:cs typeface="Comfortaa"/>
                <a:sym typeface="Comfortaa"/>
              </a:defRPr>
            </a:lvl5pPr>
            <a:lvl6pPr lvl="5" algn="r" rtl="0">
              <a:spcBef>
                <a:spcPts val="0"/>
              </a:spcBef>
              <a:spcAft>
                <a:spcPts val="0"/>
              </a:spcAft>
              <a:buNone/>
              <a:defRPr sz="1867">
                <a:solidFill>
                  <a:schemeClr val="dk1"/>
                </a:solidFill>
                <a:latin typeface="Comfortaa"/>
                <a:ea typeface="Comfortaa"/>
                <a:cs typeface="Comfortaa"/>
                <a:sym typeface="Comfortaa"/>
              </a:defRPr>
            </a:lvl6pPr>
            <a:lvl7pPr lvl="6" algn="r" rtl="0">
              <a:spcBef>
                <a:spcPts val="0"/>
              </a:spcBef>
              <a:spcAft>
                <a:spcPts val="0"/>
              </a:spcAft>
              <a:buNone/>
              <a:defRPr sz="1867">
                <a:solidFill>
                  <a:schemeClr val="dk1"/>
                </a:solidFill>
                <a:latin typeface="Comfortaa"/>
                <a:ea typeface="Comfortaa"/>
                <a:cs typeface="Comfortaa"/>
                <a:sym typeface="Comfortaa"/>
              </a:defRPr>
            </a:lvl7pPr>
            <a:lvl8pPr lvl="7" algn="r" rtl="0">
              <a:spcBef>
                <a:spcPts val="0"/>
              </a:spcBef>
              <a:spcAft>
                <a:spcPts val="0"/>
              </a:spcAft>
              <a:buNone/>
              <a:defRPr sz="1867">
                <a:solidFill>
                  <a:schemeClr val="dk1"/>
                </a:solidFill>
                <a:latin typeface="Comfortaa"/>
                <a:ea typeface="Comfortaa"/>
                <a:cs typeface="Comfortaa"/>
                <a:sym typeface="Comfortaa"/>
              </a:defRPr>
            </a:lvl8pPr>
            <a:lvl9pPr lvl="8" algn="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8172425" y="4401500"/>
            <a:ext cx="2515600" cy="49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933">
                <a:solidFill>
                  <a:schemeClr val="dk1"/>
                </a:solidFill>
                <a:latin typeface="Vibur"/>
                <a:ea typeface="Vibur"/>
                <a:cs typeface="Vibur"/>
                <a:sym typeface="Vibur"/>
              </a:defRPr>
            </a:lvl1pPr>
            <a:lvl2pPr lvl="1" rtl="0">
              <a:spcBef>
                <a:spcPts val="0"/>
              </a:spcBef>
              <a:spcAft>
                <a:spcPts val="0"/>
              </a:spcAft>
              <a:buNone/>
              <a:defRPr sz="2933">
                <a:solidFill>
                  <a:schemeClr val="dk1"/>
                </a:solidFill>
                <a:latin typeface="Vibur"/>
                <a:ea typeface="Vibur"/>
                <a:cs typeface="Vibur"/>
                <a:sym typeface="Vibur"/>
              </a:defRPr>
            </a:lvl2pPr>
            <a:lvl3pPr lvl="2" rtl="0">
              <a:spcBef>
                <a:spcPts val="0"/>
              </a:spcBef>
              <a:spcAft>
                <a:spcPts val="0"/>
              </a:spcAft>
              <a:buNone/>
              <a:defRPr sz="2933">
                <a:solidFill>
                  <a:schemeClr val="dk1"/>
                </a:solidFill>
                <a:latin typeface="Vibur"/>
                <a:ea typeface="Vibur"/>
                <a:cs typeface="Vibur"/>
                <a:sym typeface="Vibur"/>
              </a:defRPr>
            </a:lvl3pPr>
            <a:lvl4pPr lvl="3" rtl="0">
              <a:spcBef>
                <a:spcPts val="0"/>
              </a:spcBef>
              <a:spcAft>
                <a:spcPts val="0"/>
              </a:spcAft>
              <a:buNone/>
              <a:defRPr sz="2933">
                <a:solidFill>
                  <a:schemeClr val="dk1"/>
                </a:solidFill>
                <a:latin typeface="Vibur"/>
                <a:ea typeface="Vibur"/>
                <a:cs typeface="Vibur"/>
                <a:sym typeface="Vibur"/>
              </a:defRPr>
            </a:lvl4pPr>
            <a:lvl5pPr lvl="4" rtl="0">
              <a:spcBef>
                <a:spcPts val="0"/>
              </a:spcBef>
              <a:spcAft>
                <a:spcPts val="0"/>
              </a:spcAft>
              <a:buNone/>
              <a:defRPr sz="2933">
                <a:solidFill>
                  <a:schemeClr val="dk1"/>
                </a:solidFill>
                <a:latin typeface="Vibur"/>
                <a:ea typeface="Vibur"/>
                <a:cs typeface="Vibur"/>
                <a:sym typeface="Vibur"/>
              </a:defRPr>
            </a:lvl5pPr>
            <a:lvl6pPr lvl="5" rtl="0">
              <a:spcBef>
                <a:spcPts val="0"/>
              </a:spcBef>
              <a:spcAft>
                <a:spcPts val="0"/>
              </a:spcAft>
              <a:buNone/>
              <a:defRPr sz="2933">
                <a:solidFill>
                  <a:schemeClr val="dk1"/>
                </a:solidFill>
                <a:latin typeface="Vibur"/>
                <a:ea typeface="Vibur"/>
                <a:cs typeface="Vibur"/>
                <a:sym typeface="Vibur"/>
              </a:defRPr>
            </a:lvl6pPr>
            <a:lvl7pPr lvl="6" rtl="0">
              <a:spcBef>
                <a:spcPts val="0"/>
              </a:spcBef>
              <a:spcAft>
                <a:spcPts val="0"/>
              </a:spcAft>
              <a:buNone/>
              <a:defRPr sz="2933">
                <a:solidFill>
                  <a:schemeClr val="dk1"/>
                </a:solidFill>
                <a:latin typeface="Vibur"/>
                <a:ea typeface="Vibur"/>
                <a:cs typeface="Vibur"/>
                <a:sym typeface="Vibur"/>
              </a:defRPr>
            </a:lvl7pPr>
            <a:lvl8pPr lvl="7" rtl="0">
              <a:spcBef>
                <a:spcPts val="0"/>
              </a:spcBef>
              <a:spcAft>
                <a:spcPts val="0"/>
              </a:spcAft>
              <a:buNone/>
              <a:defRPr sz="2933">
                <a:solidFill>
                  <a:schemeClr val="dk1"/>
                </a:solidFill>
                <a:latin typeface="Vibur"/>
                <a:ea typeface="Vibur"/>
                <a:cs typeface="Vibur"/>
                <a:sym typeface="Vibur"/>
              </a:defRPr>
            </a:lvl8pPr>
            <a:lvl9pPr lvl="8"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8172424" y="4882767"/>
            <a:ext cx="2352000" cy="101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67">
                <a:solidFill>
                  <a:schemeClr val="dk1"/>
                </a:solidFill>
                <a:latin typeface="Comfortaa"/>
                <a:ea typeface="Comfortaa"/>
                <a:cs typeface="Comfortaa"/>
                <a:sym typeface="Comfortaa"/>
              </a:defRPr>
            </a:lvl1pPr>
            <a:lvl2pPr lvl="1" rtl="0">
              <a:spcBef>
                <a:spcPts val="0"/>
              </a:spcBef>
              <a:spcAft>
                <a:spcPts val="0"/>
              </a:spcAft>
              <a:buNone/>
              <a:defRPr sz="1867">
                <a:solidFill>
                  <a:schemeClr val="dk1"/>
                </a:solidFill>
                <a:latin typeface="Comfortaa"/>
                <a:ea typeface="Comfortaa"/>
                <a:cs typeface="Comfortaa"/>
                <a:sym typeface="Comfortaa"/>
              </a:defRPr>
            </a:lvl2pPr>
            <a:lvl3pPr lvl="2" rtl="0">
              <a:spcBef>
                <a:spcPts val="0"/>
              </a:spcBef>
              <a:spcAft>
                <a:spcPts val="0"/>
              </a:spcAft>
              <a:buNone/>
              <a:defRPr sz="1867">
                <a:solidFill>
                  <a:schemeClr val="dk1"/>
                </a:solidFill>
                <a:latin typeface="Comfortaa"/>
                <a:ea typeface="Comfortaa"/>
                <a:cs typeface="Comfortaa"/>
                <a:sym typeface="Comfortaa"/>
              </a:defRPr>
            </a:lvl3pPr>
            <a:lvl4pPr lvl="3" rtl="0">
              <a:spcBef>
                <a:spcPts val="0"/>
              </a:spcBef>
              <a:spcAft>
                <a:spcPts val="0"/>
              </a:spcAft>
              <a:buNone/>
              <a:defRPr sz="1867">
                <a:solidFill>
                  <a:schemeClr val="dk1"/>
                </a:solidFill>
                <a:latin typeface="Comfortaa"/>
                <a:ea typeface="Comfortaa"/>
                <a:cs typeface="Comfortaa"/>
                <a:sym typeface="Comfortaa"/>
              </a:defRPr>
            </a:lvl4pPr>
            <a:lvl5pPr lvl="4" rtl="0">
              <a:spcBef>
                <a:spcPts val="0"/>
              </a:spcBef>
              <a:spcAft>
                <a:spcPts val="0"/>
              </a:spcAft>
              <a:buNone/>
              <a:defRPr sz="1867">
                <a:solidFill>
                  <a:schemeClr val="dk1"/>
                </a:solidFill>
                <a:latin typeface="Comfortaa"/>
                <a:ea typeface="Comfortaa"/>
                <a:cs typeface="Comfortaa"/>
                <a:sym typeface="Comfortaa"/>
              </a:defRPr>
            </a:lvl5pPr>
            <a:lvl6pPr lvl="5" rtl="0">
              <a:spcBef>
                <a:spcPts val="0"/>
              </a:spcBef>
              <a:spcAft>
                <a:spcPts val="0"/>
              </a:spcAft>
              <a:buNone/>
              <a:defRPr sz="1867">
                <a:solidFill>
                  <a:schemeClr val="dk1"/>
                </a:solidFill>
                <a:latin typeface="Comfortaa"/>
                <a:ea typeface="Comfortaa"/>
                <a:cs typeface="Comfortaa"/>
                <a:sym typeface="Comfortaa"/>
              </a:defRPr>
            </a:lvl6pPr>
            <a:lvl7pPr lvl="6" rtl="0">
              <a:spcBef>
                <a:spcPts val="0"/>
              </a:spcBef>
              <a:spcAft>
                <a:spcPts val="0"/>
              </a:spcAft>
              <a:buNone/>
              <a:defRPr sz="1867">
                <a:solidFill>
                  <a:schemeClr val="dk1"/>
                </a:solidFill>
                <a:latin typeface="Comfortaa"/>
                <a:ea typeface="Comfortaa"/>
                <a:cs typeface="Comfortaa"/>
                <a:sym typeface="Comfortaa"/>
              </a:defRPr>
            </a:lvl7pPr>
            <a:lvl8pPr lvl="7" rtl="0">
              <a:spcBef>
                <a:spcPts val="0"/>
              </a:spcBef>
              <a:spcAft>
                <a:spcPts val="0"/>
              </a:spcAft>
              <a:buNone/>
              <a:defRPr sz="1867">
                <a:solidFill>
                  <a:schemeClr val="dk1"/>
                </a:solidFill>
                <a:latin typeface="Comfortaa"/>
                <a:ea typeface="Comfortaa"/>
                <a:cs typeface="Comfortaa"/>
                <a:sym typeface="Comfortaa"/>
              </a:defRPr>
            </a:lvl8pPr>
            <a:lvl9pPr lvl="8"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10847627" y="5456936"/>
            <a:ext cx="1424348" cy="1276733"/>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1" name="Google Shape;1041;p24"/>
          <p:cNvGrpSpPr/>
          <p:nvPr/>
        </p:nvGrpSpPr>
        <p:grpSpPr>
          <a:xfrm rot="4477981">
            <a:off x="-60364" y="5626183"/>
            <a:ext cx="1065851" cy="939624"/>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2" name="Google Shape;1052;p24"/>
          <p:cNvGrpSpPr/>
          <p:nvPr/>
        </p:nvGrpSpPr>
        <p:grpSpPr>
          <a:xfrm>
            <a:off x="8874603" y="-240769"/>
            <a:ext cx="2829184" cy="188612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0" name="Google Shape;1060;p24"/>
          <p:cNvGrpSpPr/>
          <p:nvPr/>
        </p:nvGrpSpPr>
        <p:grpSpPr>
          <a:xfrm>
            <a:off x="-485665" y="2382291"/>
            <a:ext cx="1703989" cy="1347004"/>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9" name="Google Shape;1069;p24"/>
          <p:cNvGrpSpPr/>
          <p:nvPr/>
        </p:nvGrpSpPr>
        <p:grpSpPr>
          <a:xfrm rot="10800000">
            <a:off x="5850705" y="-249093"/>
            <a:ext cx="2120540" cy="924348"/>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952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2372200" y="1593633"/>
            <a:ext cx="7447600" cy="2388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6000"/>
            </a:lvl1pPr>
            <a:lvl2pPr lvl="1" rtl="0">
              <a:spcBef>
                <a:spcPts val="0"/>
              </a:spcBef>
              <a:spcAft>
                <a:spcPts val="0"/>
              </a:spcAft>
              <a:buSzPts val="4800"/>
              <a:buNone/>
              <a:defRPr sz="6400" b="0"/>
            </a:lvl2pPr>
            <a:lvl3pPr lvl="2" rtl="0">
              <a:spcBef>
                <a:spcPts val="0"/>
              </a:spcBef>
              <a:spcAft>
                <a:spcPts val="0"/>
              </a:spcAft>
              <a:buSzPts val="4800"/>
              <a:buNone/>
              <a:defRPr sz="6400" b="0"/>
            </a:lvl3pPr>
            <a:lvl4pPr lvl="3" rtl="0">
              <a:spcBef>
                <a:spcPts val="0"/>
              </a:spcBef>
              <a:spcAft>
                <a:spcPts val="0"/>
              </a:spcAft>
              <a:buSzPts val="4800"/>
              <a:buNone/>
              <a:defRPr sz="6400" b="0"/>
            </a:lvl4pPr>
            <a:lvl5pPr lvl="4" rtl="0">
              <a:spcBef>
                <a:spcPts val="0"/>
              </a:spcBef>
              <a:spcAft>
                <a:spcPts val="0"/>
              </a:spcAft>
              <a:buSzPts val="4800"/>
              <a:buNone/>
              <a:defRPr sz="6400" b="0"/>
            </a:lvl5pPr>
            <a:lvl6pPr lvl="5" rtl="0">
              <a:spcBef>
                <a:spcPts val="0"/>
              </a:spcBef>
              <a:spcAft>
                <a:spcPts val="0"/>
              </a:spcAft>
              <a:buSzPts val="4800"/>
              <a:buNone/>
              <a:defRPr sz="6400" b="0"/>
            </a:lvl6pPr>
            <a:lvl7pPr lvl="6" rtl="0">
              <a:spcBef>
                <a:spcPts val="0"/>
              </a:spcBef>
              <a:spcAft>
                <a:spcPts val="0"/>
              </a:spcAft>
              <a:buSzPts val="4800"/>
              <a:buNone/>
              <a:defRPr sz="6400" b="0"/>
            </a:lvl7pPr>
            <a:lvl8pPr lvl="7" rtl="0">
              <a:spcBef>
                <a:spcPts val="0"/>
              </a:spcBef>
              <a:spcAft>
                <a:spcPts val="0"/>
              </a:spcAft>
              <a:buSzPts val="4800"/>
              <a:buNone/>
              <a:defRPr sz="6400" b="0"/>
            </a:lvl8pPr>
            <a:lvl9pPr lvl="8" rtl="0">
              <a:spcBef>
                <a:spcPts val="0"/>
              </a:spcBef>
              <a:spcAft>
                <a:spcPts val="0"/>
              </a:spcAft>
              <a:buSzPts val="4800"/>
              <a:buNone/>
              <a:defRPr sz="6400" b="0"/>
            </a:lvl9pPr>
          </a:lstStyle>
          <a:p>
            <a:endParaRPr/>
          </a:p>
        </p:txBody>
      </p:sp>
      <p:sp>
        <p:nvSpPr>
          <p:cNvPr id="1241" name="Google Shape;1241;p28"/>
          <p:cNvSpPr txBox="1">
            <a:spLocks noGrp="1"/>
          </p:cNvSpPr>
          <p:nvPr>
            <p:ph type="subTitle" idx="1"/>
          </p:nvPr>
        </p:nvSpPr>
        <p:spPr>
          <a:xfrm>
            <a:off x="2441400" y="3894467"/>
            <a:ext cx="7309200" cy="86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9983633" y="858743"/>
            <a:ext cx="2716935" cy="2147739"/>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1" name="Google Shape;1251;p28"/>
          <p:cNvGrpSpPr/>
          <p:nvPr/>
        </p:nvGrpSpPr>
        <p:grpSpPr>
          <a:xfrm flipH="1">
            <a:off x="59086" y="4371810"/>
            <a:ext cx="3367777" cy="2147740"/>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3" name="Google Shape;1263;p28"/>
          <p:cNvGrpSpPr/>
          <p:nvPr/>
        </p:nvGrpSpPr>
        <p:grpSpPr>
          <a:xfrm flipH="1">
            <a:off x="497776" y="969404"/>
            <a:ext cx="2490408" cy="2261209"/>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6" name="Google Shape;1276;p28"/>
          <p:cNvGrpSpPr/>
          <p:nvPr/>
        </p:nvGrpSpPr>
        <p:grpSpPr>
          <a:xfrm>
            <a:off x="10094901" y="4371799"/>
            <a:ext cx="1473259" cy="2555156"/>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4" name="Google Shape;1284;p28"/>
          <p:cNvGrpSpPr/>
          <p:nvPr/>
        </p:nvGrpSpPr>
        <p:grpSpPr>
          <a:xfrm flipH="1">
            <a:off x="-65949" y="107005"/>
            <a:ext cx="1201733" cy="8624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6" name="Google Shape;1296;p28"/>
          <p:cNvGrpSpPr/>
          <p:nvPr/>
        </p:nvGrpSpPr>
        <p:grpSpPr>
          <a:xfrm>
            <a:off x="4855578" y="221292"/>
            <a:ext cx="2480828" cy="1081397"/>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5167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51767" y="1548033"/>
            <a:ext cx="10173600"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1106700" y="303967"/>
            <a:ext cx="9371200"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extLst>
      <p:ext uri="{BB962C8B-B14F-4D97-AF65-F5344CB8AC3E}">
        <p14:creationId xmlns:p14="http://schemas.microsoft.com/office/powerpoint/2010/main" val="2347975584"/>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 id="2147483671" r:id="rId6"/>
    <p:sldLayoutId id="2147483672" r:id="rId7"/>
    <p:sldLayoutId id="2147483683" r:id="rId8"/>
    <p:sldLayoutId id="2147483687" r:id="rId9"/>
    <p:sldLayoutId id="2147483691" r:id="rId10"/>
    <p:sldLayoutId id="2147483692" r:id="rId11"/>
    <p:sldLayoutId id="214748369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073;p48"/>
          <p:cNvSpPr/>
          <p:nvPr/>
        </p:nvSpPr>
        <p:spPr>
          <a:xfrm>
            <a:off x="4485325" y="2720147"/>
            <a:ext cx="3723143" cy="3560725"/>
          </a:xfrm>
          <a:custGeom>
            <a:avLst/>
            <a:gdLst/>
            <a:ahLst/>
            <a:cxnLst/>
            <a:rect l="l" t="t" r="r" b="b"/>
            <a:pathLst>
              <a:path w="148142" h="149951" extrusionOk="0">
                <a:moveTo>
                  <a:pt x="30520" y="10390"/>
                </a:moveTo>
                <a:cubicBezTo>
                  <a:pt x="13674" y="24049"/>
                  <a:pt x="2090" y="67255"/>
                  <a:pt x="230" y="87875"/>
                </a:cubicBezTo>
                <a:cubicBezTo>
                  <a:pt x="-1630" y="108496"/>
                  <a:pt x="8066" y="123774"/>
                  <a:pt x="19362" y="134113"/>
                </a:cubicBezTo>
                <a:cubicBezTo>
                  <a:pt x="30658" y="144452"/>
                  <a:pt x="52649" y="149324"/>
                  <a:pt x="68007" y="149909"/>
                </a:cubicBezTo>
                <a:cubicBezTo>
                  <a:pt x="83366" y="150494"/>
                  <a:pt x="99054" y="144877"/>
                  <a:pt x="111513" y="137621"/>
                </a:cubicBezTo>
                <a:cubicBezTo>
                  <a:pt x="123972" y="130365"/>
                  <a:pt x="137341" y="119607"/>
                  <a:pt x="142761" y="106373"/>
                </a:cubicBezTo>
                <a:cubicBezTo>
                  <a:pt x="148182" y="93140"/>
                  <a:pt x="150945" y="74962"/>
                  <a:pt x="144036" y="58220"/>
                </a:cubicBezTo>
                <a:cubicBezTo>
                  <a:pt x="137127" y="41479"/>
                  <a:pt x="120225" y="13896"/>
                  <a:pt x="101306" y="5924"/>
                </a:cubicBezTo>
                <a:cubicBezTo>
                  <a:pt x="82387" y="-2048"/>
                  <a:pt x="47366" y="-3268"/>
                  <a:pt x="30520" y="10390"/>
                </a:cubicBezTo>
                <a:close/>
              </a:path>
            </a:pathLst>
          </a:custGeom>
          <a:solidFill>
            <a:schemeClr val="accent6"/>
          </a:solidFill>
          <a:ln>
            <a:noFill/>
          </a:ln>
        </p:spPr>
      </p:sp>
      <p:pic>
        <p:nvPicPr>
          <p:cNvPr id="8" name="Google Shape;2076;p48"/>
          <p:cNvPicPr preferRelativeResize="0"/>
          <p:nvPr/>
        </p:nvPicPr>
        <p:blipFill>
          <a:blip r:embed="rId2">
            <a:extLst>
              <a:ext uri="{28A0092B-C50C-407E-A947-70E740481C1C}">
                <a14:useLocalDpi xmlns:a14="http://schemas.microsoft.com/office/drawing/2010/main" val="0"/>
              </a:ext>
            </a:extLst>
          </a:blip>
          <a:stretch>
            <a:fillRect/>
          </a:stretch>
        </p:blipFill>
        <p:spPr>
          <a:xfrm>
            <a:off x="4315557" y="2894260"/>
            <a:ext cx="3446236" cy="3337275"/>
          </a:xfrm>
          <a:prstGeom prst="ellipse">
            <a:avLst/>
          </a:prstGeom>
          <a:noFill/>
          <a:ln>
            <a:noFill/>
          </a:ln>
        </p:spPr>
      </p:pic>
      <p:sp>
        <p:nvSpPr>
          <p:cNvPr id="9" name="Google Shape;2077;p48"/>
          <p:cNvSpPr/>
          <p:nvPr/>
        </p:nvSpPr>
        <p:spPr>
          <a:xfrm>
            <a:off x="4045683" y="2894260"/>
            <a:ext cx="3649706" cy="3337276"/>
          </a:xfrm>
          <a:custGeom>
            <a:avLst/>
            <a:gdLst/>
            <a:ahLst/>
            <a:cxnLst/>
            <a:rect l="l" t="t" r="r" b="b"/>
            <a:pathLst>
              <a:path w="145220" h="140541" extrusionOk="0">
                <a:moveTo>
                  <a:pt x="31568" y="8951"/>
                </a:moveTo>
                <a:cubicBezTo>
                  <a:pt x="14941" y="18725"/>
                  <a:pt x="2001" y="43307"/>
                  <a:pt x="204" y="63270"/>
                </a:cubicBezTo>
                <a:cubicBezTo>
                  <a:pt x="-1593" y="83234"/>
                  <a:pt x="8730" y="115867"/>
                  <a:pt x="20787" y="128732"/>
                </a:cubicBezTo>
                <a:cubicBezTo>
                  <a:pt x="32844" y="141597"/>
                  <a:pt x="57708" y="139896"/>
                  <a:pt x="72548" y="140462"/>
                </a:cubicBezTo>
                <a:cubicBezTo>
                  <a:pt x="87388" y="141028"/>
                  <a:pt x="98582" y="138559"/>
                  <a:pt x="109827" y="132128"/>
                </a:cubicBezTo>
                <a:cubicBezTo>
                  <a:pt x="121072" y="125697"/>
                  <a:pt x="134783" y="114688"/>
                  <a:pt x="140020" y="101876"/>
                </a:cubicBezTo>
                <a:cubicBezTo>
                  <a:pt x="145258" y="89064"/>
                  <a:pt x="147928" y="71465"/>
                  <a:pt x="141252" y="55257"/>
                </a:cubicBezTo>
                <a:cubicBezTo>
                  <a:pt x="134576" y="39049"/>
                  <a:pt x="118246" y="12346"/>
                  <a:pt x="99965" y="4628"/>
                </a:cubicBezTo>
                <a:cubicBezTo>
                  <a:pt x="81684" y="-3090"/>
                  <a:pt x="48195" y="-823"/>
                  <a:pt x="31568" y="8951"/>
                </a:cubicBezTo>
                <a:close/>
              </a:path>
            </a:pathLst>
          </a:custGeom>
          <a:noFill/>
          <a:ln w="19050" cap="flat" cmpd="sng">
            <a:solidFill>
              <a:schemeClr val="dk1"/>
            </a:solidFill>
            <a:prstDash val="solid"/>
            <a:round/>
            <a:headEnd type="none" w="med" len="med"/>
            <a:tailEnd type="none" w="med" len="med"/>
          </a:ln>
        </p:spPr>
      </p:sp>
      <p:sp>
        <p:nvSpPr>
          <p:cNvPr id="6" name="Rectangle 5"/>
          <p:cNvSpPr/>
          <p:nvPr/>
        </p:nvSpPr>
        <p:spPr>
          <a:xfrm>
            <a:off x="4478330" y="5230725"/>
            <a:ext cx="3120690"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9525">
                  <a:solidFill>
                    <a:srgbClr val="FFFFFF"/>
                  </a:solidFill>
                  <a:prstDash val="solid"/>
                </a:ln>
                <a:solidFill>
                  <a:srgbClr val="CDBBFC">
                    <a:lumMod val="75000"/>
                  </a:srgbClr>
                </a:solidFill>
                <a:effectLst>
                  <a:outerShdw blurRad="12700" dist="38100" dir="2700000" algn="tl" rotWithShape="0">
                    <a:srgbClr val="D17D92">
                      <a:lumMod val="60000"/>
                      <a:lumOff val="40000"/>
                    </a:srgbClr>
                  </a:outerShdw>
                </a:effectLst>
                <a:uLnTx/>
                <a:uFillTx/>
                <a:latin typeface="#9Slide03 IcielUni Sans Heavy" panose="00000500000000000000" pitchFamily="2" charset="0"/>
                <a:ea typeface="+mn-ea"/>
                <a:cs typeface="+mn-cs"/>
              </a:rPr>
              <a:t>T H Đ G</a:t>
            </a:r>
          </a:p>
        </p:txBody>
      </p:sp>
      <p:sp>
        <p:nvSpPr>
          <p:cNvPr id="10" name="Rectangle 9"/>
          <p:cNvSpPr/>
          <p:nvPr/>
        </p:nvSpPr>
        <p:spPr>
          <a:xfrm>
            <a:off x="2437647" y="2036005"/>
            <a:ext cx="7455887" cy="2585323"/>
          </a:xfrm>
          <a:prstGeom prst="rect">
            <a:avLst/>
          </a:prstGeom>
          <a:noFill/>
        </p:spPr>
        <p:txBody>
          <a:bodyPr wrap="none" lIns="91440" tIns="45720" rIns="91440" bIns="45720">
            <a:prstTxWarp prst="textArchUp">
              <a:avLst>
                <a:gd name="adj" fmla="val 1068883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Chào</a:t>
            </a:r>
            <a:r>
              <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 </a:t>
            </a: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mừng</a:t>
            </a:r>
            <a:r>
              <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 </a:t>
            </a: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các</a:t>
            </a:r>
            <a:r>
              <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 </a:t>
            </a: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em</a:t>
            </a:r>
            <a:r>
              <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 </a:t>
            </a: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đến</a:t>
            </a:r>
            <a:r>
              <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 </a:t>
            </a: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với</a:t>
            </a:r>
            <a:r>
              <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 </a:t>
            </a: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tiết</a:t>
            </a:r>
            <a:r>
              <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hoạt</a:t>
            </a:r>
            <a:r>
              <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 </a:t>
            </a: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động</a:t>
            </a:r>
            <a:r>
              <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 </a:t>
            </a: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trải</a:t>
            </a:r>
            <a:r>
              <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 </a:t>
            </a:r>
            <a:r>
              <a:rPr kumimoji="0" lang="en-US" sz="5400" b="1" i="0" u="none" strike="noStrike" kern="1200" cap="none" spc="0" normalizeH="0" baseline="0" noProof="0" dirty="0" err="1">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rPr>
              <a:t>nghiệm</a:t>
            </a:r>
            <a:endPar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9Slide07 FS North Land Sans" panose="00000500000000000000" pitchFamily="2" charset="0"/>
              <a:ea typeface="+mn-ea"/>
              <a:cs typeface="+mn-cs"/>
            </a:endParaRPr>
          </a:p>
        </p:txBody>
      </p:sp>
    </p:spTree>
    <p:extLst>
      <p:ext uri="{BB962C8B-B14F-4D97-AF65-F5344CB8AC3E}">
        <p14:creationId xmlns:p14="http://schemas.microsoft.com/office/powerpoint/2010/main" val="89612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id="{398DFD5A-F26A-4657-A87B-CFA2E142C91F}"/>
              </a:ext>
            </a:extLst>
          </p:cNvPr>
          <p:cNvSpPr/>
          <p:nvPr/>
        </p:nvSpPr>
        <p:spPr>
          <a:xfrm>
            <a:off x="1052921" y="714103"/>
            <a:ext cx="7956641" cy="10755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000000">
                    <a:lumMod val="95000"/>
                    <a:lumOff val="5000"/>
                  </a:srgbClr>
                </a:solidFill>
                <a:latin typeface="#9Slide03 Noto Sans Bold" panose="020B0802040504020204" pitchFamily="34" charset="0"/>
                <a:ea typeface="#9Slide03 Noto Sans Bold" panose="020B0802040504020204" pitchFamily="34" charset="0"/>
                <a:cs typeface="#9Slide03 Noto Sans Bold" panose="020B0802040504020204" pitchFamily="34" charset="0"/>
              </a:rPr>
              <a:t>Xử lý tình huống sau đây, </a:t>
            </a:r>
            <a:endParaRPr lang="en-US" sz="3600" dirty="0">
              <a:solidFill>
                <a:srgbClr val="000000">
                  <a:lumMod val="95000"/>
                  <a:lumOff val="5000"/>
                </a:srgbClr>
              </a:solidFill>
              <a:latin typeface="#9Slide03 Noto Sans Bold" panose="020B0802040504020204" pitchFamily="34" charset="0"/>
              <a:ea typeface="#9Slide03 Noto Sans Bold" panose="020B0802040504020204" pitchFamily="34" charset="0"/>
              <a:cs typeface="#9Slide03 Noto Sans Bold" panose="020B0802040504020204" pitchFamily="34" charset="0"/>
            </a:endParaRPr>
          </a:p>
          <a:p>
            <a:pPr lvl="0" algn="ctr"/>
            <a:r>
              <a:rPr lang="vi-VN" sz="3600" dirty="0">
                <a:solidFill>
                  <a:srgbClr val="000000">
                    <a:lumMod val="95000"/>
                    <a:lumOff val="5000"/>
                  </a:srgbClr>
                </a:solidFill>
                <a:latin typeface="#9Slide03 Noto Sans Bold" panose="020B0802040504020204" pitchFamily="34" charset="0"/>
                <a:ea typeface="#9Slide03 Noto Sans Bold" panose="020B0802040504020204" pitchFamily="34" charset="0"/>
                <a:cs typeface="#9Slide03 Noto Sans Bold" panose="020B0802040504020204" pitchFamily="34" charset="0"/>
              </a:rPr>
              <a:t>nói lời khuyên cho bạn</a:t>
            </a:r>
          </a:p>
        </p:txBody>
      </p:sp>
      <p:pic>
        <p:nvPicPr>
          <p:cNvPr id="12" name="Picture 11">
            <a:extLst>
              <a:ext uri="{FF2B5EF4-FFF2-40B4-BE49-F238E27FC236}">
                <a16:creationId xmlns:a16="http://schemas.microsoft.com/office/drawing/2014/main" id="{036F526D-4542-4A9F-BA6F-6065751D9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21" y="2142309"/>
            <a:ext cx="7240997" cy="4153989"/>
          </a:xfrm>
          <a:prstGeom prst="rect">
            <a:avLst/>
          </a:prstGeom>
          <a:ln>
            <a:noFill/>
          </a:ln>
          <a:effectLst>
            <a:softEdge rad="112500"/>
          </a:effectLst>
        </p:spPr>
      </p:pic>
      <p:sp>
        <p:nvSpPr>
          <p:cNvPr id="5" name="Thought Bubble: Cloud 6">
            <a:extLst>
              <a:ext uri="{FF2B5EF4-FFF2-40B4-BE49-F238E27FC236}">
                <a16:creationId xmlns:a16="http://schemas.microsoft.com/office/drawing/2014/main" id="{06820A84-5C1E-4622-A819-2DA5C3A975BD}"/>
              </a:ext>
            </a:extLst>
          </p:cNvPr>
          <p:cNvSpPr/>
          <p:nvPr/>
        </p:nvSpPr>
        <p:spPr>
          <a:xfrm>
            <a:off x="8487047" y="1980113"/>
            <a:ext cx="3581400" cy="2876550"/>
          </a:xfrm>
          <a:prstGeom prst="cloudCallout">
            <a:avLst>
              <a:gd name="adj1" fmla="val -62042"/>
              <a:gd name="adj2" fmla="val 16411"/>
            </a:avLst>
          </a:prstGeom>
          <a:solidFill>
            <a:schemeClr val="accent5">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vi-VN" sz="2000" dirty="0">
                <a:solidFill>
                  <a:schemeClr val="bg1"/>
                </a:solidFill>
              </a:rPr>
              <a:t>“Ôi! Tại sao lại phải gấp chăn cơ chứ! Tối đằng nào mình cũng phải </a:t>
            </a:r>
          </a:p>
          <a:p>
            <a:pPr algn="ctr"/>
            <a:r>
              <a:rPr lang="vi-VN" sz="2000" dirty="0">
                <a:solidFill>
                  <a:schemeClr val="bg1"/>
                </a:solidFill>
              </a:rPr>
              <a:t>ngủ nữa!”.</a:t>
            </a:r>
            <a:endParaRPr lang="en-US" sz="2000" dirty="0">
              <a:solidFill>
                <a:schemeClr val="bg1"/>
              </a:solidFill>
            </a:endParaRPr>
          </a:p>
        </p:txBody>
      </p:sp>
    </p:spTree>
    <p:extLst>
      <p:ext uri="{BB962C8B-B14F-4D97-AF65-F5344CB8AC3E}">
        <p14:creationId xmlns:p14="http://schemas.microsoft.com/office/powerpoint/2010/main" val="11619009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id="{398DFD5A-F26A-4657-A87B-CFA2E142C91F}"/>
              </a:ext>
            </a:extLst>
          </p:cNvPr>
          <p:cNvSpPr/>
          <p:nvPr/>
        </p:nvSpPr>
        <p:spPr>
          <a:xfrm>
            <a:off x="1327241" y="714103"/>
            <a:ext cx="9305925" cy="10755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lumMod val="95000"/>
                    <a:lumOff val="5000"/>
                  </a:srgbClr>
                </a:solidFill>
                <a:effectLst/>
                <a:uLnTx/>
                <a:uFillTx/>
                <a:latin typeface="#9Slide03 Noto Sans Bold" panose="020B0802040504020204" pitchFamily="34" charset="0"/>
                <a:ea typeface="#9Slide03 Noto Sans Bold" panose="020B0802040504020204" pitchFamily="34" charset="0"/>
                <a:cs typeface="#9Slide03 Noto Sans Bold" panose="020B0802040504020204" pitchFamily="34" charset="0"/>
              </a:rPr>
              <a:t>Xử lý tình huống sau đây, </a:t>
            </a:r>
            <a:endParaRPr kumimoji="0" lang="en-US" sz="3600" b="0" i="0" u="none" strike="noStrike" kern="1200" cap="none" spc="0" normalizeH="0" baseline="0" noProof="0" dirty="0">
              <a:ln>
                <a:noFill/>
              </a:ln>
              <a:solidFill>
                <a:srgbClr val="000000">
                  <a:lumMod val="95000"/>
                  <a:lumOff val="5000"/>
                </a:srgbClr>
              </a:solidFill>
              <a:effectLst/>
              <a:uLnTx/>
              <a:uFillTx/>
              <a:latin typeface="#9Slide03 Noto Sans Bold" panose="020B0802040504020204" pitchFamily="34" charset="0"/>
              <a:ea typeface="#9Slide03 Noto Sans Bold" panose="020B0802040504020204" pitchFamily="34" charset="0"/>
              <a:cs typeface="#9Slide03 Noto Sans Bold" panose="020B08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lumMod val="95000"/>
                    <a:lumOff val="5000"/>
                  </a:srgbClr>
                </a:solidFill>
                <a:effectLst/>
                <a:uLnTx/>
                <a:uFillTx/>
                <a:latin typeface="#9Slide03 Noto Sans Bold" panose="020B0802040504020204" pitchFamily="34" charset="0"/>
                <a:ea typeface="#9Slide03 Noto Sans Bold" panose="020B0802040504020204" pitchFamily="34" charset="0"/>
                <a:cs typeface="#9Slide03 Noto Sans Bold" panose="020B0802040504020204" pitchFamily="34" charset="0"/>
              </a:rPr>
              <a:t>nói lời khuyên cho bạn</a:t>
            </a:r>
            <a:r>
              <a:rPr kumimoji="0" lang="en-US" sz="3600" b="0" i="0" u="none" strike="noStrike" kern="1200" cap="none" spc="0" normalizeH="0" baseline="0" noProof="0" dirty="0">
                <a:ln>
                  <a:noFill/>
                </a:ln>
                <a:solidFill>
                  <a:srgbClr val="000000">
                    <a:lumMod val="95000"/>
                    <a:lumOff val="5000"/>
                  </a:srgbClr>
                </a:solidFill>
                <a:effectLst/>
                <a:uLnTx/>
                <a:uFillTx/>
                <a:latin typeface="#9Slide03 Noto Sans Bold" panose="020B0802040504020204" pitchFamily="34" charset="0"/>
                <a:ea typeface="#9Slide03 Noto Sans Bold" panose="020B0802040504020204" pitchFamily="34" charset="0"/>
                <a:cs typeface="#9Slide03 Noto Sans Bold" panose="020B0802040504020204" pitchFamily="34" charset="0"/>
              </a:rPr>
              <a:t>.</a:t>
            </a:r>
            <a:endParaRPr kumimoji="0" lang="vi-VN" sz="3600" b="0" i="0" u="none" strike="noStrike" kern="1200" cap="none" spc="0" normalizeH="0" baseline="0" noProof="0" dirty="0">
              <a:ln>
                <a:noFill/>
              </a:ln>
              <a:solidFill>
                <a:srgbClr val="000000">
                  <a:lumMod val="95000"/>
                  <a:lumOff val="5000"/>
                </a:srgbClr>
              </a:solidFill>
              <a:effectLst/>
              <a:uLnTx/>
              <a:uFillTx/>
              <a:latin typeface="#9Slide03 Noto Sans Bold" panose="020B0802040504020204" pitchFamily="34" charset="0"/>
              <a:ea typeface="#9Slide03 Noto Sans Bold" panose="020B0802040504020204" pitchFamily="34" charset="0"/>
              <a:cs typeface="#9Slide03 Noto Sans Bold" panose="020B0802040504020204" pitchFamily="34" charset="0"/>
            </a:endParaRPr>
          </a:p>
        </p:txBody>
      </p:sp>
      <p:pic>
        <p:nvPicPr>
          <p:cNvPr id="12" name="Picture 11">
            <a:extLst>
              <a:ext uri="{FF2B5EF4-FFF2-40B4-BE49-F238E27FC236}">
                <a16:creationId xmlns:a16="http://schemas.microsoft.com/office/drawing/2014/main" id="{036F526D-4542-4A9F-BA6F-6065751D9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21" y="2142309"/>
            <a:ext cx="7240997" cy="4153989"/>
          </a:xfrm>
          <a:prstGeom prst="rect">
            <a:avLst/>
          </a:prstGeom>
          <a:ln>
            <a:noFill/>
          </a:ln>
          <a:effectLst>
            <a:softEdge rad="112500"/>
          </a:effectLst>
        </p:spPr>
      </p:pic>
      <p:sp>
        <p:nvSpPr>
          <p:cNvPr id="6" name="Thought Bubble: Cloud 9">
            <a:extLst>
              <a:ext uri="{FF2B5EF4-FFF2-40B4-BE49-F238E27FC236}">
                <a16:creationId xmlns:a16="http://schemas.microsoft.com/office/drawing/2014/main" id="{BACF68BC-283E-4176-B4B7-47AA2878A817}"/>
              </a:ext>
            </a:extLst>
          </p:cNvPr>
          <p:cNvSpPr/>
          <p:nvPr/>
        </p:nvSpPr>
        <p:spPr>
          <a:xfrm>
            <a:off x="8549912" y="2008415"/>
            <a:ext cx="3441791" cy="2589711"/>
          </a:xfrm>
          <a:prstGeom prst="cloudCallout">
            <a:avLst>
              <a:gd name="adj1" fmla="val -58044"/>
              <a:gd name="adj2" fmla="val 37524"/>
            </a:avLst>
          </a:prstGeom>
          <a:solidFill>
            <a:schemeClr val="accent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err="1">
                <a:solidFill>
                  <a:schemeClr val="bg1"/>
                </a:solidFill>
              </a:rPr>
              <a:t>Sáng</a:t>
            </a:r>
            <a:r>
              <a:rPr lang="en-US" sz="2400" dirty="0">
                <a:solidFill>
                  <a:schemeClr val="bg1"/>
                </a:solidFill>
              </a:rPr>
              <a:t> </a:t>
            </a:r>
            <a:r>
              <a:rPr lang="en-US" sz="2400" dirty="0" err="1">
                <a:solidFill>
                  <a:schemeClr val="bg1"/>
                </a:solidFill>
              </a:rPr>
              <a:t>dậy</a:t>
            </a:r>
            <a:r>
              <a:rPr lang="en-US" sz="2400" dirty="0">
                <a:solidFill>
                  <a:schemeClr val="bg1"/>
                </a:solidFill>
              </a:rPr>
              <a:t> </a:t>
            </a:r>
            <a:r>
              <a:rPr lang="en-US" sz="2400" dirty="0" err="1">
                <a:solidFill>
                  <a:schemeClr val="bg1"/>
                </a:solidFill>
              </a:rPr>
              <a:t>bạn</a:t>
            </a:r>
            <a:r>
              <a:rPr lang="en-US" sz="2400" dirty="0">
                <a:solidFill>
                  <a:schemeClr val="bg1"/>
                </a:solidFill>
              </a:rPr>
              <a:t> </a:t>
            </a:r>
            <a:r>
              <a:rPr lang="en-US" sz="2400" dirty="0" err="1">
                <a:solidFill>
                  <a:schemeClr val="bg1"/>
                </a:solidFill>
              </a:rPr>
              <a:t>nên</a:t>
            </a:r>
            <a:r>
              <a:rPr lang="en-US" sz="2400" dirty="0">
                <a:solidFill>
                  <a:schemeClr val="bg1"/>
                </a:solidFill>
              </a:rPr>
              <a:t> </a:t>
            </a:r>
            <a:r>
              <a:rPr lang="en-US" sz="2400" dirty="0" err="1">
                <a:solidFill>
                  <a:schemeClr val="bg1"/>
                </a:solidFill>
              </a:rPr>
              <a:t>gấp</a:t>
            </a:r>
            <a:r>
              <a:rPr lang="en-US" sz="2400" dirty="0">
                <a:solidFill>
                  <a:schemeClr val="bg1"/>
                </a:solidFill>
              </a:rPr>
              <a:t> </a:t>
            </a:r>
            <a:r>
              <a:rPr lang="en-US" sz="2400" dirty="0" err="1">
                <a:solidFill>
                  <a:schemeClr val="bg1"/>
                </a:solidFill>
              </a:rPr>
              <a:t>chăn</a:t>
            </a:r>
            <a:r>
              <a:rPr lang="en-US" sz="2400" dirty="0">
                <a:solidFill>
                  <a:schemeClr val="bg1"/>
                </a:solidFill>
              </a:rPr>
              <a:t> </a:t>
            </a:r>
            <a:r>
              <a:rPr lang="en-US" sz="2400" dirty="0" err="1">
                <a:solidFill>
                  <a:schemeClr val="bg1"/>
                </a:solidFill>
              </a:rPr>
              <a:t>gối</a:t>
            </a:r>
            <a:r>
              <a:rPr lang="en-US" sz="2400" dirty="0">
                <a:solidFill>
                  <a:schemeClr val="bg1"/>
                </a:solidFill>
              </a:rPr>
              <a:t> </a:t>
            </a:r>
            <a:r>
              <a:rPr lang="en-US" sz="2400" dirty="0" err="1">
                <a:solidFill>
                  <a:schemeClr val="bg1"/>
                </a:solidFill>
              </a:rPr>
              <a:t>để</a:t>
            </a:r>
            <a:r>
              <a:rPr lang="en-US" sz="2400" dirty="0">
                <a:solidFill>
                  <a:schemeClr val="bg1"/>
                </a:solidFill>
              </a:rPr>
              <a:t> </a:t>
            </a:r>
            <a:r>
              <a:rPr lang="en-US" sz="2400" dirty="0" err="1">
                <a:solidFill>
                  <a:schemeClr val="bg1"/>
                </a:solidFill>
              </a:rPr>
              <a:t>nhà</a:t>
            </a:r>
            <a:r>
              <a:rPr lang="en-US" sz="2400" dirty="0">
                <a:solidFill>
                  <a:schemeClr val="bg1"/>
                </a:solidFill>
              </a:rPr>
              <a:t> </a:t>
            </a:r>
            <a:r>
              <a:rPr lang="en-US" sz="2400" dirty="0" err="1">
                <a:solidFill>
                  <a:schemeClr val="bg1"/>
                </a:solidFill>
              </a:rPr>
              <a:t>cửa</a:t>
            </a:r>
            <a:r>
              <a:rPr lang="en-US" sz="2400" dirty="0">
                <a:solidFill>
                  <a:schemeClr val="bg1"/>
                </a:solidFill>
              </a:rPr>
              <a:t> </a:t>
            </a:r>
            <a:r>
              <a:rPr lang="en-US" sz="2400" dirty="0" err="1">
                <a:solidFill>
                  <a:schemeClr val="bg1"/>
                </a:solidFill>
              </a:rPr>
              <a:t>luôn</a:t>
            </a:r>
            <a:r>
              <a:rPr lang="en-US" sz="2400" dirty="0">
                <a:solidFill>
                  <a:schemeClr val="bg1"/>
                </a:solidFill>
              </a:rPr>
              <a:t> </a:t>
            </a:r>
            <a:r>
              <a:rPr lang="en-US" sz="2400" dirty="0" err="1">
                <a:solidFill>
                  <a:schemeClr val="bg1"/>
                </a:solidFill>
              </a:rPr>
              <a:t>gọn</a:t>
            </a:r>
            <a:r>
              <a:rPr lang="en-US" sz="2400" dirty="0">
                <a:solidFill>
                  <a:schemeClr val="bg1"/>
                </a:solidFill>
              </a:rPr>
              <a:t> </a:t>
            </a:r>
            <a:r>
              <a:rPr lang="en-US" sz="2400" dirty="0" err="1">
                <a:solidFill>
                  <a:schemeClr val="bg1"/>
                </a:solidFill>
              </a:rPr>
              <a:t>gàng</a:t>
            </a:r>
            <a:r>
              <a:rPr lang="en-US" sz="2400" dirty="0">
                <a:solidFill>
                  <a:schemeClr val="bg1"/>
                </a:solidFill>
              </a:rPr>
              <a:t>.</a:t>
            </a:r>
          </a:p>
        </p:txBody>
      </p:sp>
    </p:spTree>
    <p:extLst>
      <p:ext uri="{BB962C8B-B14F-4D97-AF65-F5344CB8AC3E}">
        <p14:creationId xmlns:p14="http://schemas.microsoft.com/office/powerpoint/2010/main" val="38271665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sp>
        <p:nvSpPr>
          <p:cNvPr id="2624" name="Google Shape;2624;p60"/>
          <p:cNvSpPr txBox="1">
            <a:spLocks noGrp="1"/>
          </p:cNvSpPr>
          <p:nvPr>
            <p:ph type="title"/>
          </p:nvPr>
        </p:nvSpPr>
        <p:spPr>
          <a:xfrm>
            <a:off x="1667263" y="417678"/>
            <a:ext cx="9926400" cy="862000"/>
          </a:xfrm>
          <a:prstGeom prst="rect">
            <a:avLst/>
          </a:prstGeom>
        </p:spPr>
        <p:txBody>
          <a:bodyPr spcFirstLastPara="1" wrap="square" lIns="121900" tIns="121900" rIns="121900" bIns="121900" anchor="t" anchorCtr="0">
            <a:noAutofit/>
          </a:bodyPr>
          <a:lstStyle/>
          <a:p>
            <a:r>
              <a:rPr lang="en-US" sz="4800" dirty="0">
                <a:latin typeface="#9Slide07 IcielCadena" panose="02000503000000020004" pitchFamily="2" charset="0"/>
              </a:rPr>
              <a:t>KẾT LUẬN</a:t>
            </a:r>
          </a:p>
        </p:txBody>
      </p:sp>
      <p:sp>
        <p:nvSpPr>
          <p:cNvPr id="2626" name="Google Shape;2626;p60"/>
          <p:cNvSpPr/>
          <p:nvPr/>
        </p:nvSpPr>
        <p:spPr>
          <a:xfrm>
            <a:off x="1868137" y="1811867"/>
            <a:ext cx="8275600" cy="3908000"/>
          </a:xfrm>
          <a:prstGeom prst="roundRect">
            <a:avLst>
              <a:gd name="adj" fmla="val 6328"/>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60"/>
          <p:cNvSpPr/>
          <p:nvPr/>
        </p:nvSpPr>
        <p:spPr>
          <a:xfrm>
            <a:off x="1667263" y="2014246"/>
            <a:ext cx="8275600" cy="39080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Rectangle 1"/>
          <p:cNvSpPr/>
          <p:nvPr/>
        </p:nvSpPr>
        <p:spPr>
          <a:xfrm>
            <a:off x="1768929" y="2177262"/>
            <a:ext cx="8059781" cy="3693319"/>
          </a:xfrm>
          <a:prstGeom prst="rect">
            <a:avLst/>
          </a:prstGeom>
        </p:spPr>
        <p:txBody>
          <a:bodyPr wrap="square">
            <a:spAutoFit/>
          </a:bodyPr>
          <a:lstStyle/>
          <a:p>
            <a:pPr algn="just" defTabSz="914377">
              <a:defRPr/>
            </a:pPr>
            <a:r>
              <a:rPr lang="vi-VN" sz="2400" b="1" dirty="0">
                <a:solidFill>
                  <a:schemeClr val="tx1">
                    <a:lumMod val="95000"/>
                    <a:lumOff val="5000"/>
                  </a:schemeClr>
                </a:solidFill>
                <a:effectLst>
                  <a:outerShdw blurRad="38100" dist="38100" dir="2700000" algn="tl">
                    <a:srgbClr val="000000">
                      <a:alpha val="43137"/>
                    </a:srgbClr>
                  </a:outerShdw>
                </a:effectLst>
                <a:latin typeface="#9Slide05 SantElia Script Light" panose="03010300040707000504" pitchFamily="66" charset="0"/>
                <a:cs typeface="iCiel Cucho" pitchFamily="50" charset="0"/>
              </a:rPr>
              <a:t>Nếu nhà cửa luôn gọn gàng và không phải tìm đồ dùng cá nhân khi cần, chúng ta tiết kiệm được thời gian. Nếu không cất đồ dùng ngăn nắp sau khi sử dụng, chúng ta sẽ </a:t>
            </a:r>
            <a:r>
              <a:rPr lang="en-US" sz="2400" b="1" dirty="0">
                <a:solidFill>
                  <a:schemeClr val="tx1">
                    <a:lumMod val="95000"/>
                    <a:lumOff val="5000"/>
                  </a:schemeClr>
                </a:solidFill>
                <a:effectLst>
                  <a:outerShdw blurRad="38100" dist="38100" dir="2700000" algn="tl">
                    <a:srgbClr val="000000">
                      <a:alpha val="43137"/>
                    </a:srgbClr>
                  </a:outerShdw>
                </a:effectLst>
                <a:latin typeface="#9Slide05 SantElia Script Light" panose="03010300040707000504" pitchFamily="66" charset="0"/>
                <a:cs typeface="iCiel Cucho" pitchFamily="50" charset="0"/>
              </a:rPr>
              <a:t> </a:t>
            </a:r>
            <a:r>
              <a:rPr lang="vi-VN" sz="2400" b="1" dirty="0">
                <a:solidFill>
                  <a:schemeClr val="tx1">
                    <a:lumMod val="95000"/>
                    <a:lumOff val="5000"/>
                  </a:schemeClr>
                </a:solidFill>
                <a:effectLst>
                  <a:outerShdw blurRad="38100" dist="38100" dir="2700000" algn="tl">
                    <a:srgbClr val="000000">
                      <a:alpha val="43137"/>
                    </a:srgbClr>
                  </a:outerShdw>
                </a:effectLst>
                <a:latin typeface="#9Slide05 SantElia Script Light" panose="03010300040707000504" pitchFamily="66" charset="0"/>
                <a:cs typeface="iCiel Cucho" pitchFamily="50" charset="0"/>
              </a:rPr>
              <a:t>luôn nhầm lẫn, mất thời gian đi tìm đồ đạc, hay bị đi muộn. Nếu nhà cửa luôn gọn gàng và không phải tìm đồ dùng cá nhân khi cần, chúng </a:t>
            </a:r>
            <a:r>
              <a:rPr lang="en-US" sz="2400" b="1" dirty="0">
                <a:solidFill>
                  <a:schemeClr val="tx1">
                    <a:lumMod val="95000"/>
                    <a:lumOff val="5000"/>
                  </a:schemeClr>
                </a:solidFill>
                <a:effectLst>
                  <a:outerShdw blurRad="38100" dist="38100" dir="2700000" algn="tl">
                    <a:srgbClr val="000000">
                      <a:alpha val="43137"/>
                    </a:srgbClr>
                  </a:outerShdw>
                </a:effectLst>
                <a:latin typeface="#9Slide05 SantElia Script Light" panose="03010300040707000504" pitchFamily="66" charset="0"/>
                <a:cs typeface="iCiel Cucho" pitchFamily="50" charset="0"/>
              </a:rPr>
              <a:t> </a:t>
            </a:r>
            <a:r>
              <a:rPr lang="vi-VN" sz="2400" b="1" dirty="0">
                <a:solidFill>
                  <a:schemeClr val="tx1">
                    <a:lumMod val="95000"/>
                    <a:lumOff val="5000"/>
                  </a:schemeClr>
                </a:solidFill>
                <a:effectLst>
                  <a:outerShdw blurRad="38100" dist="38100" dir="2700000" algn="tl">
                    <a:srgbClr val="000000">
                      <a:alpha val="43137"/>
                    </a:srgbClr>
                  </a:outerShdw>
                </a:effectLst>
                <a:latin typeface="#9Slide05 SantElia Script Light" panose="03010300040707000504" pitchFamily="66" charset="0"/>
                <a:cs typeface="iCiel Cucho" pitchFamily="50" charset="0"/>
              </a:rPr>
              <a:t>ta tiết kiệm được thời gian. Nếu không cất đồ dùng ngăn nắp sau khi sử dụng, chúng ta sẽ </a:t>
            </a:r>
            <a:r>
              <a:rPr lang="en-US" sz="2400" b="1" dirty="0">
                <a:solidFill>
                  <a:schemeClr val="tx1">
                    <a:lumMod val="95000"/>
                    <a:lumOff val="5000"/>
                  </a:schemeClr>
                </a:solidFill>
                <a:effectLst>
                  <a:outerShdw blurRad="38100" dist="38100" dir="2700000" algn="tl">
                    <a:srgbClr val="000000">
                      <a:alpha val="43137"/>
                    </a:srgbClr>
                  </a:outerShdw>
                </a:effectLst>
                <a:latin typeface="#9Slide05 SantElia Script Light" panose="03010300040707000504" pitchFamily="66" charset="0"/>
                <a:cs typeface="iCiel Cucho" pitchFamily="50" charset="0"/>
              </a:rPr>
              <a:t> </a:t>
            </a:r>
            <a:r>
              <a:rPr lang="vi-VN" sz="2400" b="1" dirty="0">
                <a:solidFill>
                  <a:schemeClr val="tx1">
                    <a:lumMod val="95000"/>
                    <a:lumOff val="5000"/>
                  </a:schemeClr>
                </a:solidFill>
                <a:effectLst>
                  <a:outerShdw blurRad="38100" dist="38100" dir="2700000" algn="tl">
                    <a:srgbClr val="000000">
                      <a:alpha val="43137"/>
                    </a:srgbClr>
                  </a:outerShdw>
                </a:effectLst>
                <a:latin typeface="#9Slide05 SantElia Script Light" panose="03010300040707000504" pitchFamily="66" charset="0"/>
                <a:cs typeface="iCiel Cucho" pitchFamily="50" charset="0"/>
              </a:rPr>
              <a:t>luôn nhầm lẫn, mất thời gian đi tìm đồ đạc, hay bị đi muộn.</a:t>
            </a:r>
            <a:endParaRPr lang="en-US" sz="2400" b="1" dirty="0">
              <a:solidFill>
                <a:schemeClr val="tx1">
                  <a:lumMod val="95000"/>
                  <a:lumOff val="5000"/>
                </a:schemeClr>
              </a:solidFill>
              <a:effectLst>
                <a:outerShdw blurRad="38100" dist="38100" dir="2700000" algn="tl">
                  <a:srgbClr val="000000">
                    <a:alpha val="43137"/>
                  </a:srgbClr>
                </a:outerShdw>
              </a:effectLst>
              <a:latin typeface="#9Slide05 SantElia Script Light" panose="03010300040707000504" pitchFamily="66" charset="0"/>
              <a:cs typeface="iCiel Cucho" pitchFamily="50" charset="0"/>
            </a:endParaRPr>
          </a:p>
          <a:p>
            <a:pPr lvl="0" algn="ctr" defTabSz="914377">
              <a:defRPr/>
            </a:pPr>
            <a:endParaRPr lang="en-US" b="1" dirty="0">
              <a:solidFill>
                <a:srgbClr val="FFFF00"/>
              </a:solidFill>
              <a:effectLst>
                <a:outerShdw blurRad="38100" dist="38100" dir="2700000" algn="tl">
                  <a:srgbClr val="000000">
                    <a:alpha val="43137"/>
                  </a:srgbClr>
                </a:outerShdw>
              </a:effectLst>
              <a:latin typeface="Calibri" panose="020F0502020204030204"/>
              <a:cs typeface="iCiel Cucho" pitchFamily="50" charset="0"/>
            </a:endParaRPr>
          </a:p>
        </p:txBody>
      </p:sp>
    </p:spTree>
    <p:extLst>
      <p:ext uri="{BB962C8B-B14F-4D97-AF65-F5344CB8AC3E}">
        <p14:creationId xmlns:p14="http://schemas.microsoft.com/office/powerpoint/2010/main" val="19539160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40"/>
          <p:cNvSpPr txBox="1">
            <a:spLocks noGrp="1"/>
          </p:cNvSpPr>
          <p:nvPr>
            <p:ph type="title"/>
          </p:nvPr>
        </p:nvSpPr>
        <p:spPr>
          <a:xfrm>
            <a:off x="1928061" y="1633974"/>
            <a:ext cx="8469971" cy="2388000"/>
          </a:xfrm>
          <a:prstGeom prst="rect">
            <a:avLst/>
          </a:prstGeom>
        </p:spPr>
        <p:txBody>
          <a:bodyPr spcFirstLastPara="1" wrap="square" lIns="121900" tIns="121900" rIns="121900" bIns="121900" anchor="t" anchorCtr="0">
            <a:noAutofit/>
          </a:bodyPr>
          <a:lstStyle/>
          <a:p>
            <a:r>
              <a:rPr lang="en-US" sz="11500" dirty="0" err="1">
                <a:solidFill>
                  <a:schemeClr val="tx1"/>
                </a:solidFill>
                <a:effectLst>
                  <a:outerShdw blurRad="38100" dist="38100" dir="2700000" algn="tl">
                    <a:srgbClr val="000000">
                      <a:alpha val="43137"/>
                    </a:srgbClr>
                  </a:outerShdw>
                </a:effectLst>
                <a:latin typeface="#9Slide07 SVNAdam Gorry" panose="02040603050506020204" pitchFamily="18" charset="0"/>
              </a:rPr>
              <a:t>Mở</a:t>
            </a:r>
            <a:r>
              <a:rPr lang="en-US" sz="11500" dirty="0">
                <a:solidFill>
                  <a:schemeClr val="tx1"/>
                </a:solidFill>
                <a:effectLst>
                  <a:outerShdw blurRad="38100" dist="38100" dir="2700000" algn="tl">
                    <a:srgbClr val="000000">
                      <a:alpha val="43137"/>
                    </a:srgbClr>
                  </a:outerShdw>
                </a:effectLst>
                <a:latin typeface="#9Slide07 SVNAdam Gorry" panose="02040603050506020204" pitchFamily="18" charset="0"/>
              </a:rPr>
              <a:t> </a:t>
            </a:r>
            <a:r>
              <a:rPr lang="en-US" sz="11500" dirty="0" err="1">
                <a:solidFill>
                  <a:schemeClr val="tx1"/>
                </a:solidFill>
                <a:effectLst>
                  <a:outerShdw blurRad="38100" dist="38100" dir="2700000" algn="tl">
                    <a:srgbClr val="000000">
                      <a:alpha val="43137"/>
                    </a:srgbClr>
                  </a:outerShdw>
                </a:effectLst>
                <a:latin typeface="#9Slide07 SVNAdam Gorry" panose="02040603050506020204" pitchFamily="18" charset="0"/>
              </a:rPr>
              <a:t>rộng</a:t>
            </a:r>
            <a:r>
              <a:rPr lang="en-US" sz="11500" dirty="0">
                <a:solidFill>
                  <a:schemeClr val="tx1"/>
                </a:solidFill>
                <a:effectLst>
                  <a:outerShdw blurRad="38100" dist="38100" dir="2700000" algn="tl">
                    <a:srgbClr val="000000">
                      <a:alpha val="43137"/>
                    </a:srgbClr>
                  </a:outerShdw>
                </a:effectLst>
                <a:latin typeface="#9Slide07 SVNAdam Gorry" panose="02040603050506020204" pitchFamily="18" charset="0"/>
              </a:rPr>
              <a:t> &amp; </a:t>
            </a:r>
            <a:r>
              <a:rPr lang="en-US" sz="11500" dirty="0" err="1">
                <a:solidFill>
                  <a:schemeClr val="tx1"/>
                </a:solidFill>
                <a:effectLst>
                  <a:outerShdw blurRad="38100" dist="38100" dir="2700000" algn="tl">
                    <a:srgbClr val="000000">
                      <a:alpha val="43137"/>
                    </a:srgbClr>
                  </a:outerShdw>
                </a:effectLst>
                <a:latin typeface="#9Slide07 SVNAdam Gorry" panose="02040603050506020204" pitchFamily="18" charset="0"/>
              </a:rPr>
              <a:t>tổng</a:t>
            </a:r>
            <a:r>
              <a:rPr lang="en-US" sz="11500" dirty="0">
                <a:solidFill>
                  <a:schemeClr val="tx1"/>
                </a:solidFill>
                <a:effectLst>
                  <a:outerShdw blurRad="38100" dist="38100" dir="2700000" algn="tl">
                    <a:srgbClr val="000000">
                      <a:alpha val="43137"/>
                    </a:srgbClr>
                  </a:outerShdw>
                </a:effectLst>
                <a:latin typeface="#9Slide07 SVNAdam Gorry" panose="02040603050506020204" pitchFamily="18" charset="0"/>
              </a:rPr>
              <a:t> </a:t>
            </a:r>
            <a:r>
              <a:rPr lang="en-US" sz="11500" dirty="0" err="1">
                <a:solidFill>
                  <a:schemeClr val="tx1"/>
                </a:solidFill>
                <a:effectLst>
                  <a:outerShdw blurRad="38100" dist="38100" dir="2700000" algn="tl">
                    <a:srgbClr val="000000">
                      <a:alpha val="43137"/>
                    </a:srgbClr>
                  </a:outerShdw>
                </a:effectLst>
                <a:latin typeface="#9Slide07 SVNAdam Gorry" panose="02040603050506020204" pitchFamily="18" charset="0"/>
              </a:rPr>
              <a:t>kết</a:t>
            </a:r>
            <a:endParaRPr lang="en-US" sz="11500" dirty="0">
              <a:solidFill>
                <a:schemeClr val="tx1"/>
              </a:solidFill>
              <a:effectLst>
                <a:outerShdw blurRad="38100" dist="38100" dir="2700000" algn="tl">
                  <a:srgbClr val="000000">
                    <a:alpha val="43137"/>
                  </a:srgbClr>
                </a:outerShdw>
              </a:effectLst>
              <a:latin typeface="#9Slide07 SVNAdam Gorry" panose="02040603050506020204" pitchFamily="18" charset="0"/>
            </a:endParaRPr>
          </a:p>
        </p:txBody>
      </p:sp>
    </p:spTree>
    <p:extLst>
      <p:ext uri="{BB962C8B-B14F-4D97-AF65-F5344CB8AC3E}">
        <p14:creationId xmlns:p14="http://schemas.microsoft.com/office/powerpoint/2010/main" val="277964130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40"/>
          <p:cNvSpPr txBox="1">
            <a:spLocks noGrp="1"/>
          </p:cNvSpPr>
          <p:nvPr>
            <p:ph type="title"/>
          </p:nvPr>
        </p:nvSpPr>
        <p:spPr>
          <a:xfrm>
            <a:off x="1980313" y="2221803"/>
            <a:ext cx="8469971" cy="2388000"/>
          </a:xfrm>
          <a:prstGeom prst="rect">
            <a:avLst/>
          </a:prstGeom>
        </p:spPr>
        <p:txBody>
          <a:bodyPr spcFirstLastPara="1" wrap="square" lIns="121900" tIns="121900" rIns="121900" bIns="121900" anchor="t" anchorCtr="0">
            <a:noAutofit/>
          </a:bodyPr>
          <a:lstStyle/>
          <a:p>
            <a:r>
              <a:rPr lang="en-US" sz="9600" dirty="0">
                <a:solidFill>
                  <a:schemeClr val="tx1"/>
                </a:solidFill>
                <a:effectLst>
                  <a:outerShdw blurRad="38100" dist="38100" dir="2700000" algn="tl">
                    <a:srgbClr val="000000">
                      <a:alpha val="43137"/>
                    </a:srgbClr>
                  </a:outerShdw>
                </a:effectLst>
                <a:latin typeface="#9Slide07 SVNAdam Gorry" panose="02040603050506020204" pitchFamily="18" charset="0"/>
              </a:rPr>
              <a:t>HOẠT ĐỘNG VỀ NHÀ</a:t>
            </a:r>
          </a:p>
        </p:txBody>
      </p:sp>
    </p:spTree>
    <p:extLst>
      <p:ext uri="{BB962C8B-B14F-4D97-AF65-F5344CB8AC3E}">
        <p14:creationId xmlns:p14="http://schemas.microsoft.com/office/powerpoint/2010/main" val="24952524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2624;p60"/>
          <p:cNvSpPr txBox="1">
            <a:spLocks noGrp="1"/>
          </p:cNvSpPr>
          <p:nvPr>
            <p:ph type="title"/>
          </p:nvPr>
        </p:nvSpPr>
        <p:spPr>
          <a:xfrm>
            <a:off x="1175657" y="663089"/>
            <a:ext cx="7524205" cy="862000"/>
          </a:xfrm>
          <a:prstGeom prst="rect">
            <a:avLst/>
          </a:prstGeom>
        </p:spPr>
        <p:txBody>
          <a:bodyPr spcFirstLastPara="1" wrap="square" lIns="121900" tIns="121900" rIns="121900" bIns="121900" anchor="t" anchorCtr="0">
            <a:noAutofit/>
          </a:bodyPr>
          <a:lstStyle/>
          <a:p>
            <a:pPr algn="l"/>
            <a:r>
              <a:rPr lang="en-US" sz="4000" dirty="0">
                <a:latin typeface="#9Slide07 IcielCadena" panose="02000503000000020004" pitchFamily="2" charset="0"/>
              </a:rPr>
              <a:t>SẮP XẾP TỦ QUẦN ÁO CỦA EM VÀ CỦA GIA ĐÌNH CHO GỌN GÀNG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2162356"/>
            <a:ext cx="9692640" cy="4333693"/>
          </a:xfrm>
          <a:prstGeom prst="rect">
            <a:avLst/>
          </a:prstGeom>
          <a:ln>
            <a:noFill/>
          </a:ln>
          <a:effectLst>
            <a:softEdge rad="112500"/>
          </a:effectLst>
        </p:spPr>
      </p:pic>
    </p:spTree>
    <p:extLst>
      <p:ext uri="{BB962C8B-B14F-4D97-AF65-F5344CB8AC3E}">
        <p14:creationId xmlns:p14="http://schemas.microsoft.com/office/powerpoint/2010/main" val="37217886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p48"/>
          <p:cNvSpPr/>
          <p:nvPr/>
        </p:nvSpPr>
        <p:spPr>
          <a:xfrm>
            <a:off x="5978201" y="912521"/>
            <a:ext cx="4938067" cy="4998367"/>
          </a:xfrm>
          <a:custGeom>
            <a:avLst/>
            <a:gdLst/>
            <a:ahLst/>
            <a:cxnLst/>
            <a:rect l="l" t="t" r="r" b="b"/>
            <a:pathLst>
              <a:path w="148142" h="149951" extrusionOk="0">
                <a:moveTo>
                  <a:pt x="30520" y="10390"/>
                </a:moveTo>
                <a:cubicBezTo>
                  <a:pt x="13674" y="24049"/>
                  <a:pt x="2090" y="67255"/>
                  <a:pt x="230" y="87875"/>
                </a:cubicBezTo>
                <a:cubicBezTo>
                  <a:pt x="-1630" y="108496"/>
                  <a:pt x="8066" y="123774"/>
                  <a:pt x="19362" y="134113"/>
                </a:cubicBezTo>
                <a:cubicBezTo>
                  <a:pt x="30658" y="144452"/>
                  <a:pt x="52649" y="149324"/>
                  <a:pt x="68007" y="149909"/>
                </a:cubicBezTo>
                <a:cubicBezTo>
                  <a:pt x="83366" y="150494"/>
                  <a:pt x="99054" y="144877"/>
                  <a:pt x="111513" y="137621"/>
                </a:cubicBezTo>
                <a:cubicBezTo>
                  <a:pt x="123972" y="130365"/>
                  <a:pt x="137341" y="119607"/>
                  <a:pt x="142761" y="106373"/>
                </a:cubicBezTo>
                <a:cubicBezTo>
                  <a:pt x="148182" y="93140"/>
                  <a:pt x="150945" y="74962"/>
                  <a:pt x="144036" y="58220"/>
                </a:cubicBezTo>
                <a:cubicBezTo>
                  <a:pt x="137127" y="41479"/>
                  <a:pt x="120225" y="13896"/>
                  <a:pt x="101306" y="5924"/>
                </a:cubicBezTo>
                <a:cubicBezTo>
                  <a:pt x="82387" y="-2048"/>
                  <a:pt x="47366" y="-3268"/>
                  <a:pt x="30520" y="10390"/>
                </a:cubicBezTo>
                <a:close/>
              </a:path>
            </a:pathLst>
          </a:custGeom>
          <a:solidFill>
            <a:schemeClr val="accent2"/>
          </a:solidFill>
          <a:ln>
            <a:noFill/>
          </a:ln>
        </p:spPr>
      </p:sp>
      <p:pic>
        <p:nvPicPr>
          <p:cNvPr id="2076" name="Google Shape;2076;p48"/>
          <p:cNvPicPr preferRelativeResize="0"/>
          <p:nvPr/>
        </p:nvPicPr>
        <p:blipFill>
          <a:blip r:embed="rId3">
            <a:extLst>
              <a:ext uri="{28A0092B-C50C-407E-A947-70E740481C1C}">
                <a14:useLocalDpi xmlns:a14="http://schemas.microsoft.com/office/drawing/2010/main" val="0"/>
              </a:ext>
            </a:extLst>
          </a:blip>
          <a:stretch>
            <a:fillRect/>
          </a:stretch>
        </p:blipFill>
        <p:spPr>
          <a:xfrm>
            <a:off x="5808433" y="1143600"/>
            <a:ext cx="4570800" cy="4570800"/>
          </a:xfrm>
          <a:prstGeom prst="ellipse">
            <a:avLst/>
          </a:prstGeom>
          <a:noFill/>
          <a:ln>
            <a:noFill/>
          </a:ln>
        </p:spPr>
      </p:pic>
      <p:sp>
        <p:nvSpPr>
          <p:cNvPr id="2077" name="Google Shape;2077;p48"/>
          <p:cNvSpPr/>
          <p:nvPr/>
        </p:nvSpPr>
        <p:spPr>
          <a:xfrm>
            <a:off x="5538559" y="1086634"/>
            <a:ext cx="4840667" cy="4684700"/>
          </a:xfrm>
          <a:custGeom>
            <a:avLst/>
            <a:gdLst/>
            <a:ahLst/>
            <a:cxnLst/>
            <a:rect l="l" t="t" r="r" b="b"/>
            <a:pathLst>
              <a:path w="145220" h="140541" extrusionOk="0">
                <a:moveTo>
                  <a:pt x="31568" y="8951"/>
                </a:moveTo>
                <a:cubicBezTo>
                  <a:pt x="14941" y="18725"/>
                  <a:pt x="2001" y="43307"/>
                  <a:pt x="204" y="63270"/>
                </a:cubicBezTo>
                <a:cubicBezTo>
                  <a:pt x="-1593" y="83234"/>
                  <a:pt x="8730" y="115867"/>
                  <a:pt x="20787" y="128732"/>
                </a:cubicBezTo>
                <a:cubicBezTo>
                  <a:pt x="32844" y="141597"/>
                  <a:pt x="57708" y="139896"/>
                  <a:pt x="72548" y="140462"/>
                </a:cubicBezTo>
                <a:cubicBezTo>
                  <a:pt x="87388" y="141028"/>
                  <a:pt x="98582" y="138559"/>
                  <a:pt x="109827" y="132128"/>
                </a:cubicBezTo>
                <a:cubicBezTo>
                  <a:pt x="121072" y="125697"/>
                  <a:pt x="134783" y="114688"/>
                  <a:pt x="140020" y="101876"/>
                </a:cubicBezTo>
                <a:cubicBezTo>
                  <a:pt x="145258" y="89064"/>
                  <a:pt x="147928" y="71465"/>
                  <a:pt x="141252" y="55257"/>
                </a:cubicBezTo>
                <a:cubicBezTo>
                  <a:pt x="134576" y="39049"/>
                  <a:pt x="118246" y="12346"/>
                  <a:pt x="99965" y="4628"/>
                </a:cubicBezTo>
                <a:cubicBezTo>
                  <a:pt x="81684" y="-3090"/>
                  <a:pt x="48195" y="-823"/>
                  <a:pt x="31568" y="8951"/>
                </a:cubicBezTo>
                <a:close/>
              </a:path>
            </a:pathLst>
          </a:custGeom>
          <a:noFill/>
          <a:ln w="19050" cap="flat" cmpd="sng">
            <a:solidFill>
              <a:schemeClr val="dk1"/>
            </a:solidFill>
            <a:prstDash val="solid"/>
            <a:round/>
            <a:headEnd type="none" w="med" len="med"/>
            <a:tailEnd type="none" w="med" len="med"/>
          </a:ln>
        </p:spPr>
      </p:sp>
      <p:sp>
        <p:nvSpPr>
          <p:cNvPr id="9" name="Google Shape;1669;p40"/>
          <p:cNvSpPr txBox="1">
            <a:spLocks noGrp="1"/>
          </p:cNvSpPr>
          <p:nvPr>
            <p:ph type="title"/>
          </p:nvPr>
        </p:nvSpPr>
        <p:spPr>
          <a:xfrm>
            <a:off x="471599" y="2217704"/>
            <a:ext cx="4851561" cy="2388000"/>
          </a:xfrm>
          <a:prstGeom prst="rect">
            <a:avLst/>
          </a:prstGeom>
        </p:spPr>
        <p:txBody>
          <a:bodyPr spcFirstLastPara="1" wrap="square" lIns="121900" tIns="121900" rIns="121900" bIns="121900" anchor="t" anchorCtr="0">
            <a:noAutofit/>
          </a:bodyPr>
          <a:lstStyle/>
          <a:p>
            <a:r>
              <a:rPr lang="en-US" sz="8000" dirty="0" err="1">
                <a:solidFill>
                  <a:schemeClr val="tx1"/>
                </a:solidFill>
                <a:effectLst>
                  <a:outerShdw blurRad="38100" dist="38100" dir="2700000" algn="tl">
                    <a:srgbClr val="000000">
                      <a:alpha val="43137"/>
                    </a:srgbClr>
                  </a:outerShdw>
                </a:effectLst>
                <a:latin typeface="#9Slide07 SVNAdam Gorry" panose="02040603050506020204" pitchFamily="18" charset="0"/>
              </a:rPr>
              <a:t>Củng</a:t>
            </a:r>
            <a:r>
              <a:rPr lang="en-US" sz="8000" dirty="0">
                <a:solidFill>
                  <a:schemeClr val="tx1"/>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chemeClr val="tx1"/>
                </a:solidFill>
                <a:effectLst>
                  <a:outerShdw blurRad="38100" dist="38100" dir="2700000" algn="tl">
                    <a:srgbClr val="000000">
                      <a:alpha val="43137"/>
                    </a:srgbClr>
                  </a:outerShdw>
                </a:effectLst>
                <a:latin typeface="#9Slide07 SVNAdam Gorry" panose="02040603050506020204" pitchFamily="18" charset="0"/>
              </a:rPr>
              <a:t>cố</a:t>
            </a:r>
            <a:r>
              <a:rPr lang="en-US" sz="8000" dirty="0">
                <a:solidFill>
                  <a:schemeClr val="tx1"/>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chemeClr val="tx1"/>
                </a:solidFill>
                <a:effectLst>
                  <a:outerShdw blurRad="38100" dist="38100" dir="2700000" algn="tl">
                    <a:srgbClr val="000000">
                      <a:alpha val="43137"/>
                    </a:srgbClr>
                  </a:outerShdw>
                </a:effectLst>
                <a:latin typeface="#9Slide07 SVNAdam Gorry" panose="02040603050506020204" pitchFamily="18" charset="0"/>
              </a:rPr>
              <a:t>bài</a:t>
            </a:r>
            <a:r>
              <a:rPr lang="en-US" sz="8000" dirty="0">
                <a:solidFill>
                  <a:schemeClr val="tx1"/>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chemeClr val="tx1"/>
                </a:solidFill>
                <a:effectLst>
                  <a:outerShdw blurRad="38100" dist="38100" dir="2700000" algn="tl">
                    <a:srgbClr val="000000">
                      <a:alpha val="43137"/>
                    </a:srgbClr>
                  </a:outerShdw>
                </a:effectLst>
                <a:latin typeface="#9Slide07 SVNAdam Gorry" panose="02040603050506020204" pitchFamily="18" charset="0"/>
              </a:rPr>
              <a:t>học</a:t>
            </a:r>
            <a:endParaRPr lang="en-US" sz="8000" dirty="0">
              <a:solidFill>
                <a:schemeClr val="tx1"/>
              </a:solidFill>
              <a:effectLst>
                <a:outerShdw blurRad="38100" dist="38100" dir="2700000" algn="tl">
                  <a:srgbClr val="000000">
                    <a:alpha val="43137"/>
                  </a:srgbClr>
                </a:outerShdw>
              </a:effectLst>
              <a:latin typeface="#9Slide07 SVNAdam Gorry" panose="02040603050506020204" pitchFamily="18" charset="0"/>
            </a:endParaRPr>
          </a:p>
        </p:txBody>
      </p:sp>
    </p:spTree>
    <p:extLst>
      <p:ext uri="{BB962C8B-B14F-4D97-AF65-F5344CB8AC3E}">
        <p14:creationId xmlns:p14="http://schemas.microsoft.com/office/powerpoint/2010/main" val="32677174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grpId="0" nodeType="clickEffect">
                                  <p:stCondLst>
                                    <p:cond delay="0"/>
                                  </p:stCondLst>
                                  <p:childTnLst>
                                    <p:animClr clrSpc="rgb" dir="cw">
                                      <p:cBhvr override="childStyle">
                                        <p:cTn id="6" dur="1000" fill="hold"/>
                                        <p:tgtEl>
                                          <p:spTgt spid="9"/>
                                        </p:tgtEl>
                                        <p:attrNameLst>
                                          <p:attrName>style.color</p:attrName>
                                        </p:attrNameLst>
                                      </p:cBhvr>
                                      <p:to>
                                        <a:srgbClr val="862E3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37"/>
          <p:cNvSpPr txBox="1">
            <a:spLocks noGrp="1"/>
          </p:cNvSpPr>
          <p:nvPr>
            <p:ph type="subTitle" idx="1"/>
          </p:nvPr>
        </p:nvSpPr>
        <p:spPr>
          <a:xfrm>
            <a:off x="2768364" y="1985554"/>
            <a:ext cx="6766457" cy="590000"/>
          </a:xfrm>
          <a:prstGeom prst="rect">
            <a:avLst/>
          </a:prstGeom>
        </p:spPr>
        <p:txBody>
          <a:bodyPr spcFirstLastPara="1" wrap="square" lIns="121900" tIns="121900" rIns="121900" bIns="121900" anchor="t" anchorCtr="0">
            <a:noAutofit/>
          </a:bodyPr>
          <a:lstStyle/>
          <a:p>
            <a:pPr marL="0" indent="0"/>
            <a:r>
              <a:rPr lang="en" sz="4000" b="1" dirty="0">
                <a:latin typeface="#9Slide03 Montserrat ExtraLight" panose="00000300000000000000" pitchFamily="2" charset="0"/>
              </a:rPr>
              <a:t>Chủ đề 2: Rèn nếp sống</a:t>
            </a:r>
            <a:endParaRPr sz="4000" b="1" dirty="0">
              <a:latin typeface="#9Slide03 Montserrat ExtraLight" panose="00000300000000000000" pitchFamily="2" charset="0"/>
            </a:endParaRPr>
          </a:p>
        </p:txBody>
      </p:sp>
      <p:sp>
        <p:nvSpPr>
          <p:cNvPr id="1616" name="Google Shape;1616;p37"/>
          <p:cNvSpPr txBox="1">
            <a:spLocks noGrp="1"/>
          </p:cNvSpPr>
          <p:nvPr>
            <p:ph type="title"/>
          </p:nvPr>
        </p:nvSpPr>
        <p:spPr>
          <a:xfrm>
            <a:off x="1749461" y="2713525"/>
            <a:ext cx="8804263" cy="3160000"/>
          </a:xfrm>
          <a:prstGeom prst="rect">
            <a:avLst/>
          </a:prstGeom>
        </p:spPr>
        <p:txBody>
          <a:bodyPr spcFirstLastPara="1" wrap="square" lIns="121900" tIns="121900" rIns="121900" bIns="121900" anchor="t" anchorCtr="0">
            <a:noAutofit/>
          </a:bodyPr>
          <a:lstStyle/>
          <a:p>
            <a:r>
              <a:rPr lang="en" sz="7200" dirty="0">
                <a:latin typeface="#9Slide07 Cadena" panose="02000503000000020004" pitchFamily="2" charset="0"/>
              </a:rPr>
              <a:t>Bài 7:</a:t>
            </a:r>
            <a:br>
              <a:rPr lang="en" dirty="0">
                <a:latin typeface="#9Slide07 Cadena" panose="02000503000000020004" pitchFamily="2" charset="0"/>
              </a:rPr>
            </a:br>
            <a:r>
              <a:rPr lang="en-US" sz="6000" dirty="0">
                <a:latin typeface="#9Slide07 Cadena" panose="02000503000000020004" pitchFamily="2" charset="0"/>
              </a:rPr>
              <a:t>GỌN GÀNG NGĂN NẮP</a:t>
            </a:r>
          </a:p>
        </p:txBody>
      </p:sp>
    </p:spTree>
    <p:extLst>
      <p:ext uri="{BB962C8B-B14F-4D97-AF65-F5344CB8AC3E}">
        <p14:creationId xmlns:p14="http://schemas.microsoft.com/office/powerpoint/2010/main" val="374831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40"/>
          <p:cNvSpPr txBox="1">
            <a:spLocks noGrp="1"/>
          </p:cNvSpPr>
          <p:nvPr>
            <p:ph type="title"/>
          </p:nvPr>
        </p:nvSpPr>
        <p:spPr>
          <a:xfrm>
            <a:off x="2372200" y="1541382"/>
            <a:ext cx="7447600" cy="2388000"/>
          </a:xfrm>
          <a:prstGeom prst="rect">
            <a:avLst/>
          </a:prstGeom>
        </p:spPr>
        <p:txBody>
          <a:bodyPr spcFirstLastPara="1" wrap="square" lIns="121900" tIns="121900" rIns="121900" bIns="121900" anchor="t" anchorCtr="0">
            <a:noAutofit/>
          </a:bodyPr>
          <a:lstStyle/>
          <a:p>
            <a:r>
              <a:rPr lang="en-US" sz="13800" dirty="0">
                <a:solidFill>
                  <a:srgbClr val="E11F1F"/>
                </a:solidFill>
                <a:effectLst>
                  <a:outerShdw blurRad="38100" dist="38100" dir="2700000" algn="tl">
                    <a:srgbClr val="000000">
                      <a:alpha val="43137"/>
                    </a:srgbClr>
                  </a:outerShdw>
                </a:effectLst>
                <a:latin typeface="#9Slide07 SVNAdam Gorry" panose="02040603050506020204" pitchFamily="18" charset="0"/>
              </a:rPr>
              <a:t>KHỞI ĐỘNG</a:t>
            </a:r>
          </a:p>
        </p:txBody>
      </p:sp>
    </p:spTree>
    <p:extLst>
      <p:ext uri="{BB962C8B-B14F-4D97-AF65-F5344CB8AC3E}">
        <p14:creationId xmlns:p14="http://schemas.microsoft.com/office/powerpoint/2010/main" val="4562971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afterEffect">
                                  <p:stCondLst>
                                    <p:cond delay="0"/>
                                  </p:stCondLst>
                                  <p:childTnLst>
                                    <p:animClr clrSpc="rgb" dir="cw">
                                      <p:cBhvr override="childStyle">
                                        <p:cTn id="6" dur="1000" fill="hold"/>
                                        <p:tgtEl>
                                          <p:spTgt spid="1669"/>
                                        </p:tgtEl>
                                        <p:attrNameLst>
                                          <p:attrName>style.color</p:attrName>
                                        </p:attrNameLst>
                                      </p:cBhvr>
                                      <p:to>
                                        <a:srgbClr val="26262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40"/>
          <p:cNvSpPr txBox="1">
            <a:spLocks noGrp="1"/>
          </p:cNvSpPr>
          <p:nvPr>
            <p:ph type="title"/>
          </p:nvPr>
        </p:nvSpPr>
        <p:spPr>
          <a:xfrm>
            <a:off x="233363" y="1824330"/>
            <a:ext cx="11725274" cy="2388000"/>
          </a:xfrm>
          <a:prstGeom prst="rect">
            <a:avLst/>
          </a:prstGeom>
        </p:spPr>
        <p:txBody>
          <a:bodyPr spcFirstLastPara="1" wrap="square" lIns="121900" tIns="121900" rIns="121900" bIns="121900" anchor="t" anchorCtr="0">
            <a:noAutofit/>
          </a:bodyPr>
          <a:lstStyle/>
          <a:p>
            <a:r>
              <a:rPr lang="en-US" sz="88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Trò</a:t>
            </a:r>
            <a:r>
              <a:rPr lang="en-US" sz="8800" dirty="0">
                <a:solidFill>
                  <a:srgbClr val="E11F1F"/>
                </a:solidFill>
                <a:effectLst>
                  <a:outerShdw blurRad="38100" dist="38100" dir="2700000" algn="tl">
                    <a:srgbClr val="000000">
                      <a:alpha val="43137"/>
                    </a:srgbClr>
                  </a:outerShdw>
                </a:effectLst>
                <a:latin typeface="#9Slide07 SVNAdam Gorry" panose="02040603050506020204" pitchFamily="18" charset="0"/>
              </a:rPr>
              <a:t> </a:t>
            </a:r>
            <a:r>
              <a:rPr lang="en-US" sz="88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Chơi</a:t>
            </a:r>
            <a:r>
              <a:rPr lang="en-US" sz="8800" dirty="0">
                <a:solidFill>
                  <a:srgbClr val="E11F1F"/>
                </a:solidFill>
                <a:effectLst>
                  <a:outerShdw blurRad="38100" dist="38100" dir="2700000" algn="tl">
                    <a:srgbClr val="000000">
                      <a:alpha val="43137"/>
                    </a:srgbClr>
                  </a:outerShdw>
                </a:effectLst>
                <a:latin typeface="#9Slide07 SVNAdam Gorry" panose="02040603050506020204" pitchFamily="18" charset="0"/>
              </a:rPr>
              <a:t>:</a:t>
            </a:r>
            <a:br>
              <a:rPr lang="en-US" sz="8800" dirty="0">
                <a:solidFill>
                  <a:srgbClr val="E11F1F"/>
                </a:solidFill>
                <a:effectLst>
                  <a:outerShdw blurRad="38100" dist="38100" dir="2700000" algn="tl">
                    <a:srgbClr val="000000">
                      <a:alpha val="43137"/>
                    </a:srgbClr>
                  </a:outerShdw>
                </a:effectLst>
                <a:latin typeface="#9Slide07 SVNAdam Gorry" panose="02040603050506020204" pitchFamily="18" charset="0"/>
              </a:rPr>
            </a:br>
            <a:r>
              <a:rPr lang="en-US" sz="80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Xếp</a:t>
            </a:r>
            <a:r>
              <a:rPr lang="en-US" sz="8000" dirty="0">
                <a:solidFill>
                  <a:srgbClr val="E11F1F"/>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đồ</a:t>
            </a:r>
            <a:r>
              <a:rPr lang="en-US" sz="8000" dirty="0">
                <a:solidFill>
                  <a:srgbClr val="E11F1F"/>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dùng</a:t>
            </a:r>
            <a:r>
              <a:rPr lang="en-US" sz="8000" dirty="0">
                <a:solidFill>
                  <a:srgbClr val="E11F1F"/>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vào</a:t>
            </a:r>
            <a:r>
              <a:rPr lang="en-US" sz="8000" dirty="0">
                <a:solidFill>
                  <a:srgbClr val="E11F1F"/>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hộp</a:t>
            </a:r>
            <a:endParaRPr lang="en-US" sz="8000" dirty="0">
              <a:solidFill>
                <a:srgbClr val="E11F1F"/>
              </a:solidFill>
              <a:effectLst>
                <a:outerShdw blurRad="38100" dist="38100" dir="2700000" algn="tl">
                  <a:srgbClr val="000000">
                    <a:alpha val="43137"/>
                  </a:srgbClr>
                </a:outerShdw>
              </a:effectLst>
              <a:latin typeface="#9Slide07 SVNAdam Gorry" panose="02040603050506020204" pitchFamily="18" charset="0"/>
            </a:endParaRPr>
          </a:p>
        </p:txBody>
      </p:sp>
    </p:spTree>
    <p:extLst>
      <p:ext uri="{BB962C8B-B14F-4D97-AF65-F5344CB8AC3E}">
        <p14:creationId xmlns:p14="http://schemas.microsoft.com/office/powerpoint/2010/main" val="25463647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3275" t="18943" r="23420" b="14097"/>
          <a:stretch/>
        </p:blipFill>
        <p:spPr>
          <a:xfrm>
            <a:off x="1449976" y="4167051"/>
            <a:ext cx="2547258" cy="2794910"/>
          </a:xfrm>
          <a:prstGeom prst="rect">
            <a:avLst/>
          </a:prstGeom>
        </p:spPr>
      </p:pic>
      <p:pic>
        <p:nvPicPr>
          <p:cNvPr id="8" name="Picture 7"/>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23275" t="18943" r="23420" b="14097"/>
          <a:stretch/>
        </p:blipFill>
        <p:spPr>
          <a:xfrm>
            <a:off x="4728753" y="4167051"/>
            <a:ext cx="2547258" cy="2794910"/>
          </a:xfrm>
          <a:prstGeom prst="rect">
            <a:avLst/>
          </a:prstGeom>
        </p:spPr>
      </p:pic>
      <p:pic>
        <p:nvPicPr>
          <p:cNvPr id="9" name="Picture 8"/>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l="23275" t="18943" r="23420" b="14097"/>
          <a:stretch/>
        </p:blipFill>
        <p:spPr>
          <a:xfrm>
            <a:off x="8007530" y="4167051"/>
            <a:ext cx="2547258" cy="2794910"/>
          </a:xfrm>
          <a:prstGeom prst="rect">
            <a:avLst/>
          </a:prstGeom>
        </p:spPr>
      </p:pic>
      <p:sp>
        <p:nvSpPr>
          <p:cNvPr id="5" name="TextBox 4"/>
          <p:cNvSpPr txBox="1"/>
          <p:nvPr/>
        </p:nvSpPr>
        <p:spPr>
          <a:xfrm rot="422786">
            <a:off x="1946364" y="5345843"/>
            <a:ext cx="1293223" cy="830997"/>
          </a:xfrm>
          <a:prstGeom prst="rect">
            <a:avLst/>
          </a:prstGeom>
          <a:noFill/>
        </p:spPr>
        <p:txBody>
          <a:bodyPr wrap="square" rtlCol="0">
            <a:spAutoFit/>
          </a:bodyPr>
          <a:lstStyle/>
          <a:p>
            <a:pPr algn="ctr"/>
            <a:r>
              <a:rPr lang="en-US" sz="2400" b="1" dirty="0">
                <a:latin typeface="#9Slide04 Vollkorn Black" panose="00000A00000000000000" pitchFamily="2" charset="0"/>
                <a:ea typeface="#9Slide04 Vollkorn Black" panose="00000A00000000000000" pitchFamily="2" charset="0"/>
              </a:rPr>
              <a:t>TRANG PHỤC</a:t>
            </a:r>
          </a:p>
        </p:txBody>
      </p:sp>
      <p:sp>
        <p:nvSpPr>
          <p:cNvPr id="11" name="TextBox 10"/>
          <p:cNvSpPr txBox="1"/>
          <p:nvPr/>
        </p:nvSpPr>
        <p:spPr>
          <a:xfrm rot="422786">
            <a:off x="5238205" y="5081015"/>
            <a:ext cx="1293223" cy="1569660"/>
          </a:xfrm>
          <a:prstGeom prst="rect">
            <a:avLst/>
          </a:prstGeom>
          <a:noFill/>
        </p:spPr>
        <p:txBody>
          <a:bodyPr wrap="square" rtlCol="0">
            <a:spAutoFit/>
          </a:bodyPr>
          <a:lstStyle/>
          <a:p>
            <a:pPr algn="ctr"/>
            <a:r>
              <a:rPr lang="en-US" sz="2400" b="1" dirty="0">
                <a:latin typeface="#9Slide04 Vollkorn Black" panose="00000A00000000000000" pitchFamily="2" charset="0"/>
                <a:ea typeface="#9Slide04 Vollkorn Black" panose="00000A00000000000000" pitchFamily="2" charset="0"/>
              </a:rPr>
              <a:t>ĐỒ VỆ SINH CÁ NHÂN</a:t>
            </a:r>
          </a:p>
        </p:txBody>
      </p:sp>
      <p:sp>
        <p:nvSpPr>
          <p:cNvPr id="12" name="TextBox 11"/>
          <p:cNvSpPr txBox="1"/>
          <p:nvPr/>
        </p:nvSpPr>
        <p:spPr>
          <a:xfrm rot="422786">
            <a:off x="8516980" y="5345843"/>
            <a:ext cx="1293223" cy="830997"/>
          </a:xfrm>
          <a:prstGeom prst="rect">
            <a:avLst/>
          </a:prstGeom>
          <a:noFill/>
        </p:spPr>
        <p:txBody>
          <a:bodyPr wrap="square" rtlCol="0">
            <a:spAutoFit/>
          </a:bodyPr>
          <a:lstStyle/>
          <a:p>
            <a:pPr algn="ctr"/>
            <a:r>
              <a:rPr lang="en-US" sz="2400" b="1" dirty="0">
                <a:latin typeface="#9Slide04 Vollkorn Black" panose="00000A00000000000000" pitchFamily="2" charset="0"/>
                <a:ea typeface="#9Slide04 Vollkorn Black" panose="00000A00000000000000" pitchFamily="2" charset="0"/>
              </a:rPr>
              <a:t>ĐỒ CHƠI</a:t>
            </a:r>
          </a:p>
        </p:txBody>
      </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7171" b="35078" l="27482" r="68085">
                        <a14:foregroundMark x1="30851" y1="23256" x2="29965" y2="26744"/>
                        <a14:foregroundMark x1="33333" y1="18023" x2="34220" y2="20930"/>
                        <a14:foregroundMark x1="41135" y1="13953" x2="48936" y2="12597"/>
                        <a14:foregroundMark x1="34574" y1="17636" x2="35816" y2="19767"/>
                        <a14:foregroundMark x1="32270" y1="18023" x2="32270" y2="18023"/>
                        <a14:foregroundMark x1="33333" y1="17442" x2="36170" y2="18217"/>
                        <a14:foregroundMark x1="54255" y1="21124" x2="62411" y2="30426"/>
                        <a14:foregroundMark x1="55674" y1="31977" x2="57447" y2="27713"/>
                        <a14:foregroundMark x1="50532" y1="28682" x2="51241" y2="28295"/>
                        <a14:foregroundMark x1="43972" y1="31008" x2="44681" y2="31783"/>
                        <a14:foregroundMark x1="35993" y1="31202" x2="35993" y2="31202"/>
                      </a14:backgroundRemoval>
                    </a14:imgEffect>
                  </a14:imgLayer>
                </a14:imgProps>
              </a:ext>
              <a:ext uri="{28A0092B-C50C-407E-A947-70E740481C1C}">
                <a14:useLocalDpi xmlns:a14="http://schemas.microsoft.com/office/drawing/2010/main" val="0"/>
              </a:ext>
            </a:extLst>
          </a:blip>
          <a:srcRect l="27467" t="3887" r="30466" b="61295"/>
          <a:stretch/>
        </p:blipFill>
        <p:spPr>
          <a:xfrm>
            <a:off x="1319348" y="2280752"/>
            <a:ext cx="2808514" cy="2126679"/>
          </a:xfrm>
          <a:prstGeom prst="rect">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6">
                    <a14:imgEffect>
                      <a14:backgroundRemoval t="37016" b="65504" l="72518" r="91312"/>
                    </a14:imgEffect>
                  </a14:imgLayer>
                </a14:imgProps>
              </a:ext>
              <a:ext uri="{28A0092B-C50C-407E-A947-70E740481C1C}">
                <a14:useLocalDpi xmlns:a14="http://schemas.microsoft.com/office/drawing/2010/main" val="0"/>
              </a:ext>
            </a:extLst>
          </a:blip>
          <a:srcRect l="71723" t="36313" r="8095" b="32591"/>
          <a:stretch/>
        </p:blipFill>
        <p:spPr>
          <a:xfrm>
            <a:off x="8712924" y="2540465"/>
            <a:ext cx="1632859" cy="1854926"/>
          </a:xfrm>
          <a:prstGeom prst="rect">
            <a:avLst/>
          </a:prstGeom>
        </p:spPr>
      </p:pic>
      <p:pic>
        <p:nvPicPr>
          <p:cNvPr id="10" name="Picture 9"/>
          <p:cNvPicPr>
            <a:picLocks noChangeAspect="1"/>
          </p:cNvPicPr>
          <p:nvPr/>
        </p:nvPicPr>
        <p:blipFill rotWithShape="1">
          <a:blip r:embed="rId8">
            <a:extLst>
              <a:ext uri="{BEBA8EAE-BF5A-486C-A8C5-ECC9F3942E4B}">
                <a14:imgProps xmlns:a14="http://schemas.microsoft.com/office/drawing/2010/main">
                  <a14:imgLayer r:embed="rId9">
                    <a14:imgEffect>
                      <a14:backgroundRemoval t="1478" b="43842" l="2305" r="51596">
                        <a14:foregroundMark x1="17908" y1="6404" x2="15780" y2="19212"/>
                        <a14:foregroundMark x1="13121" y1="24795" x2="10638" y2="39409"/>
                        <a14:foregroundMark x1="44858" y1="10016" x2="39716" y2="17898"/>
                      </a14:backgroundRemoval>
                    </a14:imgEffect>
                  </a14:imgLayer>
                </a14:imgProps>
              </a:ext>
              <a:ext uri="{28A0092B-C50C-407E-A947-70E740481C1C}">
                <a14:useLocalDpi xmlns:a14="http://schemas.microsoft.com/office/drawing/2010/main" val="0"/>
              </a:ext>
            </a:extLst>
          </a:blip>
          <a:srcRect l="1" r="44624" b="54476"/>
          <a:stretch/>
        </p:blipFill>
        <p:spPr>
          <a:xfrm rot="21027911">
            <a:off x="4963074" y="2566630"/>
            <a:ext cx="2783759" cy="1802596"/>
          </a:xfrm>
          <a:prstGeom prst="rect">
            <a:avLst/>
          </a:prstGeom>
        </p:spPr>
      </p:pic>
      <p:pic>
        <p:nvPicPr>
          <p:cNvPr id="13" name="Picture 12"/>
          <p:cNvPicPr>
            <a:picLocks noChangeAspect="1"/>
          </p:cNvPicPr>
          <p:nvPr/>
        </p:nvPicPr>
        <p:blipFill rotWithShape="1">
          <a:blip r:embed="rId10">
            <a:extLst>
              <a:ext uri="{BEBA8EAE-BF5A-486C-A8C5-ECC9F3942E4B}">
                <a14:imgProps xmlns:a14="http://schemas.microsoft.com/office/drawing/2010/main">
                  <a14:imgLayer r:embed="rId9">
                    <a14:imgEffect>
                      <a14:backgroundRemoval t="47619" b="90148" l="1773" r="41312">
                        <a14:foregroundMark x1="4610" y1="50246" x2="8865" y2="52874"/>
                        <a14:foregroundMark x1="38475" y1="50246" x2="38475" y2="53530"/>
                        <a14:foregroundMark x1="32624" y1="52545" x2="36348" y2="52217"/>
                      </a14:backgroundRemoval>
                    </a14:imgEffect>
                  </a14:imgLayer>
                </a14:imgProps>
              </a:ext>
              <a:ext uri="{28A0092B-C50C-407E-A947-70E740481C1C}">
                <a14:useLocalDpi xmlns:a14="http://schemas.microsoft.com/office/drawing/2010/main" val="0"/>
              </a:ext>
            </a:extLst>
          </a:blip>
          <a:srcRect l="-322" t="46476" r="56513" b="9333"/>
          <a:stretch/>
        </p:blipFill>
        <p:spPr>
          <a:xfrm>
            <a:off x="5042571" y="315802"/>
            <a:ext cx="2624764" cy="2032718"/>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30116" l="65897" r="100000"/>
                    </a14:imgEffect>
                  </a14:imgLayer>
                </a14:imgProps>
              </a:ext>
              <a:ext uri="{28A0092B-C50C-407E-A947-70E740481C1C}">
                <a14:useLocalDpi xmlns:a14="http://schemas.microsoft.com/office/drawing/2010/main" val="0"/>
              </a:ext>
            </a:extLst>
          </a:blip>
          <a:srcRect l="65860" b="69524"/>
          <a:stretch/>
        </p:blipFill>
        <p:spPr>
          <a:xfrm>
            <a:off x="1423851" y="315802"/>
            <a:ext cx="2808263" cy="2090057"/>
          </a:xfrm>
          <a:prstGeom prst="rect">
            <a:avLst/>
          </a:prstGeom>
        </p:spPr>
      </p:pic>
      <p:pic>
        <p:nvPicPr>
          <p:cNvPr id="15" name="Picture 14"/>
          <p:cNvPicPr>
            <a:picLocks noChangeAspect="1"/>
          </p:cNvPicPr>
          <p:nvPr/>
        </p:nvPicPr>
        <p:blipFill rotWithShape="1">
          <a:blip r:embed="rId13">
            <a:extLst>
              <a:ext uri="{BEBA8EAE-BF5A-486C-A8C5-ECC9F3942E4B}">
                <a14:imgProps xmlns:a14="http://schemas.microsoft.com/office/drawing/2010/main">
                  <a14:imgLayer r:embed="rId12">
                    <a14:imgEffect>
                      <a14:backgroundRemoval t="24324" b="50322" l="3020" r="35702"/>
                    </a14:imgEffect>
                  </a14:imgLayer>
                </a14:imgProps>
              </a:ext>
              <a:ext uri="{28A0092B-C50C-407E-A947-70E740481C1C}">
                <a14:useLocalDpi xmlns:a14="http://schemas.microsoft.com/office/drawing/2010/main" val="0"/>
              </a:ext>
            </a:extLst>
          </a:blip>
          <a:srcRect l="3032" t="24381" r="61742" b="50095"/>
          <a:stretch/>
        </p:blipFill>
        <p:spPr>
          <a:xfrm rot="1389427">
            <a:off x="8452574" y="161306"/>
            <a:ext cx="2341708" cy="2341708"/>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546" y="-1557429"/>
            <a:ext cx="4680984" cy="42128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2546" y="4186"/>
            <a:ext cx="4680984" cy="4212886"/>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6261" y="-476949"/>
            <a:ext cx="4680984" cy="4212886"/>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23099" y="-1713796"/>
            <a:ext cx="4680984" cy="4212886"/>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71635" y="-158196"/>
            <a:ext cx="3311901" cy="2980711"/>
          </a:xfrm>
          <a:prstGeom prst="rect">
            <a:avLst/>
          </a:prstGeom>
        </p:spPr>
      </p:pic>
      <p:sp>
        <p:nvSpPr>
          <p:cNvPr id="2" name="Rectangle 1"/>
          <p:cNvSpPr/>
          <p:nvPr/>
        </p:nvSpPr>
        <p:spPr>
          <a:xfrm>
            <a:off x="2827982" y="851815"/>
            <a:ext cx="6479659" cy="1323439"/>
          </a:xfrm>
          <a:prstGeom prst="rect">
            <a:avLst/>
          </a:prstGeom>
          <a:noFill/>
        </p:spPr>
        <p:txBody>
          <a:bodyPr wrap="none" lIns="91440" tIns="45720" rIns="91440" bIns="45720">
            <a:spAutoFit/>
          </a:bodyPr>
          <a:lstStyle/>
          <a:p>
            <a:pPr algn="ctr"/>
            <a:r>
              <a:rPr lang="en-US" sz="8000" b="1" cap="none" spc="0" dirty="0">
                <a:ln w="9525">
                  <a:solidFill>
                    <a:schemeClr val="accent3">
                      <a:lumMod val="75000"/>
                    </a:schemeClr>
                  </a:solidFill>
                  <a:prstDash val="solid"/>
                </a:ln>
                <a:solidFill>
                  <a:srgbClr val="E11F1F"/>
                </a:solidFill>
                <a:effectLst>
                  <a:outerShdw blurRad="12700" dist="38100" dir="2700000" algn="tl" rotWithShape="0">
                    <a:schemeClr val="accent5">
                      <a:lumMod val="60000"/>
                      <a:lumOff val="40000"/>
                    </a:schemeClr>
                  </a:outerShdw>
                </a:effectLst>
                <a:latin typeface="#9Slide07 IcielCrocante" panose="02000000000000000000" pitchFamily="2" charset="0"/>
              </a:rPr>
              <a:t>CHIẾN THẮNG</a:t>
            </a:r>
          </a:p>
        </p:txBody>
      </p:sp>
    </p:spTree>
    <p:extLst>
      <p:ext uri="{BB962C8B-B14F-4D97-AF65-F5344CB8AC3E}">
        <p14:creationId xmlns:p14="http://schemas.microsoft.com/office/powerpoint/2010/main" val="4657175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49" presetClass="path" presetSubtype="0" accel="50000" decel="50000" fill="hold" nodeType="clickEffect">
                                  <p:stCondLst>
                                    <p:cond delay="0"/>
                                  </p:stCondLst>
                                  <p:childTnLst>
                                    <p:animMotion origin="layout" path="M -1.04167E-6 3.7037E-7 L -0.04648 0.53171 " pathEditMode="relative" rAng="0" ptsTypes="AA">
                                      <p:cBhvr>
                                        <p:cTn id="39" dur="2000" fill="hold"/>
                                        <p:tgtEl>
                                          <p:spTgt spid="14"/>
                                        </p:tgtEl>
                                        <p:attrNameLst>
                                          <p:attrName>ppt_x</p:attrName>
                                          <p:attrName>ppt_y</p:attrName>
                                        </p:attrNameLst>
                                      </p:cBhvr>
                                      <p:rCtr x="-2331" y="26574"/>
                                    </p:animMotion>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par>
                                <p:cTn id="40" presetID="6" presetClass="emph" presetSubtype="0" fill="hold" nodeType="withEffect">
                                  <p:stCondLst>
                                    <p:cond delay="0"/>
                                  </p:stCondLst>
                                  <p:childTnLst>
                                    <p:animScale>
                                      <p:cBhvr>
                                        <p:cTn id="41" dur="2000" fill="hold"/>
                                        <p:tgtEl>
                                          <p:spTgt spid="14"/>
                                        </p:tgtEl>
                                      </p:cBhvr>
                                      <p:by x="50000" y="50000"/>
                                    </p:animScale>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49" presetClass="path" presetSubtype="0" accel="50000" decel="50000" fill="hold" nodeType="withEffect">
                                  <p:stCondLst>
                                    <p:cond delay="0"/>
                                  </p:stCondLst>
                                  <p:childTnLst>
                                    <p:animMotion origin="layout" path="M -3.95833E-6 -2.96296E-6 L -0.07226 0.50139 " pathEditMode="relative" rAng="0" ptsTypes="AA">
                                      <p:cBhvr>
                                        <p:cTn id="46" dur="2000" fill="hold"/>
                                        <p:tgtEl>
                                          <p:spTgt spid="13"/>
                                        </p:tgtEl>
                                        <p:attrNameLst>
                                          <p:attrName>ppt_x</p:attrName>
                                          <p:attrName>ppt_y</p:attrName>
                                        </p:attrNameLst>
                                      </p:cBhvr>
                                      <p:rCtr x="-3620" y="25069"/>
                                    </p:animMotion>
                                  </p:childTnLst>
                                  <p:subTnLst>
                                    <p:audio>
                                      <p:cMediaNode>
                                        <p:cTn display="0" masterRel="sameClick">
                                          <p:stCondLst>
                                            <p:cond evt="begin" delay="0">
                                              <p:tn val="45"/>
                                            </p:cond>
                                          </p:stCondLst>
                                          <p:endCondLst>
                                            <p:cond evt="onStopAudio" delay="0">
                                              <p:tgtEl>
                                                <p:sldTgt/>
                                              </p:tgtEl>
                                            </p:cond>
                                          </p:endCondLst>
                                        </p:cTn>
                                        <p:tgtEl>
                                          <p:sndTgt r:embed="rId3" name="applause.wav"/>
                                        </p:tgtEl>
                                      </p:cMediaNode>
                                    </p:audio>
                                  </p:subTnLst>
                                </p:cTn>
                              </p:par>
                              <p:par>
                                <p:cTn id="47" presetID="6" presetClass="emph" presetSubtype="0" fill="hold" nodeType="withEffect">
                                  <p:stCondLst>
                                    <p:cond delay="0"/>
                                  </p:stCondLst>
                                  <p:childTnLst>
                                    <p:animScale>
                                      <p:cBhvr>
                                        <p:cTn id="48" dur="2000" fill="hold"/>
                                        <p:tgtEl>
                                          <p:spTgt spid="13"/>
                                        </p:tgtEl>
                                      </p:cBhvr>
                                      <p:by x="50000" y="50000"/>
                                    </p:animScale>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49" presetClass="path" presetSubtype="0" accel="50000" decel="50000" fill="hold" nodeType="clickEffect">
                                  <p:stCondLst>
                                    <p:cond delay="0"/>
                                  </p:stCondLst>
                                  <p:childTnLst>
                                    <p:animMotion origin="layout" path="M -2.91667E-6 -2.96296E-6 L -0.51979 0.53588 " pathEditMode="relative" rAng="0" ptsTypes="AA">
                                      <p:cBhvr>
                                        <p:cTn id="53" dur="2000" fill="hold"/>
                                        <p:tgtEl>
                                          <p:spTgt spid="15"/>
                                        </p:tgtEl>
                                        <p:attrNameLst>
                                          <p:attrName>ppt_x</p:attrName>
                                          <p:attrName>ppt_y</p:attrName>
                                        </p:attrNameLst>
                                      </p:cBhvr>
                                      <p:rCtr x="-25990" y="26782"/>
                                    </p:animMotion>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par>
                                <p:cTn id="54" presetID="6" presetClass="emph" presetSubtype="0" fill="hold" nodeType="withEffect">
                                  <p:stCondLst>
                                    <p:cond delay="0"/>
                                  </p:stCondLst>
                                  <p:childTnLst>
                                    <p:animScale>
                                      <p:cBhvr>
                                        <p:cTn id="55" dur="2000" fill="hold"/>
                                        <p:tgtEl>
                                          <p:spTgt spid="15"/>
                                        </p:tgtEl>
                                      </p:cBhvr>
                                      <p:by x="50000" y="50000"/>
                                    </p:animScale>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49" presetClass="path" presetSubtype="0" accel="50000" decel="50000" fill="hold" nodeType="clickEffect">
                                  <p:stCondLst>
                                    <p:cond delay="0"/>
                                  </p:stCondLst>
                                  <p:childTnLst>
                                    <p:animMotion origin="layout" path="M 2.70833E-6 0 L 0.47148 0.24259 " pathEditMode="relative" rAng="0" ptsTypes="AA">
                                      <p:cBhvr>
                                        <p:cTn id="60" dur="2000" fill="hold"/>
                                        <p:tgtEl>
                                          <p:spTgt spid="6"/>
                                        </p:tgtEl>
                                        <p:attrNameLst>
                                          <p:attrName>ppt_x</p:attrName>
                                          <p:attrName>ppt_y</p:attrName>
                                        </p:attrNameLst>
                                      </p:cBhvr>
                                      <p:rCtr x="23568" y="12130"/>
                                    </p:animMotion>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par>
                                <p:cTn id="61" presetID="6" presetClass="emph" presetSubtype="0" fill="hold" nodeType="withEffect">
                                  <p:stCondLst>
                                    <p:cond delay="0"/>
                                  </p:stCondLst>
                                  <p:childTnLst>
                                    <p:animScale>
                                      <p:cBhvr>
                                        <p:cTn id="62" dur="2000" fill="hold"/>
                                        <p:tgtEl>
                                          <p:spTgt spid="6"/>
                                        </p:tgtEl>
                                      </p:cBhvr>
                                      <p:by x="50000" y="50000"/>
                                    </p:animScale>
                                  </p:childTnLst>
                                </p:cTn>
                              </p:par>
                            </p:childTnLst>
                          </p:cTn>
                        </p:par>
                      </p:childTnLst>
                    </p:cTn>
                  </p:par>
                </p:childTnLst>
              </p:cTn>
              <p:nextCondLst>
                <p:cond evt="onClick" delay="0">
                  <p:tgtEl>
                    <p:spTgt spid="6"/>
                  </p:tgtEl>
                </p:cond>
              </p:nextCondLst>
            </p:seq>
            <p:seq concurrent="1" nextAc="seek">
              <p:cTn id="63" restart="whenNotActive" fill="hold" evtFilter="cancelBubble" nodeType="interactiveSeq">
                <p:stCondLst>
                  <p:cond evt="onClick" delay="0">
                    <p:tgtEl>
                      <p:spTgt spid="10"/>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3.95833E-6 4.44444E-6 L 0.00912 0.24305 " pathEditMode="relative" rAng="0" ptsTypes="AA">
                                      <p:cBhvr>
                                        <p:cTn id="67" dur="2000" fill="hold"/>
                                        <p:tgtEl>
                                          <p:spTgt spid="10"/>
                                        </p:tgtEl>
                                        <p:attrNameLst>
                                          <p:attrName>ppt_x</p:attrName>
                                          <p:attrName>ppt_y</p:attrName>
                                        </p:attrNameLst>
                                      </p:cBhvr>
                                      <p:rCtr x="456" y="12153"/>
                                    </p:animMotion>
                                  </p:childTnLst>
                                  <p:subTnLst>
                                    <p:audio>
                                      <p:cMediaNode>
                                        <p:cTn display="0" masterRel="sameClick">
                                          <p:stCondLst>
                                            <p:cond evt="begin" delay="0">
                                              <p:tn val="66"/>
                                            </p:cond>
                                          </p:stCondLst>
                                          <p:endCondLst>
                                            <p:cond evt="onStopAudio" delay="0">
                                              <p:tgtEl>
                                                <p:sldTgt/>
                                              </p:tgtEl>
                                            </p:cond>
                                          </p:endCondLst>
                                        </p:cTn>
                                        <p:tgtEl>
                                          <p:sndTgt r:embed="rId3" name="applause.wav"/>
                                        </p:tgtEl>
                                      </p:cMediaNode>
                                    </p:audio>
                                  </p:subTnLst>
                                </p:cTn>
                              </p:par>
                              <p:par>
                                <p:cTn id="68" presetID="6" presetClass="emph" presetSubtype="0" fill="hold" nodeType="withEffect">
                                  <p:stCondLst>
                                    <p:cond delay="0"/>
                                  </p:stCondLst>
                                  <p:childTnLst>
                                    <p:animScale>
                                      <p:cBhvr>
                                        <p:cTn id="69" dur="2000" fill="hold"/>
                                        <p:tgtEl>
                                          <p:spTgt spid="10"/>
                                        </p:tgtEl>
                                      </p:cBhvr>
                                      <p:by x="50000" y="50000"/>
                                    </p:animScale>
                                  </p:childTnLst>
                                </p:cTn>
                              </p:par>
                            </p:childTnLst>
                          </p:cTn>
                        </p:par>
                      </p:childTnLst>
                    </p:cTn>
                  </p:par>
                </p:childTnLst>
              </p:cTn>
              <p:nextCondLst>
                <p:cond evt="onClick" delay="0">
                  <p:tgtEl>
                    <p:spTgt spid="10"/>
                  </p:tgtEl>
                </p:cond>
              </p:nextCondLst>
            </p:seq>
            <p:seq concurrent="1" nextAc="seek">
              <p:cTn id="70" restart="whenNotActive" fill="hold" evtFilter="cancelBubble" nodeType="interactiveSeq">
                <p:stCondLst>
                  <p:cond evt="onClick" delay="0">
                    <p:tgtEl>
                      <p:spTgt spid="7"/>
                    </p:tgtEl>
                  </p:cond>
                </p:stCondLst>
                <p:endSync evt="end" delay="0">
                  <p:rtn val="all"/>
                </p:endSync>
                <p:childTnLst>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4.16667E-7 4.44444E-6 L 0.01237 0.24884 " pathEditMode="relative" rAng="0" ptsTypes="AA">
                                      <p:cBhvr>
                                        <p:cTn id="74" dur="2000" fill="hold"/>
                                        <p:tgtEl>
                                          <p:spTgt spid="7"/>
                                        </p:tgtEl>
                                        <p:attrNameLst>
                                          <p:attrName>ppt_x</p:attrName>
                                          <p:attrName>ppt_y</p:attrName>
                                        </p:attrNameLst>
                                      </p:cBhvr>
                                      <p:rCtr x="612" y="12431"/>
                                    </p:animMotion>
                                  </p:childTnLst>
                                  <p:subTnLst>
                                    <p:audio>
                                      <p:cMediaNode>
                                        <p:cTn display="0" masterRel="sameClick">
                                          <p:stCondLst>
                                            <p:cond evt="begin" delay="0">
                                              <p:tn val="73"/>
                                            </p:cond>
                                          </p:stCondLst>
                                          <p:endCondLst>
                                            <p:cond evt="onStopAudio" delay="0">
                                              <p:tgtEl>
                                                <p:sldTgt/>
                                              </p:tgtEl>
                                            </p:cond>
                                          </p:endCondLst>
                                        </p:cTn>
                                        <p:tgtEl>
                                          <p:sndTgt r:embed="rId3" name="applause.wav"/>
                                        </p:tgtEl>
                                      </p:cMediaNode>
                                    </p:audio>
                                  </p:subTnLst>
                                </p:cTn>
                              </p:par>
                              <p:par>
                                <p:cTn id="75" presetID="6" presetClass="emph" presetSubtype="0" fill="hold" nodeType="withEffect">
                                  <p:stCondLst>
                                    <p:cond delay="0"/>
                                  </p:stCondLst>
                                  <p:childTnLst>
                                    <p:animScale>
                                      <p:cBhvr>
                                        <p:cTn id="76" dur="2000" fill="hold"/>
                                        <p:tgtEl>
                                          <p:spTgt spid="7"/>
                                        </p:tgtEl>
                                      </p:cBhvr>
                                      <p:by x="50000" y="50000"/>
                                    </p:animScale>
                                  </p:childTnLst>
                                </p:cTn>
                              </p:par>
                            </p:childTnLst>
                          </p:cTn>
                        </p:par>
                      </p:childTnLst>
                    </p:cTn>
                  </p:par>
                </p:childTnLst>
              </p:cTn>
              <p:nextCondLst>
                <p:cond evt="onClick" delay="0">
                  <p:tgtEl>
                    <p:spTgt spid="7"/>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51"/>
          <p:cNvSpPr txBox="1">
            <a:spLocks noGrp="1"/>
          </p:cNvSpPr>
          <p:nvPr>
            <p:ph type="title"/>
          </p:nvPr>
        </p:nvSpPr>
        <p:spPr>
          <a:xfrm>
            <a:off x="3873440" y="1284661"/>
            <a:ext cx="4736812" cy="1325873"/>
          </a:xfrm>
          <a:prstGeom prst="rect">
            <a:avLst/>
          </a:prstGeom>
        </p:spPr>
        <p:txBody>
          <a:bodyPr spcFirstLastPara="1" wrap="square" lIns="121900" tIns="121900" rIns="121900" bIns="121900" anchor="t" anchorCtr="0">
            <a:noAutofit/>
          </a:bodyPr>
          <a:lstStyle/>
          <a:p>
            <a:r>
              <a:rPr lang="en-US" sz="6600" b="1" dirty="0">
                <a:latin typeface="#9Slide07 IcielCadena" panose="02000503000000020004" pitchFamily="2" charset="0"/>
              </a:rPr>
              <a:t>KẾT LUẬN</a:t>
            </a:r>
          </a:p>
        </p:txBody>
      </p:sp>
      <p:cxnSp>
        <p:nvCxnSpPr>
          <p:cNvPr id="4" name="Google Shape;2239;p52"/>
          <p:cNvCxnSpPr/>
          <p:nvPr/>
        </p:nvCxnSpPr>
        <p:spPr>
          <a:xfrm>
            <a:off x="1453213" y="2435202"/>
            <a:ext cx="9577267" cy="0"/>
          </a:xfrm>
          <a:prstGeom prst="straightConnector1">
            <a:avLst/>
          </a:prstGeom>
          <a:noFill/>
          <a:ln w="19050" cap="flat" cmpd="sng">
            <a:solidFill>
              <a:schemeClr val="dk1"/>
            </a:solidFill>
            <a:prstDash val="solid"/>
            <a:round/>
            <a:headEnd type="none" w="med" len="med"/>
            <a:tailEnd type="none" w="med" len="med"/>
          </a:ln>
        </p:spPr>
      </p:cxnSp>
      <p:sp>
        <p:nvSpPr>
          <p:cNvPr id="5" name="Google Shape;2240;p52"/>
          <p:cNvSpPr/>
          <p:nvPr/>
        </p:nvSpPr>
        <p:spPr>
          <a:xfrm>
            <a:off x="1453213" y="1123296"/>
            <a:ext cx="9577267" cy="5061206"/>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639A2585-1C89-4F4F-B097-51C171329DC5}"/>
              </a:ext>
            </a:extLst>
          </p:cNvPr>
          <p:cNvSpPr txBox="1"/>
          <p:nvPr/>
        </p:nvSpPr>
        <p:spPr>
          <a:xfrm>
            <a:off x="2456620" y="2933937"/>
            <a:ext cx="7278760" cy="2800767"/>
          </a:xfrm>
          <a:prstGeom prst="rect">
            <a:avLst/>
          </a:prstGeom>
          <a:noFill/>
        </p:spPr>
        <p:txBody>
          <a:bodyPr wrap="square" rtlCol="0">
            <a:spAutoFit/>
          </a:bodyPr>
          <a:lstStyle/>
          <a:p>
            <a:pPr lvl="0" algn="ctr">
              <a:defRPr/>
            </a:pPr>
            <a:r>
              <a:rPr lang="vi-VN" sz="4400" dirty="0">
                <a:solidFill>
                  <a:srgbClr val="FF0000"/>
                </a:solidFill>
                <a:latin typeface="#9Slide03 Saira SemiCondensed M" panose="00000606000000000000" pitchFamily="2" charset="0"/>
                <a:cs typeface="Arial" panose="020B0604020202020204" pitchFamily="34" charset="0"/>
              </a:rPr>
              <a:t>Đồ dùng cá nhân cần được phân loại và sắp xếp gọn gàng. Mỗi món đồ đều có</a:t>
            </a:r>
            <a:r>
              <a:rPr lang="en-US" sz="4400" dirty="0">
                <a:solidFill>
                  <a:srgbClr val="FF0000"/>
                </a:solidFill>
                <a:latin typeface="#9Slide03 Saira SemiCondensed M" panose="00000606000000000000" pitchFamily="2" charset="0"/>
                <a:cs typeface="Arial" panose="020B0604020202020204" pitchFamily="34" charset="0"/>
              </a:rPr>
              <a:t> </a:t>
            </a:r>
            <a:r>
              <a:rPr lang="vi-VN" sz="4400" dirty="0">
                <a:solidFill>
                  <a:srgbClr val="FF0000"/>
                </a:solidFill>
                <a:latin typeface="#9Slide03 Saira SemiCondensed M" panose="00000606000000000000" pitchFamily="2" charset="0"/>
                <a:cs typeface="Arial" panose="020B0604020202020204" pitchFamily="34" charset="0"/>
              </a:rPr>
              <a:t>“nơi ở” riêng của chúng.</a:t>
            </a:r>
            <a:endParaRPr kumimoji="0" lang="en-US" sz="4400" b="0" i="0" u="none" strike="noStrike" kern="1200" cap="none" spc="0" normalizeH="0" baseline="0" noProof="0" dirty="0">
              <a:ln>
                <a:noFill/>
              </a:ln>
              <a:solidFill>
                <a:srgbClr val="FF0000"/>
              </a:solidFill>
              <a:effectLst/>
              <a:uLnTx/>
              <a:uFillTx/>
              <a:latin typeface="#9Slide03 Saira SemiCondensed M" panose="00000606000000000000" pitchFamily="2" charset="0"/>
              <a:cs typeface="Arial" panose="020B0604020202020204" pitchFamily="34" charset="0"/>
            </a:endParaRPr>
          </a:p>
        </p:txBody>
      </p:sp>
    </p:spTree>
    <p:extLst>
      <p:ext uri="{BB962C8B-B14F-4D97-AF65-F5344CB8AC3E}">
        <p14:creationId xmlns:p14="http://schemas.microsoft.com/office/powerpoint/2010/main" val="38562055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40"/>
          <p:cNvSpPr txBox="1">
            <a:spLocks noGrp="1"/>
          </p:cNvSpPr>
          <p:nvPr>
            <p:ph type="title"/>
          </p:nvPr>
        </p:nvSpPr>
        <p:spPr>
          <a:xfrm>
            <a:off x="2372200" y="2496123"/>
            <a:ext cx="7447600" cy="2388000"/>
          </a:xfrm>
          <a:prstGeom prst="rect">
            <a:avLst/>
          </a:prstGeom>
        </p:spPr>
        <p:txBody>
          <a:bodyPr spcFirstLastPara="1" wrap="square" lIns="121900" tIns="121900" rIns="121900" bIns="121900" anchor="t" anchorCtr="0">
            <a:noAutofit/>
          </a:bodyPr>
          <a:lstStyle/>
          <a:p>
            <a:r>
              <a:rPr lang="en-US" sz="11500" dirty="0" err="1">
                <a:solidFill>
                  <a:schemeClr val="tx1"/>
                </a:solidFill>
                <a:effectLst>
                  <a:outerShdw blurRad="38100" dist="38100" dir="2700000" algn="tl">
                    <a:srgbClr val="000000">
                      <a:alpha val="43137"/>
                    </a:srgbClr>
                  </a:outerShdw>
                </a:effectLst>
                <a:latin typeface="#9Slide07 SVNAdam Gorry" panose="02040603050506020204" pitchFamily="18" charset="0"/>
              </a:rPr>
              <a:t>Khám</a:t>
            </a:r>
            <a:r>
              <a:rPr lang="en-US" sz="11500" dirty="0">
                <a:solidFill>
                  <a:schemeClr val="tx1"/>
                </a:solidFill>
                <a:effectLst>
                  <a:outerShdw blurRad="38100" dist="38100" dir="2700000" algn="tl">
                    <a:srgbClr val="000000">
                      <a:alpha val="43137"/>
                    </a:srgbClr>
                  </a:outerShdw>
                </a:effectLst>
                <a:latin typeface="#9Slide07 SVNAdam Gorry" panose="02040603050506020204" pitchFamily="18" charset="0"/>
              </a:rPr>
              <a:t> </a:t>
            </a:r>
            <a:r>
              <a:rPr lang="en-US" sz="11500" dirty="0" err="1">
                <a:solidFill>
                  <a:schemeClr val="tx1"/>
                </a:solidFill>
                <a:effectLst>
                  <a:outerShdw blurRad="38100" dist="38100" dir="2700000" algn="tl">
                    <a:srgbClr val="000000">
                      <a:alpha val="43137"/>
                    </a:srgbClr>
                  </a:outerShdw>
                </a:effectLst>
                <a:latin typeface="#9Slide07 SVNAdam Gorry" panose="02040603050506020204" pitchFamily="18" charset="0"/>
              </a:rPr>
              <a:t>phá</a:t>
            </a:r>
            <a:endParaRPr lang="en-US" sz="11500" dirty="0">
              <a:solidFill>
                <a:schemeClr val="tx1"/>
              </a:solidFill>
              <a:effectLst>
                <a:outerShdw blurRad="38100" dist="38100" dir="2700000" algn="tl">
                  <a:srgbClr val="000000">
                    <a:alpha val="43137"/>
                  </a:srgbClr>
                </a:outerShdw>
              </a:effectLst>
              <a:latin typeface="#9Slide07 SVNAdam Gorry" panose="02040603050506020204" pitchFamily="18" charset="0"/>
            </a:endParaRPr>
          </a:p>
        </p:txBody>
      </p:sp>
    </p:spTree>
    <p:extLst>
      <p:ext uri="{BB962C8B-B14F-4D97-AF65-F5344CB8AC3E}">
        <p14:creationId xmlns:p14="http://schemas.microsoft.com/office/powerpoint/2010/main" val="225195656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398DFD5A-F26A-4657-A87B-CFA2E142C91F}"/>
              </a:ext>
            </a:extLst>
          </p:cNvPr>
          <p:cNvSpPr/>
          <p:nvPr/>
        </p:nvSpPr>
        <p:spPr>
          <a:xfrm>
            <a:off x="1327241" y="870856"/>
            <a:ext cx="9305925" cy="111442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lumMod val="95000"/>
                    <a:lumOff val="5000"/>
                  </a:schemeClr>
                </a:solidFill>
                <a:effectLst/>
                <a:latin typeface="#9Slide03 Noto Sans Bold" panose="020B0802040504020204" pitchFamily="34" charset="0"/>
                <a:ea typeface="#9Slide03 Noto Sans Bold" panose="020B0802040504020204" pitchFamily="34" charset="0"/>
                <a:cs typeface="#9Slide03 Noto Sans Bold" panose="020B0802040504020204" pitchFamily="34" charset="0"/>
              </a:rPr>
              <a:t>Buổi sáng, khi thức dậy, em có gấp chăn, sắp xếp giường gọn lại không?</a:t>
            </a:r>
            <a:endParaRPr lang="en-US" sz="3600" dirty="0">
              <a:solidFill>
                <a:schemeClr val="tx1">
                  <a:lumMod val="95000"/>
                  <a:lumOff val="5000"/>
                </a:schemeClr>
              </a:solidFill>
              <a:latin typeface="#9Slide03 Noto Sans Bold" panose="020B0802040504020204" pitchFamily="34" charset="0"/>
              <a:ea typeface="#9Slide03 Noto Sans Bold" panose="020B0802040504020204" pitchFamily="34" charset="0"/>
              <a:cs typeface="#9Slide03 Noto Sans Bold" panose="020B0802040504020204" pitchFamily="34" charset="0"/>
            </a:endParaRPr>
          </a:p>
        </p:txBody>
      </p:sp>
      <p:pic>
        <p:nvPicPr>
          <p:cNvPr id="4" name="Picture 3">
            <a:extLst>
              <a:ext uri="{FF2B5EF4-FFF2-40B4-BE49-F238E27FC236}">
                <a16:creationId xmlns:a16="http://schemas.microsoft.com/office/drawing/2014/main" id="{036F526D-4542-4A9F-BA6F-6065751D9F3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703" r="94414"/>
                    </a14:imgEffect>
                  </a14:imgLayer>
                </a14:imgProps>
              </a:ext>
            </a:extLst>
          </a:blip>
          <a:stretch>
            <a:fillRect/>
          </a:stretch>
        </p:blipFill>
        <p:spPr>
          <a:xfrm>
            <a:off x="1512706" y="2171019"/>
            <a:ext cx="8934994" cy="4333875"/>
          </a:xfrm>
          <a:prstGeom prst="rect">
            <a:avLst/>
          </a:prstGeom>
        </p:spPr>
      </p:pic>
    </p:spTree>
    <p:extLst>
      <p:ext uri="{BB962C8B-B14F-4D97-AF65-F5344CB8AC3E}">
        <p14:creationId xmlns:p14="http://schemas.microsoft.com/office/powerpoint/2010/main" val="211039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id="{398DFD5A-F26A-4657-A87B-CFA2E142C91F}"/>
              </a:ext>
            </a:extLst>
          </p:cNvPr>
          <p:cNvSpPr/>
          <p:nvPr/>
        </p:nvSpPr>
        <p:spPr>
          <a:xfrm>
            <a:off x="1327241" y="870856"/>
            <a:ext cx="9305925" cy="111442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lumMod val="95000"/>
                    <a:lumOff val="5000"/>
                  </a:schemeClr>
                </a:solidFill>
                <a:latin typeface="#9Slide03 Noto Sans Bold" panose="020B0802040504020204" pitchFamily="34" charset="0"/>
                <a:ea typeface="#9Slide03 Noto Sans Bold" panose="020B0802040504020204" pitchFamily="34" charset="0"/>
                <a:cs typeface="#9Slide03 Noto Sans Bold" panose="020B0802040504020204" pitchFamily="34" charset="0"/>
              </a:rPr>
              <a:t>Em có thể tự treo và gấp quần áo </a:t>
            </a:r>
            <a:endParaRPr lang="en-US" sz="3600" dirty="0">
              <a:solidFill>
                <a:schemeClr val="tx1">
                  <a:lumMod val="95000"/>
                  <a:lumOff val="5000"/>
                </a:schemeClr>
              </a:solidFill>
              <a:latin typeface="#9Slide03 Noto Sans Bold" panose="020B0802040504020204" pitchFamily="34" charset="0"/>
              <a:ea typeface="#9Slide03 Noto Sans Bold" panose="020B0802040504020204" pitchFamily="34" charset="0"/>
              <a:cs typeface="#9Slide03 Noto Sans Bold" panose="020B0802040504020204" pitchFamily="34" charset="0"/>
            </a:endParaRPr>
          </a:p>
          <a:p>
            <a:pPr algn="ctr"/>
            <a:r>
              <a:rPr lang="vi-VN" sz="3600" dirty="0">
                <a:solidFill>
                  <a:schemeClr val="tx1">
                    <a:lumMod val="95000"/>
                    <a:lumOff val="5000"/>
                  </a:schemeClr>
                </a:solidFill>
                <a:latin typeface="#9Slide03 Noto Sans Bold" panose="020B0802040504020204" pitchFamily="34" charset="0"/>
                <a:ea typeface="#9Slide03 Noto Sans Bold" panose="020B0802040504020204" pitchFamily="34" charset="0"/>
                <a:cs typeface="#9Slide03 Noto Sans Bold" panose="020B0802040504020204" pitchFamily="34" charset="0"/>
              </a:rPr>
              <a:t>của mình chưa?</a:t>
            </a:r>
            <a:endParaRPr lang="en-US" sz="3600" dirty="0">
              <a:solidFill>
                <a:schemeClr val="tx1">
                  <a:lumMod val="95000"/>
                  <a:lumOff val="5000"/>
                </a:schemeClr>
              </a:solidFill>
              <a:latin typeface="#9Slide03 Noto Sans Bold" panose="020B0802040504020204" pitchFamily="34" charset="0"/>
              <a:ea typeface="#9Slide03 Noto Sans Bold" panose="020B0802040504020204" pitchFamily="34" charset="0"/>
              <a:cs typeface="#9Slide03 Noto Sans Bold" panose="020B0802040504020204" pitchFamily="34" charset="0"/>
            </a:endParaRPr>
          </a:p>
        </p:txBody>
      </p:sp>
      <p:pic>
        <p:nvPicPr>
          <p:cNvPr id="12" name="Picture 11">
            <a:extLst>
              <a:ext uri="{FF2B5EF4-FFF2-40B4-BE49-F238E27FC236}">
                <a16:creationId xmlns:a16="http://schemas.microsoft.com/office/drawing/2014/main" id="{036F526D-4542-4A9F-BA6F-6065751D9F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1930" l="0" r="95382"/>
                    </a14:imgEffect>
                  </a14:imgLayer>
                </a14:imgProps>
              </a:ext>
              <a:ext uri="{28A0092B-C50C-407E-A947-70E740481C1C}">
                <a14:useLocalDpi xmlns:a14="http://schemas.microsoft.com/office/drawing/2010/main" val="0"/>
              </a:ext>
            </a:extLst>
          </a:blip>
          <a:srcRect b="7978"/>
          <a:stretch/>
        </p:blipFill>
        <p:spPr>
          <a:xfrm>
            <a:off x="1961061" y="2428195"/>
            <a:ext cx="8543109" cy="3988118"/>
          </a:xfrm>
          <a:prstGeom prst="rect">
            <a:avLst/>
          </a:prstGeom>
        </p:spPr>
      </p:pic>
    </p:spTree>
    <p:extLst>
      <p:ext uri="{BB962C8B-B14F-4D97-AF65-F5344CB8AC3E}">
        <p14:creationId xmlns:p14="http://schemas.microsoft.com/office/powerpoint/2010/main" val="8504875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318</Words>
  <Application>Microsoft Office PowerPoint</Application>
  <PresentationFormat>Widescreen</PresentationFormat>
  <Paragraphs>30</Paragraphs>
  <Slides>16</Slides>
  <Notes>11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16</vt:i4>
      </vt:variant>
    </vt:vector>
  </HeadingPairs>
  <TitlesOfParts>
    <vt:vector size="35" baseType="lpstr">
      <vt:lpstr>#9Slide03 IcielUni Sans Heavy</vt:lpstr>
      <vt:lpstr>#9Slide03 Montserrat ExtraLight</vt:lpstr>
      <vt:lpstr>#9Slide03 Noto Sans Bold</vt:lpstr>
      <vt:lpstr>#9Slide03 Saira SemiCondensed M</vt:lpstr>
      <vt:lpstr>#9Slide04 Vollkorn Black</vt:lpstr>
      <vt:lpstr>#9Slide05 SantElia Script Light</vt:lpstr>
      <vt:lpstr>#9Slide07 Cadena</vt:lpstr>
      <vt:lpstr>#9Slide07 FS North Land Sans</vt:lpstr>
      <vt:lpstr>#9Slide07 IcielCadena</vt:lpstr>
      <vt:lpstr>#9Slide07 IcielCrocante</vt:lpstr>
      <vt:lpstr>#9Slide07 SVNAdam Gorry</vt:lpstr>
      <vt:lpstr>Arial</vt:lpstr>
      <vt:lpstr>Calibri</vt:lpstr>
      <vt:lpstr>Catamaran</vt:lpstr>
      <vt:lpstr>Comfortaa</vt:lpstr>
      <vt:lpstr>Roboto Slab Regular</vt:lpstr>
      <vt:lpstr>Vibur</vt:lpstr>
      <vt:lpstr>Work Sans</vt:lpstr>
      <vt:lpstr>Learning the Days of the Week by Slidesgo </vt:lpstr>
      <vt:lpstr>PowerPoint Presentation</vt:lpstr>
      <vt:lpstr>Bài 7: GỌN GÀNG NGĂN NẮP</vt:lpstr>
      <vt:lpstr>KHỞI ĐỘNG</vt:lpstr>
      <vt:lpstr>Trò Chơi: Xếp đồ dùng vào hộp</vt:lpstr>
      <vt:lpstr>PowerPoint Presentation</vt:lpstr>
      <vt:lpstr>KẾT LUẬN</vt:lpstr>
      <vt:lpstr>Khám phá</vt:lpstr>
      <vt:lpstr>PowerPoint Presentation</vt:lpstr>
      <vt:lpstr>PowerPoint Presentation</vt:lpstr>
      <vt:lpstr>PowerPoint Presentation</vt:lpstr>
      <vt:lpstr>PowerPoint Presentation</vt:lpstr>
      <vt:lpstr>KẾT LUẬN</vt:lpstr>
      <vt:lpstr>Mở rộng &amp; tổng kết</vt:lpstr>
      <vt:lpstr>HOẠT ĐỘNG VỀ NHÀ</vt:lpstr>
      <vt:lpstr>SẮP XẾP TỦ QUẦN ÁO CỦA EM VÀ CỦA GIA ĐÌNH CHO GỌN GÀNG</vt:lpstr>
      <vt:lpstr>Củng cố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GỌN GÀNG NGĂN NẮP</dc:title>
  <dc:creator>Admin</dc:creator>
  <cp:lastModifiedBy>Quý Tài</cp:lastModifiedBy>
  <cp:revision>17</cp:revision>
  <dcterms:created xsi:type="dcterms:W3CDTF">2021-08-14T06:38:47Z</dcterms:created>
  <dcterms:modified xsi:type="dcterms:W3CDTF">2022-10-26T03:13:50Z</dcterms:modified>
</cp:coreProperties>
</file>