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8" r:id="rId2"/>
    <p:sldId id="270" r:id="rId3"/>
    <p:sldId id="261" r:id="rId4"/>
    <p:sldId id="272" r:id="rId5"/>
    <p:sldId id="269" r:id="rId6"/>
    <p:sldId id="273" r:id="rId7"/>
    <p:sldId id="262" r:id="rId8"/>
    <p:sldId id="263" r:id="rId9"/>
    <p:sldId id="265" r:id="rId10"/>
    <p:sldId id="268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5" d="100"/>
          <a:sy n="25" d="100"/>
        </p:scale>
        <p:origin x="2616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24/8/2020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952724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24/8/2020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3792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24/8/2020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74989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24/8/2020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573250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24/8/2020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12991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24/8/2020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248139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24/8/2020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10432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24/8/2020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19747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24/8/2020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74777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24/8/2020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7720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457200"/>
            <a:fld id="{4E6F71A9-3189-4F9B-8734-2CDCB84E6B12}" type="datetimeFigureOut">
              <a:rPr lang="en-US" sz="900" smtClean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pPr algn="r" defTabSz="457200"/>
              <a:t>24/8/2020</a:t>
            </a:fld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457200"/>
            <a:endParaRPr lang="en-US" sz="900">
              <a:solidFill>
                <a:prstClr val="black">
                  <a:tint val="75000"/>
                </a:prstClr>
              </a:solidFill>
              <a:latin typeface="Trebuchet MS" panose="020B060302020202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A16904A-7AA9-4B49-86BE-94B6AE84778D}" type="slidenum">
              <a:rPr lang="en-US" sz="900" smtClean="0">
                <a:solidFill>
                  <a:srgbClr val="90C226"/>
                </a:solidFill>
                <a:latin typeface="Trebuchet MS" panose="020B0603020202020204"/>
              </a:rPr>
              <a:pPr defTabSz="457200"/>
              <a:t>‹#›</a:t>
            </a:fld>
            <a:endParaRPr lang="en-US" sz="900">
              <a:solidFill>
                <a:srgbClr val="90C226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366550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69B4A-5268-43BF-9656-4EAD040C04D3}" type="datetimeFigureOut">
              <a:rPr lang="en-US" smtClean="0"/>
              <a:t>24/8/2020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36CD0-D64F-4B72-B9DD-1FECA6C80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92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36196F0-7060-41EC-AF46-F9D894FC1AF5}"/>
              </a:ext>
            </a:extLst>
          </p:cNvPr>
          <p:cNvSpPr txBox="1"/>
          <p:nvPr/>
        </p:nvSpPr>
        <p:spPr>
          <a:xfrm>
            <a:off x="0" y="1165928"/>
            <a:ext cx="889788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SINH HOẠT DƯỚI CỜ </a:t>
            </a:r>
            <a:r>
              <a:rPr 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TUẦN </a:t>
            </a:r>
            <a:r>
              <a:rPr lang="en-U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 dương tấm gương nhi đồng chăm ngoan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345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2197371-0BCA-4FAF-8315-FC4578A27911}"/>
              </a:ext>
            </a:extLst>
          </p:cNvPr>
          <p:cNvSpPr/>
          <p:nvPr/>
        </p:nvSpPr>
        <p:spPr>
          <a:xfrm>
            <a:off x="109182" y="2154854"/>
            <a:ext cx="8939284" cy="1666519"/>
          </a:xfrm>
          <a:prstGeom prst="roundRect">
            <a:avLst>
              <a:gd name="adj" fmla="val 119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>
              <a:lnSpc>
                <a:spcPts val="1400"/>
              </a:lnSpc>
              <a:tabLst>
                <a:tab pos="5778500" algn="l"/>
              </a:tabLst>
            </a:pPr>
            <a:endParaRPr lang="en-US" sz="4000" dirty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defTabSz="457200">
              <a:tabLst>
                <a:tab pos="5778500" algn="l"/>
              </a:tabLst>
            </a:pPr>
            <a:r>
              <a:rPr lang="en-US" sz="400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vi-VN" sz="400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 </a:t>
            </a:r>
            <a:r>
              <a:rPr lang="vi-VN" sz="400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 sống tươi đẹp hơn, ta cần luôn yêu thương mọi người. </a:t>
            </a:r>
            <a:endParaRPr lang="en-US" sz="4000" dirty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825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3FEC55A-557C-4CEE-89A4-417349AD2B02}"/>
              </a:ext>
            </a:extLst>
          </p:cNvPr>
          <p:cNvSpPr txBox="1"/>
          <p:nvPr/>
        </p:nvSpPr>
        <p:spPr>
          <a:xfrm>
            <a:off x="0" y="165329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 HOẠT LỚP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88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3FEC55A-557C-4CEE-89A4-417349AD2B02}"/>
              </a:ext>
            </a:extLst>
          </p:cNvPr>
          <p:cNvSpPr txBox="1"/>
          <p:nvPr/>
        </p:nvSpPr>
        <p:spPr>
          <a:xfrm>
            <a:off x="0" y="1653293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TRẢI NGHIỆM</a:t>
            </a:r>
          </a:p>
          <a:p>
            <a:pPr algn="ctr">
              <a:lnSpc>
                <a:spcPct val="150000"/>
              </a:lnSpc>
            </a:pPr>
            <a:r>
              <a:rPr lang="vi-V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LỚP 1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81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36196F0-7060-41EC-AF46-F9D894FC1AF5}"/>
              </a:ext>
            </a:extLst>
          </p:cNvPr>
          <p:cNvSpPr txBox="1"/>
          <p:nvPr/>
        </p:nvSpPr>
        <p:spPr>
          <a:xfrm>
            <a:off x="0" y="1390650"/>
            <a:ext cx="916305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vi-VN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6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sz="6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vi-VN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57200"/>
            <a:r>
              <a:rPr lang="vi-VN" sz="6000" b="1">
                <a:latin typeface="Times New Roman" panose="02020603050405020304" pitchFamily="18" charset="0"/>
                <a:ea typeface="Times New Roman" panose="02020603050405020304" pitchFamily="18" charset="0"/>
              </a:rPr>
              <a:t>Yêu thương con </a:t>
            </a:r>
            <a:r>
              <a:rPr lang="vi-VN" sz="6000" b="1">
                <a:latin typeface="Times New Roman" panose="02020603050405020304" pitchFamily="18" charset="0"/>
                <a:ea typeface="Times New Roman" panose="02020603050405020304" pitchFamily="18" charset="0"/>
              </a:rPr>
              <a:t>người </a:t>
            </a:r>
            <a:endParaRPr lang="en-US" sz="6000" b="1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defTabSz="457200"/>
            <a:r>
              <a:rPr lang="en-US" sz="4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(tiết 2)</a:t>
            </a:r>
            <a:endParaRPr lang="en-US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980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8" t="12140" r="15213" b="44080"/>
          <a:stretch/>
        </p:blipFill>
        <p:spPr>
          <a:xfrm>
            <a:off x="-1" y="-1"/>
            <a:ext cx="9144001" cy="683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638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6" t="14659" r="83008" b="80337"/>
          <a:stretch/>
        </p:blipFill>
        <p:spPr>
          <a:xfrm>
            <a:off x="-1524000" y="191069"/>
            <a:ext cx="491320" cy="436728"/>
          </a:xfr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C1A3938-451E-43D2-AD66-6DC3B5084FB9}"/>
              </a:ext>
            </a:extLst>
          </p:cNvPr>
          <p:cNvSpPr txBox="1">
            <a:spLocks/>
          </p:cNvSpPr>
          <p:nvPr/>
        </p:nvSpPr>
        <p:spPr>
          <a:xfrm>
            <a:off x="53145" y="409433"/>
            <a:ext cx="8927082" cy="48320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vi-VN" sz="2800" b="1">
                <a:solidFill>
                  <a:srgbClr val="0000FF"/>
                </a:solidFill>
                <a:latin typeface="+mn-lt"/>
              </a:rPr>
              <a:t>Hoạt động </a:t>
            </a:r>
            <a:r>
              <a:rPr lang="en-US" sz="2800" b="1" smtClean="0">
                <a:solidFill>
                  <a:srgbClr val="0000FF"/>
                </a:solidFill>
                <a:latin typeface="+mn-lt"/>
              </a:rPr>
              <a:t>5</a:t>
            </a:r>
            <a:r>
              <a:rPr lang="vi-VN" sz="2800" b="1" smtClean="0">
                <a:solidFill>
                  <a:srgbClr val="0000FF"/>
                </a:solidFill>
                <a:latin typeface="+mn-lt"/>
              </a:rPr>
              <a:t>: </a:t>
            </a:r>
            <a:r>
              <a:rPr lang="en-US" sz="2800" b="1" smtClean="0">
                <a:solidFill>
                  <a:srgbClr val="0000FF"/>
                </a:solidFill>
                <a:latin typeface="+mn-lt"/>
              </a:rPr>
              <a:t>Nhận xét hành động của các bạn dưới đây</a:t>
            </a:r>
            <a:r>
              <a:rPr lang="vi-VN" sz="2800" b="1" smtClean="0">
                <a:solidFill>
                  <a:srgbClr val="0000FF"/>
                </a:solidFill>
                <a:latin typeface="+mn-lt"/>
              </a:rPr>
              <a:t>.</a:t>
            </a:r>
            <a:endParaRPr lang="en-US" sz="2800" b="1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2" t="70050" r="9041" b="9651"/>
          <a:stretch/>
        </p:blipFill>
        <p:spPr>
          <a:xfrm>
            <a:off x="0" y="1050878"/>
            <a:ext cx="9319140" cy="3289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75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7F54A-E2D9-4D28-B9E5-9EFC28602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41" y="-1"/>
            <a:ext cx="9045959" cy="414891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vi-VN" sz="4000" b="1" dirty="0">
                <a:latin typeface="+mn-lt"/>
              </a:rPr>
              <a:t>Hoạt </a:t>
            </a:r>
            <a:r>
              <a:rPr lang="vi-VN" sz="4000" b="1">
                <a:latin typeface="+mn-lt"/>
              </a:rPr>
              <a:t>động </a:t>
            </a:r>
            <a:r>
              <a:rPr lang="en-US" sz="4000" b="1" smtClean="0">
                <a:latin typeface="+mn-lt"/>
              </a:rPr>
              <a:t>6</a:t>
            </a:r>
            <a:r>
              <a:rPr lang="vi-VN" sz="4000" b="1" smtClean="0">
                <a:latin typeface="+mn-lt"/>
              </a:rPr>
              <a:t>: </a:t>
            </a:r>
            <a:r>
              <a:rPr lang="en-US" sz="4000" b="1" smtClean="0">
                <a:latin typeface="+mn-lt"/>
              </a:rPr>
              <a:t>Chia sẻ cảm xúc khi:</a:t>
            </a:r>
            <a:br>
              <a:rPr lang="en-US" sz="4000" b="1" smtClean="0">
                <a:latin typeface="+mn-lt"/>
              </a:rPr>
            </a:br>
            <a:r>
              <a:rPr lang="en-US" sz="3100" b="1" smtClean="0">
                <a:latin typeface="+mn-lt"/>
              </a:rPr>
              <a:t>- Em thể hiện tình yêu thương với mọi người.</a:t>
            </a:r>
            <a:br>
              <a:rPr lang="en-US" sz="3100" b="1" smtClean="0">
                <a:latin typeface="+mn-lt"/>
              </a:rPr>
            </a:br>
            <a:r>
              <a:rPr lang="en-US" sz="3100" b="1" smtClean="0">
                <a:latin typeface="+mn-lt"/>
              </a:rPr>
              <a:t>- Em nhận được tình yêu thương từ người khác.</a:t>
            </a:r>
            <a:r>
              <a:rPr lang="en-US" sz="4000" b="1" smtClean="0">
                <a:latin typeface="+mn-lt"/>
              </a:rPr>
              <a:t/>
            </a:r>
            <a:br>
              <a:rPr lang="en-US" sz="4000" b="1" smtClean="0">
                <a:latin typeface="+mn-lt"/>
              </a:rPr>
            </a:br>
            <a:endParaRPr lang="en-US" sz="4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464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A3938-451E-43D2-AD66-6DC3B5084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6337"/>
            <a:ext cx="9448800" cy="893723"/>
          </a:xfrm>
        </p:spPr>
        <p:txBody>
          <a:bodyPr>
            <a:normAutofit fontScale="90000"/>
          </a:bodyPr>
          <a:lstStyle/>
          <a:p>
            <a:r>
              <a:rPr lang="vi-VN" sz="3200" b="1">
                <a:solidFill>
                  <a:srgbClr val="0000FF"/>
                </a:solidFill>
                <a:latin typeface="+mn-lt"/>
              </a:rPr>
              <a:t>Hoạt </a:t>
            </a:r>
            <a:r>
              <a:rPr lang="vi-VN" sz="3200" b="1" smtClean="0">
                <a:solidFill>
                  <a:srgbClr val="0000FF"/>
                </a:solidFill>
                <a:latin typeface="+mn-lt"/>
              </a:rPr>
              <a:t>động</a:t>
            </a:r>
            <a:r>
              <a:rPr lang="en-US" sz="3200" b="1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b="1" smtClean="0">
                <a:solidFill>
                  <a:srgbClr val="0000FF"/>
                </a:solidFill>
                <a:latin typeface="+mn-lt"/>
              </a:rPr>
              <a:t>7</a:t>
            </a:r>
            <a:r>
              <a:rPr lang="vi-VN" sz="3200" b="1" smtClean="0">
                <a:solidFill>
                  <a:srgbClr val="0000FF"/>
                </a:solidFill>
                <a:latin typeface="+mn-lt"/>
              </a:rPr>
              <a:t>: </a:t>
            </a:r>
            <a:r>
              <a:rPr lang="en-US" sz="3200" b="1" smtClean="0">
                <a:solidFill>
                  <a:srgbClr val="0000FF"/>
                </a:solidFill>
                <a:latin typeface="+mn-lt"/>
              </a:rPr>
              <a:t/>
            </a:r>
            <a:br>
              <a:rPr lang="en-US" sz="3200" b="1" smtClean="0">
                <a:solidFill>
                  <a:srgbClr val="0000FF"/>
                </a:solidFill>
                <a:latin typeface="+mn-lt"/>
              </a:rPr>
            </a:br>
            <a:r>
              <a:rPr lang="en-US" sz="3200" b="1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b="1" smtClean="0">
                <a:solidFill>
                  <a:srgbClr val="0000FF"/>
                </a:solidFill>
                <a:latin typeface="+mn-lt"/>
              </a:rPr>
              <a:t>    </a:t>
            </a:r>
            <a:r>
              <a:rPr lang="en-US" sz="3200" b="1" smtClean="0">
                <a:solidFill>
                  <a:srgbClr val="0000FF"/>
                </a:solidFill>
                <a:latin typeface="+mn-lt"/>
              </a:rPr>
              <a:t>Thể hiện tình yêu thương trong cuộc sống hàng ngày</a:t>
            </a:r>
            <a:r>
              <a:rPr lang="vi-VN" sz="3200" b="1" smtClean="0">
                <a:solidFill>
                  <a:srgbClr val="0000FF"/>
                </a:solidFill>
                <a:latin typeface="+mn-lt"/>
              </a:rPr>
              <a:t>.</a:t>
            </a:r>
            <a:endParaRPr lang="en-US" sz="3200" b="1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51" t="21891" r="17737" b="52437"/>
          <a:stretch/>
        </p:blipFill>
        <p:spPr>
          <a:xfrm>
            <a:off x="0" y="1351128"/>
            <a:ext cx="9144000" cy="5754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46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F7816-5788-4DF6-8BB6-85AEBE1A2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FBE6D-F750-491A-B5D5-839D4059A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D00B8D-096D-4D01-9A6A-D4F3B99FF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3999" y="5250"/>
            <a:ext cx="12192000" cy="685275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F8AD4E9-0968-4EA5-AFBA-B21F996BD37C}"/>
              </a:ext>
            </a:extLst>
          </p:cNvPr>
          <p:cNvSpPr/>
          <p:nvPr/>
        </p:nvSpPr>
        <p:spPr>
          <a:xfrm>
            <a:off x="819150" y="671252"/>
            <a:ext cx="6867525" cy="20390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7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Arial NarrowH" panose="020B7200000000000000" pitchFamily="34" charset="0"/>
              </a:rPr>
              <a:t>TH</a:t>
            </a:r>
            <a:r>
              <a:rPr lang="en-US" sz="8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Arial NarrowH" panose="020B7200000000000000" pitchFamily="34" charset="0"/>
              </a:rPr>
              <a:t>Ư</a:t>
            </a:r>
            <a:r>
              <a:rPr lang="en-US" sz="7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Arial NarrowH" panose="020B7200000000000000" pitchFamily="34" charset="0"/>
              </a:rPr>
              <a:t> GIÃN</a:t>
            </a:r>
          </a:p>
        </p:txBody>
      </p:sp>
    </p:spTree>
    <p:extLst>
      <p:ext uri="{BB962C8B-B14F-4D97-AF65-F5344CB8AC3E}">
        <p14:creationId xmlns:p14="http://schemas.microsoft.com/office/powerpoint/2010/main" val="520255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6" t="47004" r="8102" b="46764"/>
          <a:stretch/>
        </p:blipFill>
        <p:spPr>
          <a:xfrm>
            <a:off x="-133350" y="631033"/>
            <a:ext cx="9410700" cy="9913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83" t="53475" r="34605" b="18505"/>
          <a:stretch/>
        </p:blipFill>
        <p:spPr>
          <a:xfrm>
            <a:off x="2743200" y="2400299"/>
            <a:ext cx="3657600" cy="445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22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80</Words>
  <Application>Microsoft Office PowerPoint</Application>
  <PresentationFormat>On-screen Show (4:3)</PresentationFormat>
  <Paragraphs>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.VnArial NarrowH</vt:lpstr>
      <vt:lpstr>Arial</vt:lpstr>
      <vt:lpstr>Calibri</vt:lpstr>
      <vt:lpstr>Calibri Light</vt:lpstr>
      <vt:lpstr>Times New Roman</vt:lpstr>
      <vt:lpstr>Trebuchet MS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 6: Chia sẻ cảm xúc khi: - Em thể hiện tình yêu thương với mọi người. - Em nhận được tình yêu thương từ người khác. </vt:lpstr>
      <vt:lpstr>Hoạt động 7:       Thể hiện tình yêu thương trong cuộc sống hàng ngày.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Administrator</cp:lastModifiedBy>
  <cp:revision>11</cp:revision>
  <dcterms:created xsi:type="dcterms:W3CDTF">2020-08-17T21:57:49Z</dcterms:created>
  <dcterms:modified xsi:type="dcterms:W3CDTF">2020-08-24T14:15:50Z</dcterms:modified>
</cp:coreProperties>
</file>