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7" r:id="rId2"/>
    <p:sldId id="267" r:id="rId3"/>
    <p:sldId id="269" r:id="rId4"/>
    <p:sldId id="286" r:id="rId5"/>
    <p:sldId id="276" r:id="rId6"/>
    <p:sldId id="271" r:id="rId7"/>
    <p:sldId id="287" r:id="rId8"/>
    <p:sldId id="277" r:id="rId9"/>
    <p:sldId id="288" r:id="rId10"/>
    <p:sldId id="266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8C55-DD0F-4FE9-92E9-43CBA9D4584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4D0D7-4075-4196-A70F-59258423C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9D18E5-C135-4213-ADBF-68D5B8D64D3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79356D-630D-47E5-9C50-9FA75916608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GG_2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828800" y="3886200"/>
            <a:ext cx="54864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66800" y="3810000"/>
            <a:ext cx="57150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5606" name="Picture 6" descr="image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17002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image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9988" y="3962400"/>
            <a:ext cx="17002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783013" y="207963"/>
            <a:ext cx="255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09600" y="228600"/>
            <a:ext cx="7924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UỶ BAN NHÂN DÂN QUẬN 12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PHÒNG GIÁO DỤC VÀ ĐÀO TẠO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850106" y="1905000"/>
            <a:ext cx="7684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MÔN TOÁN, LỚP 4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002506" y="3251537"/>
            <a:ext cx="76842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" name="Picture 7" descr="0830js5b15daddi012pz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-228600"/>
            <a:ext cx="121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4038600" y="381000"/>
            <a:ext cx="129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64672" y="7620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533400" y="135255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81000" y="4724400"/>
            <a:ext cx="8426117" cy="1862226"/>
            <a:chOff x="0" y="3771"/>
            <a:chExt cx="5783" cy="566"/>
          </a:xfrm>
        </p:grpSpPr>
        <p:pic>
          <p:nvPicPr>
            <p:cNvPr id="10" name="Rectangle 317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1"/>
              <a:ext cx="2925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Rectangle 317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788"/>
              <a:ext cx="3143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876300" y="4114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Góc nhọn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419475" y="4114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Góc tù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914400" y="576738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Góc bẹt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3505200" y="6096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Góc nhọn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6858000" y="601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Góc tù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2438400"/>
            <a:ext cx="7620000" cy="3962400"/>
            <a:chOff x="384" y="1392"/>
            <a:chExt cx="4800" cy="2496"/>
          </a:xfrm>
        </p:grpSpPr>
        <p:sp>
          <p:nvSpPr>
            <p:cNvPr id="305163" name="Line 11"/>
            <p:cNvSpPr>
              <a:spLocks noChangeShapeType="1"/>
            </p:cNvSpPr>
            <p:nvPr/>
          </p:nvSpPr>
          <p:spPr bwMode="auto">
            <a:xfrm>
              <a:off x="4176" y="2256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64" name="Text Box 12"/>
            <p:cNvSpPr txBox="1">
              <a:spLocks noChangeArrowheads="1"/>
            </p:cNvSpPr>
            <p:nvPr/>
          </p:nvSpPr>
          <p:spPr bwMode="auto">
            <a:xfrm>
              <a:off x="4944" y="3513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6600"/>
                  </a:solidFill>
                  <a:latin typeface=".VnTime" pitchFamily="34" charset="0"/>
                </a:rPr>
                <a:t>H</a:t>
              </a:r>
            </a:p>
          </p:txBody>
        </p:sp>
        <p:sp>
          <p:nvSpPr>
            <p:cNvPr id="305165" name="Line 13"/>
            <p:cNvSpPr>
              <a:spLocks noChangeShapeType="1"/>
            </p:cNvSpPr>
            <p:nvPr/>
          </p:nvSpPr>
          <p:spPr bwMode="auto">
            <a:xfrm flipV="1">
              <a:off x="4176" y="1440"/>
              <a:ext cx="0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66" name="Line 14"/>
            <p:cNvSpPr>
              <a:spLocks noChangeShapeType="1"/>
            </p:cNvSpPr>
            <p:nvPr/>
          </p:nvSpPr>
          <p:spPr bwMode="auto">
            <a:xfrm>
              <a:off x="384" y="3264"/>
              <a:ext cx="14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67" name="Line 15"/>
            <p:cNvSpPr>
              <a:spLocks noChangeShapeType="1"/>
            </p:cNvSpPr>
            <p:nvPr/>
          </p:nvSpPr>
          <p:spPr bwMode="auto">
            <a:xfrm flipH="1" flipV="1">
              <a:off x="2256" y="3072"/>
              <a:ext cx="768" cy="3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68" name="Line 16"/>
            <p:cNvSpPr>
              <a:spLocks noChangeShapeType="1"/>
            </p:cNvSpPr>
            <p:nvPr/>
          </p:nvSpPr>
          <p:spPr bwMode="auto">
            <a:xfrm>
              <a:off x="4176" y="3504"/>
              <a:ext cx="100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69" name="Line 17"/>
            <p:cNvSpPr>
              <a:spLocks noChangeShapeType="1"/>
            </p:cNvSpPr>
            <p:nvPr/>
          </p:nvSpPr>
          <p:spPr bwMode="auto">
            <a:xfrm flipH="1" flipV="1">
              <a:off x="3648" y="2928"/>
              <a:ext cx="528" cy="57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70" name="Line 18"/>
            <p:cNvSpPr>
              <a:spLocks noChangeShapeType="1"/>
            </p:cNvSpPr>
            <p:nvPr/>
          </p:nvSpPr>
          <p:spPr bwMode="auto">
            <a:xfrm>
              <a:off x="528" y="2409"/>
              <a:ext cx="1056" cy="0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71" name="Line 19"/>
            <p:cNvSpPr>
              <a:spLocks noChangeShapeType="1"/>
            </p:cNvSpPr>
            <p:nvPr/>
          </p:nvSpPr>
          <p:spPr bwMode="auto">
            <a:xfrm flipV="1">
              <a:off x="528" y="1824"/>
              <a:ext cx="960" cy="585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72" name="Text Box 20"/>
            <p:cNvSpPr txBox="1">
              <a:spLocks noChangeArrowheads="1"/>
            </p:cNvSpPr>
            <p:nvPr/>
          </p:nvSpPr>
          <p:spPr bwMode="auto">
            <a:xfrm>
              <a:off x="432" y="2409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05173" name="Text Box 21"/>
            <p:cNvSpPr txBox="1">
              <a:spLocks noChangeArrowheads="1"/>
            </p:cNvSpPr>
            <p:nvPr/>
          </p:nvSpPr>
          <p:spPr bwMode="auto">
            <a:xfrm>
              <a:off x="148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N</a:t>
              </a:r>
            </a:p>
          </p:txBody>
        </p:sp>
        <p:sp>
          <p:nvSpPr>
            <p:cNvPr id="305174" name="Text Box 22"/>
            <p:cNvSpPr txBox="1">
              <a:spLocks noChangeArrowheads="1"/>
            </p:cNvSpPr>
            <p:nvPr/>
          </p:nvSpPr>
          <p:spPr bwMode="auto">
            <a:xfrm>
              <a:off x="1248" y="1641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M</a:t>
              </a:r>
            </a:p>
          </p:txBody>
        </p:sp>
        <p:sp>
          <p:nvSpPr>
            <p:cNvPr id="305175" name="Line 23"/>
            <p:cNvSpPr>
              <a:spLocks noChangeShapeType="1"/>
            </p:cNvSpPr>
            <p:nvPr/>
          </p:nvSpPr>
          <p:spPr bwMode="auto">
            <a:xfrm>
              <a:off x="2064" y="2409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76" name="Line 24"/>
            <p:cNvSpPr>
              <a:spLocks noChangeShapeType="1"/>
            </p:cNvSpPr>
            <p:nvPr/>
          </p:nvSpPr>
          <p:spPr bwMode="auto">
            <a:xfrm flipV="1">
              <a:off x="2880" y="1776"/>
              <a:ext cx="528" cy="6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77" name="Text Box 25"/>
            <p:cNvSpPr txBox="1">
              <a:spLocks noChangeArrowheads="1"/>
            </p:cNvSpPr>
            <p:nvPr/>
          </p:nvSpPr>
          <p:spPr bwMode="auto">
            <a:xfrm>
              <a:off x="1968" y="2457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FF"/>
                  </a:solidFill>
                  <a:latin typeface=".VnTime" pitchFamily="34" charset="0"/>
                </a:rPr>
                <a:t>P</a:t>
              </a:r>
            </a:p>
          </p:txBody>
        </p:sp>
        <p:sp>
          <p:nvSpPr>
            <p:cNvPr id="305178" name="Text Box 26"/>
            <p:cNvSpPr txBox="1">
              <a:spLocks noChangeArrowheads="1"/>
            </p:cNvSpPr>
            <p:nvPr/>
          </p:nvSpPr>
          <p:spPr bwMode="auto">
            <a:xfrm>
              <a:off x="2832" y="240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FF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05179" name="Text Box 27"/>
            <p:cNvSpPr txBox="1">
              <a:spLocks noChangeArrowheads="1"/>
            </p:cNvSpPr>
            <p:nvPr/>
          </p:nvSpPr>
          <p:spPr bwMode="auto">
            <a:xfrm>
              <a:off x="3360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FF"/>
                  </a:solidFill>
                  <a:latin typeface=".VnTime" pitchFamily="34" charset="0"/>
                </a:rPr>
                <a:t>Q</a:t>
              </a:r>
            </a:p>
          </p:txBody>
        </p:sp>
        <p:sp>
          <p:nvSpPr>
            <p:cNvPr id="305180" name="Text Box 28"/>
            <p:cNvSpPr txBox="1">
              <a:spLocks noChangeArrowheads="1"/>
            </p:cNvSpPr>
            <p:nvPr/>
          </p:nvSpPr>
          <p:spPr bwMode="auto">
            <a:xfrm>
              <a:off x="3984" y="225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05181" name="Text Box 29"/>
            <p:cNvSpPr txBox="1">
              <a:spLocks noChangeArrowheads="1"/>
            </p:cNvSpPr>
            <p:nvPr/>
          </p:nvSpPr>
          <p:spPr bwMode="auto">
            <a:xfrm>
              <a:off x="4848" y="225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K</a:t>
              </a:r>
            </a:p>
          </p:txBody>
        </p:sp>
        <p:sp>
          <p:nvSpPr>
            <p:cNvPr id="305182" name="Text Box 30"/>
            <p:cNvSpPr txBox="1">
              <a:spLocks noChangeArrowheads="1"/>
            </p:cNvSpPr>
            <p:nvPr/>
          </p:nvSpPr>
          <p:spPr bwMode="auto">
            <a:xfrm>
              <a:off x="432" y="326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05183" name="Text Box 31"/>
            <p:cNvSpPr txBox="1">
              <a:spLocks noChangeArrowheads="1"/>
            </p:cNvSpPr>
            <p:nvPr/>
          </p:nvSpPr>
          <p:spPr bwMode="auto">
            <a:xfrm>
              <a:off x="1632" y="326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  <a:latin typeface=".VnTime" pitchFamily="34" charset="0"/>
                </a:rPr>
                <a:t>Y</a:t>
              </a:r>
            </a:p>
          </p:txBody>
        </p:sp>
        <p:sp>
          <p:nvSpPr>
            <p:cNvPr id="305184" name="Text Box 32"/>
            <p:cNvSpPr txBox="1">
              <a:spLocks noChangeArrowheads="1"/>
            </p:cNvSpPr>
            <p:nvPr/>
          </p:nvSpPr>
          <p:spPr bwMode="auto">
            <a:xfrm>
              <a:off x="1008" y="3273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  <a:latin typeface=".VnTime" pitchFamily="34" charset="0"/>
                </a:rPr>
                <a:t>E</a:t>
              </a:r>
            </a:p>
          </p:txBody>
        </p:sp>
        <p:sp>
          <p:nvSpPr>
            <p:cNvPr id="305185" name="Text Box 33"/>
            <p:cNvSpPr txBox="1">
              <a:spLocks noChangeArrowheads="1"/>
            </p:cNvSpPr>
            <p:nvPr/>
          </p:nvSpPr>
          <p:spPr bwMode="auto">
            <a:xfrm>
              <a:off x="2256" y="288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.VnTime" pitchFamily="34" charset="0"/>
                </a:rPr>
                <a:t>V</a:t>
              </a:r>
            </a:p>
          </p:txBody>
        </p:sp>
        <p:sp>
          <p:nvSpPr>
            <p:cNvPr id="305186" name="Text Box 34"/>
            <p:cNvSpPr txBox="1">
              <a:spLocks noChangeArrowheads="1"/>
            </p:cNvSpPr>
            <p:nvPr/>
          </p:nvSpPr>
          <p:spPr bwMode="auto">
            <a:xfrm>
              <a:off x="2016" y="3657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.VnTime" pitchFamily="34" charset="0"/>
                </a:rPr>
                <a:t>U</a:t>
              </a:r>
            </a:p>
          </p:txBody>
        </p:sp>
        <p:sp>
          <p:nvSpPr>
            <p:cNvPr id="305187" name="Text Box 35"/>
            <p:cNvSpPr txBox="1">
              <a:spLocks noChangeArrowheads="1"/>
            </p:cNvSpPr>
            <p:nvPr/>
          </p:nvSpPr>
          <p:spPr bwMode="auto">
            <a:xfrm>
              <a:off x="3456" y="2832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6600"/>
                  </a:solidFill>
                  <a:latin typeface=".VnTime" pitchFamily="34" charset="0"/>
                </a:rPr>
                <a:t>G</a:t>
              </a:r>
            </a:p>
          </p:txBody>
        </p:sp>
        <p:sp>
          <p:nvSpPr>
            <p:cNvPr id="305188" name="Text Box 36"/>
            <p:cNvSpPr txBox="1">
              <a:spLocks noChangeArrowheads="1"/>
            </p:cNvSpPr>
            <p:nvPr/>
          </p:nvSpPr>
          <p:spPr bwMode="auto">
            <a:xfrm>
              <a:off x="4080" y="3552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6600"/>
                  </a:solidFill>
                  <a:latin typeface=".VnTime" pitchFamily="34" charset="0"/>
                </a:rPr>
                <a:t>O</a:t>
              </a:r>
            </a:p>
          </p:txBody>
        </p:sp>
        <p:sp>
          <p:nvSpPr>
            <p:cNvPr id="305189" name="Line 37"/>
            <p:cNvSpPr>
              <a:spLocks noChangeShapeType="1"/>
            </p:cNvSpPr>
            <p:nvPr/>
          </p:nvSpPr>
          <p:spPr bwMode="auto">
            <a:xfrm flipH="1">
              <a:off x="2112" y="3456"/>
              <a:ext cx="912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90" name="Text Box 38"/>
            <p:cNvSpPr txBox="1">
              <a:spLocks noChangeArrowheads="1"/>
            </p:cNvSpPr>
            <p:nvPr/>
          </p:nvSpPr>
          <p:spPr bwMode="auto">
            <a:xfrm>
              <a:off x="3024" y="33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.VnTime" pitchFamily="34" charset="0"/>
                </a:rPr>
                <a:t>D</a:t>
              </a:r>
            </a:p>
          </p:txBody>
        </p:sp>
        <p:sp>
          <p:nvSpPr>
            <p:cNvPr id="305191" name="Text Box 39"/>
            <p:cNvSpPr txBox="1">
              <a:spLocks noChangeArrowheads="1"/>
            </p:cNvSpPr>
            <p:nvPr/>
          </p:nvSpPr>
          <p:spPr bwMode="auto">
            <a:xfrm>
              <a:off x="1056" y="30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  <a:latin typeface=".VnTime" pitchFamily="34" charset="0"/>
                </a:rPr>
                <a:t>.</a:t>
              </a:r>
            </a:p>
          </p:txBody>
        </p:sp>
        <p:sp>
          <p:nvSpPr>
            <p:cNvPr id="305192" name="Text Box 40"/>
            <p:cNvSpPr txBox="1">
              <a:spLocks noChangeArrowheads="1"/>
            </p:cNvSpPr>
            <p:nvPr/>
          </p:nvSpPr>
          <p:spPr bwMode="auto">
            <a:xfrm>
              <a:off x="3984" y="1392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I</a:t>
              </a:r>
            </a:p>
          </p:txBody>
        </p:sp>
      </p:grpSp>
      <p:sp>
        <p:nvSpPr>
          <p:cNvPr id="305193" name="Text Box 41"/>
          <p:cNvSpPr txBox="1">
            <a:spLocks noChangeArrowheads="1"/>
          </p:cNvSpPr>
          <p:nvPr/>
        </p:nvSpPr>
        <p:spPr bwMode="auto">
          <a:xfrm>
            <a:off x="6553200" y="40433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Góc vuông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7325158" y="2487613"/>
            <a:ext cx="774700" cy="1308100"/>
            <a:chOff x="977" y="1102"/>
            <a:chExt cx="488" cy="1064"/>
          </a:xfrm>
        </p:grpSpPr>
        <p:sp>
          <p:nvSpPr>
            <p:cNvPr id="305196" name="AutoShape 44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97" name="AutoShape 45" descr="Stationery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905000" y="3200400"/>
            <a:ext cx="1981200" cy="838200"/>
            <a:chOff x="864" y="240"/>
            <a:chExt cx="1248" cy="528"/>
          </a:xfrm>
        </p:grpSpPr>
        <p:sp>
          <p:nvSpPr>
            <p:cNvPr id="305199" name="AutoShape 47"/>
            <p:cNvSpPr>
              <a:spLocks noChangeArrowheads="1"/>
            </p:cNvSpPr>
            <p:nvPr/>
          </p:nvSpPr>
          <p:spPr bwMode="auto">
            <a:xfrm>
              <a:off x="864" y="240"/>
              <a:ext cx="1248" cy="528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00" name="AutoShape 48"/>
            <p:cNvSpPr>
              <a:spLocks noChangeArrowheads="1"/>
            </p:cNvSpPr>
            <p:nvPr/>
          </p:nvSpPr>
          <p:spPr bwMode="auto">
            <a:xfrm>
              <a:off x="1008" y="453"/>
              <a:ext cx="528" cy="19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 rot="-27707946">
            <a:off x="2581275" y="4848225"/>
            <a:ext cx="774700" cy="1689100"/>
            <a:chOff x="977" y="1102"/>
            <a:chExt cx="488" cy="1064"/>
          </a:xfrm>
        </p:grpSpPr>
        <p:sp>
          <p:nvSpPr>
            <p:cNvPr id="305202" name="AutoShape 50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03" name="AutoShape 51" descr="Stationery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7516090" y="4462463"/>
            <a:ext cx="774700" cy="1308100"/>
            <a:chOff x="977" y="1102"/>
            <a:chExt cx="488" cy="1064"/>
          </a:xfrm>
        </p:grpSpPr>
        <p:sp>
          <p:nvSpPr>
            <p:cNvPr id="305205" name="AutoShape 53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06" name="AutoShape 54" descr="Stationery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 rot="-5400000">
            <a:off x="2667000" y="2790825"/>
            <a:ext cx="774700" cy="1689100"/>
            <a:chOff x="977" y="1102"/>
            <a:chExt cx="488" cy="1064"/>
          </a:xfrm>
        </p:grpSpPr>
        <p:sp>
          <p:nvSpPr>
            <p:cNvPr id="305208" name="AutoShape 56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09" name="AutoShape 57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5210" name="Picture 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3048000" cy="5048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5213" name="Rectangle 61"/>
          <p:cNvSpPr>
            <a:spLocks noChangeArrowheads="1"/>
          </p:cNvSpPr>
          <p:nvPr/>
        </p:nvSpPr>
        <p:spPr bwMode="auto">
          <a:xfrm>
            <a:off x="3810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2364672" y="787031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3802632" y="381000"/>
            <a:ext cx="129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1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00" y="5798990"/>
            <a:ext cx="1295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9827E-6 L -0.075 1.0982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-0.11666 2.3699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6877E-6 L 0.1 -0.027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-2.31214E-6 L -0.09687 -2.3121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2.31214E-7 L 0.0743 0.0032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0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081 L 0.00312 -0.104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5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05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/>
      <p:bldP spid="305157" grpId="0"/>
      <p:bldP spid="305158" grpId="0"/>
      <p:bldP spid="305159" grpId="0"/>
      <p:bldP spid="305160" grpId="0"/>
      <p:bldP spid="3051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46482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2  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800600"/>
            <a:ext cx="8153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tam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0324" y="1905000"/>
            <a:ext cx="2590800" cy="2278063"/>
            <a:chOff x="480" y="1728"/>
            <a:chExt cx="1824" cy="1259"/>
          </a:xfrm>
        </p:grpSpPr>
        <p:sp>
          <p:nvSpPr>
            <p:cNvPr id="307205" name="Line 5"/>
            <p:cNvSpPr>
              <a:spLocks noChangeShapeType="1"/>
            </p:cNvSpPr>
            <p:nvPr/>
          </p:nvSpPr>
          <p:spPr bwMode="auto">
            <a:xfrm flipH="1">
              <a:off x="768" y="1968"/>
              <a:ext cx="576" cy="816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06" name="Line 6"/>
            <p:cNvSpPr>
              <a:spLocks noChangeShapeType="1"/>
            </p:cNvSpPr>
            <p:nvPr/>
          </p:nvSpPr>
          <p:spPr bwMode="auto">
            <a:xfrm>
              <a:off x="1344" y="1968"/>
              <a:ext cx="672" cy="816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07" name="Line 7"/>
            <p:cNvSpPr>
              <a:spLocks noChangeShapeType="1"/>
            </p:cNvSpPr>
            <p:nvPr/>
          </p:nvSpPr>
          <p:spPr bwMode="auto">
            <a:xfrm>
              <a:off x="768" y="2784"/>
              <a:ext cx="1248" cy="0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08" name="Text Box 8"/>
            <p:cNvSpPr txBox="1">
              <a:spLocks noChangeArrowheads="1"/>
            </p:cNvSpPr>
            <p:nvPr/>
          </p:nvSpPr>
          <p:spPr bwMode="auto">
            <a:xfrm>
              <a:off x="1200" y="1728"/>
              <a:ext cx="28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6600FF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307209" name="Text Box 9"/>
            <p:cNvSpPr txBox="1">
              <a:spLocks noChangeArrowheads="1"/>
            </p:cNvSpPr>
            <p:nvPr/>
          </p:nvSpPr>
          <p:spPr bwMode="auto">
            <a:xfrm>
              <a:off x="480" y="2736"/>
              <a:ext cx="28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6600FF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307210" name="Text Box 10"/>
            <p:cNvSpPr txBox="1">
              <a:spLocks noChangeArrowheads="1"/>
            </p:cNvSpPr>
            <p:nvPr/>
          </p:nvSpPr>
          <p:spPr bwMode="auto">
            <a:xfrm>
              <a:off x="2016" y="2784"/>
              <a:ext cx="28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6600FF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30924" y="1828800"/>
            <a:ext cx="3657600" cy="2022475"/>
            <a:chOff x="1656" y="1760"/>
            <a:chExt cx="2040" cy="1133"/>
          </a:xfrm>
        </p:grpSpPr>
        <p:sp>
          <p:nvSpPr>
            <p:cNvPr id="307212" name="Line 12"/>
            <p:cNvSpPr>
              <a:spLocks noChangeShapeType="1"/>
            </p:cNvSpPr>
            <p:nvPr/>
          </p:nvSpPr>
          <p:spPr bwMode="auto">
            <a:xfrm>
              <a:off x="1680" y="1968"/>
              <a:ext cx="480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13" name="Line 13"/>
            <p:cNvSpPr>
              <a:spLocks noChangeShapeType="1"/>
            </p:cNvSpPr>
            <p:nvPr/>
          </p:nvSpPr>
          <p:spPr bwMode="auto">
            <a:xfrm>
              <a:off x="1680" y="1968"/>
              <a:ext cx="1728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14" name="Line 14"/>
            <p:cNvSpPr>
              <a:spLocks noChangeShapeType="1"/>
            </p:cNvSpPr>
            <p:nvPr/>
          </p:nvSpPr>
          <p:spPr bwMode="auto">
            <a:xfrm>
              <a:off x="2160" y="2688"/>
              <a:ext cx="12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15" name="Text Box 15"/>
            <p:cNvSpPr txBox="1">
              <a:spLocks noChangeArrowheads="1"/>
            </p:cNvSpPr>
            <p:nvPr/>
          </p:nvSpPr>
          <p:spPr bwMode="auto">
            <a:xfrm>
              <a:off x="1656" y="1760"/>
              <a:ext cx="28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307216" name="Text Box 16"/>
            <p:cNvSpPr txBox="1">
              <a:spLocks noChangeArrowheads="1"/>
            </p:cNvSpPr>
            <p:nvPr/>
          </p:nvSpPr>
          <p:spPr bwMode="auto">
            <a:xfrm>
              <a:off x="1872" y="2640"/>
              <a:ext cx="28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N</a:t>
              </a:r>
            </a:p>
          </p:txBody>
        </p:sp>
        <p:sp>
          <p:nvSpPr>
            <p:cNvPr id="307217" name="Text Box 17"/>
            <p:cNvSpPr txBox="1">
              <a:spLocks noChangeArrowheads="1"/>
            </p:cNvSpPr>
            <p:nvPr/>
          </p:nvSpPr>
          <p:spPr bwMode="auto">
            <a:xfrm>
              <a:off x="3408" y="2688"/>
              <a:ext cx="28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200472" y="1752600"/>
            <a:ext cx="2667000" cy="2043113"/>
            <a:chOff x="4008" y="2376"/>
            <a:chExt cx="1680" cy="1287"/>
          </a:xfrm>
        </p:grpSpPr>
        <p:sp>
          <p:nvSpPr>
            <p:cNvPr id="307219" name="Line 19"/>
            <p:cNvSpPr>
              <a:spLocks noChangeShapeType="1"/>
            </p:cNvSpPr>
            <p:nvPr/>
          </p:nvSpPr>
          <p:spPr bwMode="auto">
            <a:xfrm>
              <a:off x="4200" y="2664"/>
              <a:ext cx="0" cy="768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20" name="Line 20"/>
            <p:cNvSpPr>
              <a:spLocks noChangeShapeType="1"/>
            </p:cNvSpPr>
            <p:nvPr/>
          </p:nvSpPr>
          <p:spPr bwMode="auto">
            <a:xfrm>
              <a:off x="4200" y="2664"/>
              <a:ext cx="1248" cy="768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21" name="Line 21"/>
            <p:cNvSpPr>
              <a:spLocks noChangeShapeType="1"/>
            </p:cNvSpPr>
            <p:nvPr/>
          </p:nvSpPr>
          <p:spPr bwMode="auto">
            <a:xfrm>
              <a:off x="4200" y="3432"/>
              <a:ext cx="1248" cy="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22" name="Text Box 22"/>
            <p:cNvSpPr txBox="1">
              <a:spLocks noChangeArrowheads="1"/>
            </p:cNvSpPr>
            <p:nvPr/>
          </p:nvSpPr>
          <p:spPr bwMode="auto">
            <a:xfrm>
              <a:off x="4056" y="2376"/>
              <a:ext cx="288" cy="2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307223" name="Text Box 23"/>
            <p:cNvSpPr txBox="1">
              <a:spLocks noChangeArrowheads="1"/>
            </p:cNvSpPr>
            <p:nvPr/>
          </p:nvSpPr>
          <p:spPr bwMode="auto">
            <a:xfrm>
              <a:off x="4008" y="3384"/>
              <a:ext cx="288" cy="2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307224" name="Text Box 24"/>
            <p:cNvSpPr txBox="1">
              <a:spLocks noChangeArrowheads="1"/>
            </p:cNvSpPr>
            <p:nvPr/>
          </p:nvSpPr>
          <p:spPr bwMode="auto">
            <a:xfrm>
              <a:off x="5400" y="3432"/>
              <a:ext cx="288" cy="2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</p:grp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3802632" y="381000"/>
            <a:ext cx="129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364672" y="787031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9600" y="1295400"/>
            <a:ext cx="33429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381000" y="6019800"/>
            <a:ext cx="8426117" cy="566826"/>
            <a:chOff x="0" y="3771"/>
            <a:chExt cx="5783" cy="566"/>
          </a:xfrm>
        </p:grpSpPr>
        <p:pic>
          <p:nvPicPr>
            <p:cNvPr id="30" name="Rectangle 317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1"/>
              <a:ext cx="2925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Rectangle 317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788"/>
              <a:ext cx="3143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7" descr="0830js5b15daddi012pz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81000"/>
            <a:ext cx="121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457200" y="4191000"/>
            <a:ext cx="8153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71055" y="5451765"/>
            <a:ext cx="8153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03" grpId="0" build="p" animBg="1"/>
      <p:bldP spid="34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23" descr="happyface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76400"/>
            <a:ext cx="8229600" cy="2209800"/>
          </a:xfrm>
        </p:spPr>
        <p:txBody>
          <a:bodyPr>
            <a:normAutofit/>
          </a:bodyPr>
          <a:lstStyle/>
          <a:p>
            <a:r>
              <a:rPr lang="en-US" altLang="en-US" sz="2400" b="1" u="sng" dirty="0">
                <a:solidFill>
                  <a:srgbClr val="0000FF"/>
                </a:solidFill>
              </a:rPr>
              <a:t/>
            </a:r>
            <a:br>
              <a:rPr lang="en-US" altLang="en-US" sz="2400" b="1" u="sng" dirty="0">
                <a:solidFill>
                  <a:srgbClr val="0000FF"/>
                </a:solidFill>
              </a:rPr>
            </a:br>
            <a:r>
              <a:rPr lang="en-US" altLang="en-US" sz="4800" b="1" dirty="0" err="1" smtClean="0">
                <a:solidFill>
                  <a:srgbClr val="0000CC"/>
                </a:solidFill>
              </a:rPr>
              <a:t>Thầy</a:t>
            </a:r>
            <a:r>
              <a:rPr lang="en-US" altLang="en-US" sz="4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</a:rPr>
              <a:t>chào</a:t>
            </a:r>
            <a:r>
              <a:rPr lang="en-US" altLang="en-US" sz="4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</a:rPr>
              <a:t>các</a:t>
            </a:r>
            <a:r>
              <a:rPr lang="en-US" altLang="en-US" sz="4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</a:rPr>
              <a:t>em</a:t>
            </a:r>
            <a:r>
              <a:rPr lang="en-US" altLang="en-US" sz="4800" b="1" dirty="0" smtClean="0">
                <a:solidFill>
                  <a:srgbClr val="0000CC"/>
                </a:solidFill>
              </a:rPr>
              <a:t>, </a:t>
            </a:r>
            <a:r>
              <a:rPr lang="en-US" altLang="en-US" sz="4800" b="1" dirty="0" err="1" smtClean="0">
                <a:solidFill>
                  <a:srgbClr val="0000CC"/>
                </a:solidFill>
              </a:rPr>
              <a:t>hẹn</a:t>
            </a:r>
            <a:r>
              <a:rPr lang="en-US" altLang="en-US" sz="4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</a:rPr>
              <a:t>gặp</a:t>
            </a:r>
            <a:r>
              <a:rPr lang="en-US" altLang="en-US" sz="4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</a:rPr>
              <a:t>lại</a:t>
            </a:r>
            <a:r>
              <a:rPr lang="en-US" altLang="en-US" sz="4800" b="1" dirty="0" smtClean="0">
                <a:solidFill>
                  <a:srgbClr val="0000CC"/>
                </a:solidFill>
              </a:rPr>
              <a:t>!</a:t>
            </a:r>
            <a:endParaRPr lang="en-US" altLang="en-US" b="1" dirty="0">
              <a:solidFill>
                <a:srgbClr val="0000CC"/>
              </a:solidFill>
            </a:endParaRPr>
          </a:p>
        </p:txBody>
      </p:sp>
      <p:pic>
        <p:nvPicPr>
          <p:cNvPr id="6" name="Picture 7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9500"/>
            <a:ext cx="1219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0"/>
            <a:ext cx="1219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2" descr="dais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275"/>
            <a:ext cx="14478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2438400"/>
            <a:ext cx="7620000" cy="3962400"/>
            <a:chOff x="384" y="1392"/>
            <a:chExt cx="4800" cy="2496"/>
          </a:xfrm>
        </p:grpSpPr>
        <p:sp>
          <p:nvSpPr>
            <p:cNvPr id="305163" name="Line 11"/>
            <p:cNvSpPr>
              <a:spLocks noChangeShapeType="1"/>
            </p:cNvSpPr>
            <p:nvPr/>
          </p:nvSpPr>
          <p:spPr bwMode="auto">
            <a:xfrm>
              <a:off x="4176" y="2256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64" name="Text Box 12"/>
            <p:cNvSpPr txBox="1">
              <a:spLocks noChangeArrowheads="1"/>
            </p:cNvSpPr>
            <p:nvPr/>
          </p:nvSpPr>
          <p:spPr bwMode="auto">
            <a:xfrm>
              <a:off x="4944" y="3513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6600"/>
                  </a:solidFill>
                  <a:latin typeface=".VnTime" pitchFamily="34" charset="0"/>
                </a:rPr>
                <a:t>H</a:t>
              </a:r>
            </a:p>
          </p:txBody>
        </p:sp>
        <p:sp>
          <p:nvSpPr>
            <p:cNvPr id="305165" name="Line 13"/>
            <p:cNvSpPr>
              <a:spLocks noChangeShapeType="1"/>
            </p:cNvSpPr>
            <p:nvPr/>
          </p:nvSpPr>
          <p:spPr bwMode="auto">
            <a:xfrm flipV="1">
              <a:off x="4176" y="1440"/>
              <a:ext cx="0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66" name="Line 14"/>
            <p:cNvSpPr>
              <a:spLocks noChangeShapeType="1"/>
            </p:cNvSpPr>
            <p:nvPr/>
          </p:nvSpPr>
          <p:spPr bwMode="auto">
            <a:xfrm>
              <a:off x="384" y="3264"/>
              <a:ext cx="14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67" name="Line 15"/>
            <p:cNvSpPr>
              <a:spLocks noChangeShapeType="1"/>
            </p:cNvSpPr>
            <p:nvPr/>
          </p:nvSpPr>
          <p:spPr bwMode="auto">
            <a:xfrm flipH="1" flipV="1">
              <a:off x="2256" y="3072"/>
              <a:ext cx="768" cy="3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68" name="Line 16"/>
            <p:cNvSpPr>
              <a:spLocks noChangeShapeType="1"/>
            </p:cNvSpPr>
            <p:nvPr/>
          </p:nvSpPr>
          <p:spPr bwMode="auto">
            <a:xfrm>
              <a:off x="4176" y="3504"/>
              <a:ext cx="100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69" name="Line 17"/>
            <p:cNvSpPr>
              <a:spLocks noChangeShapeType="1"/>
            </p:cNvSpPr>
            <p:nvPr/>
          </p:nvSpPr>
          <p:spPr bwMode="auto">
            <a:xfrm flipH="1" flipV="1">
              <a:off x="3648" y="2928"/>
              <a:ext cx="528" cy="57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70" name="Line 18"/>
            <p:cNvSpPr>
              <a:spLocks noChangeShapeType="1"/>
            </p:cNvSpPr>
            <p:nvPr/>
          </p:nvSpPr>
          <p:spPr bwMode="auto">
            <a:xfrm>
              <a:off x="528" y="2409"/>
              <a:ext cx="1056" cy="0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71" name="Line 19"/>
            <p:cNvSpPr>
              <a:spLocks noChangeShapeType="1"/>
            </p:cNvSpPr>
            <p:nvPr/>
          </p:nvSpPr>
          <p:spPr bwMode="auto">
            <a:xfrm flipV="1">
              <a:off x="528" y="1824"/>
              <a:ext cx="960" cy="585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72" name="Text Box 20"/>
            <p:cNvSpPr txBox="1">
              <a:spLocks noChangeArrowheads="1"/>
            </p:cNvSpPr>
            <p:nvPr/>
          </p:nvSpPr>
          <p:spPr bwMode="auto">
            <a:xfrm>
              <a:off x="432" y="2409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05173" name="Text Box 21"/>
            <p:cNvSpPr txBox="1">
              <a:spLocks noChangeArrowheads="1"/>
            </p:cNvSpPr>
            <p:nvPr/>
          </p:nvSpPr>
          <p:spPr bwMode="auto">
            <a:xfrm>
              <a:off x="148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N</a:t>
              </a:r>
            </a:p>
          </p:txBody>
        </p:sp>
        <p:sp>
          <p:nvSpPr>
            <p:cNvPr id="305174" name="Text Box 22"/>
            <p:cNvSpPr txBox="1">
              <a:spLocks noChangeArrowheads="1"/>
            </p:cNvSpPr>
            <p:nvPr/>
          </p:nvSpPr>
          <p:spPr bwMode="auto">
            <a:xfrm>
              <a:off x="1248" y="1641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M</a:t>
              </a:r>
            </a:p>
          </p:txBody>
        </p:sp>
        <p:sp>
          <p:nvSpPr>
            <p:cNvPr id="305175" name="Line 23"/>
            <p:cNvSpPr>
              <a:spLocks noChangeShapeType="1"/>
            </p:cNvSpPr>
            <p:nvPr/>
          </p:nvSpPr>
          <p:spPr bwMode="auto">
            <a:xfrm>
              <a:off x="2064" y="2409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76" name="Line 24"/>
            <p:cNvSpPr>
              <a:spLocks noChangeShapeType="1"/>
            </p:cNvSpPr>
            <p:nvPr/>
          </p:nvSpPr>
          <p:spPr bwMode="auto">
            <a:xfrm flipV="1">
              <a:off x="2880" y="1776"/>
              <a:ext cx="528" cy="6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77" name="Text Box 25"/>
            <p:cNvSpPr txBox="1">
              <a:spLocks noChangeArrowheads="1"/>
            </p:cNvSpPr>
            <p:nvPr/>
          </p:nvSpPr>
          <p:spPr bwMode="auto">
            <a:xfrm>
              <a:off x="1968" y="2457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FF"/>
                  </a:solidFill>
                  <a:latin typeface=".VnTime" pitchFamily="34" charset="0"/>
                </a:rPr>
                <a:t>P</a:t>
              </a:r>
            </a:p>
          </p:txBody>
        </p:sp>
        <p:sp>
          <p:nvSpPr>
            <p:cNvPr id="305178" name="Text Box 26"/>
            <p:cNvSpPr txBox="1">
              <a:spLocks noChangeArrowheads="1"/>
            </p:cNvSpPr>
            <p:nvPr/>
          </p:nvSpPr>
          <p:spPr bwMode="auto">
            <a:xfrm>
              <a:off x="2832" y="240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FF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05179" name="Text Box 27"/>
            <p:cNvSpPr txBox="1">
              <a:spLocks noChangeArrowheads="1"/>
            </p:cNvSpPr>
            <p:nvPr/>
          </p:nvSpPr>
          <p:spPr bwMode="auto">
            <a:xfrm>
              <a:off x="3360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FF"/>
                  </a:solidFill>
                  <a:latin typeface=".VnTime" pitchFamily="34" charset="0"/>
                </a:rPr>
                <a:t>Q</a:t>
              </a:r>
            </a:p>
          </p:txBody>
        </p:sp>
        <p:sp>
          <p:nvSpPr>
            <p:cNvPr id="305180" name="Text Box 28"/>
            <p:cNvSpPr txBox="1">
              <a:spLocks noChangeArrowheads="1"/>
            </p:cNvSpPr>
            <p:nvPr/>
          </p:nvSpPr>
          <p:spPr bwMode="auto">
            <a:xfrm>
              <a:off x="3984" y="225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05181" name="Text Box 29"/>
            <p:cNvSpPr txBox="1">
              <a:spLocks noChangeArrowheads="1"/>
            </p:cNvSpPr>
            <p:nvPr/>
          </p:nvSpPr>
          <p:spPr bwMode="auto">
            <a:xfrm>
              <a:off x="4848" y="225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K</a:t>
              </a:r>
            </a:p>
          </p:txBody>
        </p:sp>
        <p:sp>
          <p:nvSpPr>
            <p:cNvPr id="305182" name="Text Box 30"/>
            <p:cNvSpPr txBox="1">
              <a:spLocks noChangeArrowheads="1"/>
            </p:cNvSpPr>
            <p:nvPr/>
          </p:nvSpPr>
          <p:spPr bwMode="auto">
            <a:xfrm>
              <a:off x="432" y="326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05183" name="Text Box 31"/>
            <p:cNvSpPr txBox="1">
              <a:spLocks noChangeArrowheads="1"/>
            </p:cNvSpPr>
            <p:nvPr/>
          </p:nvSpPr>
          <p:spPr bwMode="auto">
            <a:xfrm>
              <a:off x="1632" y="326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  <a:latin typeface=".VnTime" pitchFamily="34" charset="0"/>
                </a:rPr>
                <a:t>Y</a:t>
              </a:r>
            </a:p>
          </p:txBody>
        </p:sp>
        <p:sp>
          <p:nvSpPr>
            <p:cNvPr id="305184" name="Text Box 32"/>
            <p:cNvSpPr txBox="1">
              <a:spLocks noChangeArrowheads="1"/>
            </p:cNvSpPr>
            <p:nvPr/>
          </p:nvSpPr>
          <p:spPr bwMode="auto">
            <a:xfrm>
              <a:off x="1008" y="3273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  <a:latin typeface=".VnTime" pitchFamily="34" charset="0"/>
                </a:rPr>
                <a:t>E</a:t>
              </a:r>
            </a:p>
          </p:txBody>
        </p:sp>
        <p:sp>
          <p:nvSpPr>
            <p:cNvPr id="305185" name="Text Box 33"/>
            <p:cNvSpPr txBox="1">
              <a:spLocks noChangeArrowheads="1"/>
            </p:cNvSpPr>
            <p:nvPr/>
          </p:nvSpPr>
          <p:spPr bwMode="auto">
            <a:xfrm>
              <a:off x="2256" y="288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.VnTime" pitchFamily="34" charset="0"/>
                </a:rPr>
                <a:t>V</a:t>
              </a:r>
            </a:p>
          </p:txBody>
        </p:sp>
        <p:sp>
          <p:nvSpPr>
            <p:cNvPr id="305186" name="Text Box 34"/>
            <p:cNvSpPr txBox="1">
              <a:spLocks noChangeArrowheads="1"/>
            </p:cNvSpPr>
            <p:nvPr/>
          </p:nvSpPr>
          <p:spPr bwMode="auto">
            <a:xfrm>
              <a:off x="2016" y="3657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.VnTime" pitchFamily="34" charset="0"/>
                </a:rPr>
                <a:t>U</a:t>
              </a:r>
            </a:p>
          </p:txBody>
        </p:sp>
        <p:sp>
          <p:nvSpPr>
            <p:cNvPr id="305187" name="Text Box 35"/>
            <p:cNvSpPr txBox="1">
              <a:spLocks noChangeArrowheads="1"/>
            </p:cNvSpPr>
            <p:nvPr/>
          </p:nvSpPr>
          <p:spPr bwMode="auto">
            <a:xfrm>
              <a:off x="3456" y="2832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6600"/>
                  </a:solidFill>
                  <a:latin typeface=".VnTime" pitchFamily="34" charset="0"/>
                </a:rPr>
                <a:t>G</a:t>
              </a:r>
            </a:p>
          </p:txBody>
        </p:sp>
        <p:sp>
          <p:nvSpPr>
            <p:cNvPr id="305188" name="Text Box 36"/>
            <p:cNvSpPr txBox="1">
              <a:spLocks noChangeArrowheads="1"/>
            </p:cNvSpPr>
            <p:nvPr/>
          </p:nvSpPr>
          <p:spPr bwMode="auto">
            <a:xfrm>
              <a:off x="4080" y="3552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6600"/>
                  </a:solidFill>
                  <a:latin typeface=".VnTime" pitchFamily="34" charset="0"/>
                </a:rPr>
                <a:t>O</a:t>
              </a:r>
            </a:p>
          </p:txBody>
        </p:sp>
        <p:sp>
          <p:nvSpPr>
            <p:cNvPr id="305189" name="Line 37"/>
            <p:cNvSpPr>
              <a:spLocks noChangeShapeType="1"/>
            </p:cNvSpPr>
            <p:nvPr/>
          </p:nvSpPr>
          <p:spPr bwMode="auto">
            <a:xfrm flipH="1">
              <a:off x="2112" y="3456"/>
              <a:ext cx="912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190" name="Text Box 38"/>
            <p:cNvSpPr txBox="1">
              <a:spLocks noChangeArrowheads="1"/>
            </p:cNvSpPr>
            <p:nvPr/>
          </p:nvSpPr>
          <p:spPr bwMode="auto">
            <a:xfrm>
              <a:off x="3024" y="33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.VnTime" pitchFamily="34" charset="0"/>
                </a:rPr>
                <a:t>D</a:t>
              </a:r>
            </a:p>
          </p:txBody>
        </p:sp>
        <p:sp>
          <p:nvSpPr>
            <p:cNvPr id="305191" name="Text Box 39"/>
            <p:cNvSpPr txBox="1">
              <a:spLocks noChangeArrowheads="1"/>
            </p:cNvSpPr>
            <p:nvPr/>
          </p:nvSpPr>
          <p:spPr bwMode="auto">
            <a:xfrm>
              <a:off x="1056" y="30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  <a:latin typeface=".VnTime" pitchFamily="34" charset="0"/>
                </a:rPr>
                <a:t>.</a:t>
              </a:r>
            </a:p>
          </p:txBody>
        </p:sp>
        <p:sp>
          <p:nvSpPr>
            <p:cNvPr id="305192" name="Text Box 40"/>
            <p:cNvSpPr txBox="1">
              <a:spLocks noChangeArrowheads="1"/>
            </p:cNvSpPr>
            <p:nvPr/>
          </p:nvSpPr>
          <p:spPr bwMode="auto">
            <a:xfrm>
              <a:off x="3984" y="1392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CC"/>
                  </a:solidFill>
                  <a:latin typeface=".VnTime" pitchFamily="34" charset="0"/>
                </a:rPr>
                <a:t>I</a:t>
              </a:r>
            </a:p>
          </p:txBody>
        </p:sp>
      </p:grpSp>
      <p:sp>
        <p:nvSpPr>
          <p:cNvPr id="305213" name="Rectangle 61"/>
          <p:cNvSpPr>
            <a:spLocks noChangeArrowheads="1"/>
          </p:cNvSpPr>
          <p:nvPr/>
        </p:nvSpPr>
        <p:spPr bwMode="auto">
          <a:xfrm>
            <a:off x="3810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676400" y="762000"/>
            <a:ext cx="53340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TẬP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1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46482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2  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800600"/>
            <a:ext cx="8153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tam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0324" y="1905000"/>
            <a:ext cx="2590800" cy="2278063"/>
            <a:chOff x="480" y="1728"/>
            <a:chExt cx="1824" cy="1259"/>
          </a:xfrm>
        </p:grpSpPr>
        <p:sp>
          <p:nvSpPr>
            <p:cNvPr id="307205" name="Line 5"/>
            <p:cNvSpPr>
              <a:spLocks noChangeShapeType="1"/>
            </p:cNvSpPr>
            <p:nvPr/>
          </p:nvSpPr>
          <p:spPr bwMode="auto">
            <a:xfrm flipH="1">
              <a:off x="768" y="1968"/>
              <a:ext cx="576" cy="816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06" name="Line 6"/>
            <p:cNvSpPr>
              <a:spLocks noChangeShapeType="1"/>
            </p:cNvSpPr>
            <p:nvPr/>
          </p:nvSpPr>
          <p:spPr bwMode="auto">
            <a:xfrm>
              <a:off x="1344" y="1968"/>
              <a:ext cx="672" cy="816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07" name="Line 7"/>
            <p:cNvSpPr>
              <a:spLocks noChangeShapeType="1"/>
            </p:cNvSpPr>
            <p:nvPr/>
          </p:nvSpPr>
          <p:spPr bwMode="auto">
            <a:xfrm>
              <a:off x="768" y="2784"/>
              <a:ext cx="1248" cy="0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08" name="Text Box 8"/>
            <p:cNvSpPr txBox="1">
              <a:spLocks noChangeArrowheads="1"/>
            </p:cNvSpPr>
            <p:nvPr/>
          </p:nvSpPr>
          <p:spPr bwMode="auto">
            <a:xfrm>
              <a:off x="1200" y="1728"/>
              <a:ext cx="28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6600FF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307209" name="Text Box 9"/>
            <p:cNvSpPr txBox="1">
              <a:spLocks noChangeArrowheads="1"/>
            </p:cNvSpPr>
            <p:nvPr/>
          </p:nvSpPr>
          <p:spPr bwMode="auto">
            <a:xfrm>
              <a:off x="480" y="2736"/>
              <a:ext cx="28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6600FF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307210" name="Text Box 10"/>
            <p:cNvSpPr txBox="1">
              <a:spLocks noChangeArrowheads="1"/>
            </p:cNvSpPr>
            <p:nvPr/>
          </p:nvSpPr>
          <p:spPr bwMode="auto">
            <a:xfrm>
              <a:off x="2016" y="2784"/>
              <a:ext cx="28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6600FF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30924" y="1828800"/>
            <a:ext cx="3657600" cy="2022475"/>
            <a:chOff x="1656" y="1760"/>
            <a:chExt cx="2040" cy="1133"/>
          </a:xfrm>
        </p:grpSpPr>
        <p:sp>
          <p:nvSpPr>
            <p:cNvPr id="307212" name="Line 12"/>
            <p:cNvSpPr>
              <a:spLocks noChangeShapeType="1"/>
            </p:cNvSpPr>
            <p:nvPr/>
          </p:nvSpPr>
          <p:spPr bwMode="auto">
            <a:xfrm>
              <a:off x="1680" y="1968"/>
              <a:ext cx="480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13" name="Line 13"/>
            <p:cNvSpPr>
              <a:spLocks noChangeShapeType="1"/>
            </p:cNvSpPr>
            <p:nvPr/>
          </p:nvSpPr>
          <p:spPr bwMode="auto">
            <a:xfrm>
              <a:off x="1680" y="1968"/>
              <a:ext cx="1728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14" name="Line 14"/>
            <p:cNvSpPr>
              <a:spLocks noChangeShapeType="1"/>
            </p:cNvSpPr>
            <p:nvPr/>
          </p:nvSpPr>
          <p:spPr bwMode="auto">
            <a:xfrm>
              <a:off x="2160" y="2688"/>
              <a:ext cx="12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15" name="Text Box 15"/>
            <p:cNvSpPr txBox="1">
              <a:spLocks noChangeArrowheads="1"/>
            </p:cNvSpPr>
            <p:nvPr/>
          </p:nvSpPr>
          <p:spPr bwMode="auto">
            <a:xfrm>
              <a:off x="1656" y="1760"/>
              <a:ext cx="28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307216" name="Text Box 16"/>
            <p:cNvSpPr txBox="1">
              <a:spLocks noChangeArrowheads="1"/>
            </p:cNvSpPr>
            <p:nvPr/>
          </p:nvSpPr>
          <p:spPr bwMode="auto">
            <a:xfrm>
              <a:off x="1872" y="2640"/>
              <a:ext cx="28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N</a:t>
              </a:r>
            </a:p>
          </p:txBody>
        </p:sp>
        <p:sp>
          <p:nvSpPr>
            <p:cNvPr id="307217" name="Text Box 17"/>
            <p:cNvSpPr txBox="1">
              <a:spLocks noChangeArrowheads="1"/>
            </p:cNvSpPr>
            <p:nvPr/>
          </p:nvSpPr>
          <p:spPr bwMode="auto">
            <a:xfrm>
              <a:off x="3408" y="2688"/>
              <a:ext cx="28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200472" y="1752600"/>
            <a:ext cx="2667000" cy="2043113"/>
            <a:chOff x="4008" y="2376"/>
            <a:chExt cx="1680" cy="1287"/>
          </a:xfrm>
        </p:grpSpPr>
        <p:sp>
          <p:nvSpPr>
            <p:cNvPr id="307219" name="Line 19"/>
            <p:cNvSpPr>
              <a:spLocks noChangeShapeType="1"/>
            </p:cNvSpPr>
            <p:nvPr/>
          </p:nvSpPr>
          <p:spPr bwMode="auto">
            <a:xfrm>
              <a:off x="4200" y="2664"/>
              <a:ext cx="0" cy="768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20" name="Line 20"/>
            <p:cNvSpPr>
              <a:spLocks noChangeShapeType="1"/>
            </p:cNvSpPr>
            <p:nvPr/>
          </p:nvSpPr>
          <p:spPr bwMode="auto">
            <a:xfrm>
              <a:off x="4200" y="2664"/>
              <a:ext cx="1248" cy="768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21" name="Line 21"/>
            <p:cNvSpPr>
              <a:spLocks noChangeShapeType="1"/>
            </p:cNvSpPr>
            <p:nvPr/>
          </p:nvSpPr>
          <p:spPr bwMode="auto">
            <a:xfrm>
              <a:off x="4200" y="3432"/>
              <a:ext cx="1248" cy="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22" name="Text Box 22"/>
            <p:cNvSpPr txBox="1">
              <a:spLocks noChangeArrowheads="1"/>
            </p:cNvSpPr>
            <p:nvPr/>
          </p:nvSpPr>
          <p:spPr bwMode="auto">
            <a:xfrm>
              <a:off x="4056" y="2376"/>
              <a:ext cx="288" cy="2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307223" name="Text Box 23"/>
            <p:cNvSpPr txBox="1">
              <a:spLocks noChangeArrowheads="1"/>
            </p:cNvSpPr>
            <p:nvPr/>
          </p:nvSpPr>
          <p:spPr bwMode="auto">
            <a:xfrm>
              <a:off x="4008" y="3384"/>
              <a:ext cx="288" cy="2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307224" name="Text Box 24"/>
            <p:cNvSpPr txBox="1">
              <a:spLocks noChangeArrowheads="1"/>
            </p:cNvSpPr>
            <p:nvPr/>
          </p:nvSpPr>
          <p:spPr bwMode="auto">
            <a:xfrm>
              <a:off x="5400" y="3432"/>
              <a:ext cx="288" cy="2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</p:grp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364672" y="787031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9600" y="1295400"/>
            <a:ext cx="33429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381000" y="6019800"/>
            <a:ext cx="8426117" cy="566826"/>
            <a:chOff x="0" y="3771"/>
            <a:chExt cx="5783" cy="566"/>
          </a:xfrm>
        </p:grpSpPr>
        <p:pic>
          <p:nvPicPr>
            <p:cNvPr id="30" name="Rectangle 317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71"/>
              <a:ext cx="2925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Rectangle 317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788"/>
              <a:ext cx="3143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7" descr="0830js5b15daddi012pz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81000"/>
            <a:ext cx="121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457200" y="4191000"/>
            <a:ext cx="8153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71055" y="5451765"/>
            <a:ext cx="8153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69963" y="3048000"/>
            <a:ext cx="2601912" cy="1320800"/>
            <a:chOff x="359" y="2368"/>
            <a:chExt cx="1639" cy="832"/>
          </a:xfrm>
        </p:grpSpPr>
        <p:sp>
          <p:nvSpPr>
            <p:cNvPr id="284679" name="Line 7"/>
            <p:cNvSpPr>
              <a:spLocks noChangeShapeType="1"/>
            </p:cNvSpPr>
            <p:nvPr/>
          </p:nvSpPr>
          <p:spPr bwMode="auto">
            <a:xfrm flipV="1">
              <a:off x="359" y="2368"/>
              <a:ext cx="1442" cy="83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4680" name="Line 8"/>
            <p:cNvSpPr>
              <a:spLocks noChangeShapeType="1"/>
            </p:cNvSpPr>
            <p:nvPr/>
          </p:nvSpPr>
          <p:spPr bwMode="auto">
            <a:xfrm>
              <a:off x="360" y="3200"/>
              <a:ext cx="163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2840038" y="2590800"/>
            <a:ext cx="83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464130" y="4267200"/>
            <a:ext cx="83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3184525" y="4294905"/>
            <a:ext cx="83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flipH="1" flipV="1">
            <a:off x="917143" y="5001490"/>
            <a:ext cx="1174750" cy="11811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86" name="Line 14"/>
          <p:cNvSpPr>
            <a:spLocks noChangeShapeType="1"/>
          </p:cNvSpPr>
          <p:nvPr/>
        </p:nvSpPr>
        <p:spPr bwMode="auto">
          <a:xfrm>
            <a:off x="2079625" y="6172200"/>
            <a:ext cx="18573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87" name="Text Box 15"/>
          <p:cNvSpPr txBox="1">
            <a:spLocks noChangeArrowheads="1"/>
          </p:cNvSpPr>
          <p:nvPr/>
        </p:nvSpPr>
        <p:spPr bwMode="auto">
          <a:xfrm>
            <a:off x="429490" y="4787890"/>
            <a:ext cx="595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M</a:t>
            </a:r>
          </a:p>
        </p:txBody>
      </p:sp>
      <p:sp>
        <p:nvSpPr>
          <p:cNvPr id="284688" name="Text Box 16"/>
          <p:cNvSpPr txBox="1">
            <a:spLocks noChangeArrowheads="1"/>
          </p:cNvSpPr>
          <p:nvPr/>
        </p:nvSpPr>
        <p:spPr bwMode="auto">
          <a:xfrm>
            <a:off x="1693720" y="6096860"/>
            <a:ext cx="595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84689" name="Text Box 17"/>
          <p:cNvSpPr txBox="1">
            <a:spLocks noChangeArrowheads="1"/>
          </p:cNvSpPr>
          <p:nvPr/>
        </p:nvSpPr>
        <p:spPr bwMode="auto">
          <a:xfrm>
            <a:off x="3695268" y="6144918"/>
            <a:ext cx="595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5162550" y="5638800"/>
            <a:ext cx="58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84692" name="Text Box 20"/>
          <p:cNvSpPr txBox="1">
            <a:spLocks noChangeArrowheads="1"/>
          </p:cNvSpPr>
          <p:nvPr/>
        </p:nvSpPr>
        <p:spPr bwMode="auto">
          <a:xfrm>
            <a:off x="6799263" y="5659580"/>
            <a:ext cx="592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84693" name="Text Box 21"/>
          <p:cNvSpPr txBox="1">
            <a:spLocks noChangeArrowheads="1"/>
          </p:cNvSpPr>
          <p:nvPr/>
        </p:nvSpPr>
        <p:spPr bwMode="auto">
          <a:xfrm>
            <a:off x="8154988" y="5645725"/>
            <a:ext cx="588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284694" name="Line 22"/>
          <p:cNvSpPr>
            <a:spLocks noChangeShapeType="1"/>
          </p:cNvSpPr>
          <p:nvPr/>
        </p:nvSpPr>
        <p:spPr bwMode="auto">
          <a:xfrm>
            <a:off x="5553075" y="5715000"/>
            <a:ext cx="2784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95" name="AutoShape 23"/>
          <p:cNvSpPr>
            <a:spLocks noChangeArrowheads="1"/>
          </p:cNvSpPr>
          <p:nvPr/>
        </p:nvSpPr>
        <p:spPr bwMode="auto">
          <a:xfrm flipH="1">
            <a:off x="7053263" y="566651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97" name="Line 25"/>
          <p:cNvSpPr>
            <a:spLocks noChangeShapeType="1"/>
          </p:cNvSpPr>
          <p:nvPr/>
        </p:nvSpPr>
        <p:spPr bwMode="auto">
          <a:xfrm>
            <a:off x="7696200" y="3276600"/>
            <a:ext cx="0" cy="1447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98" name="Line 26"/>
          <p:cNvSpPr>
            <a:spLocks noChangeShapeType="1"/>
          </p:cNvSpPr>
          <p:nvPr/>
        </p:nvSpPr>
        <p:spPr bwMode="auto">
          <a:xfrm>
            <a:off x="5943600" y="4724400"/>
            <a:ext cx="1752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99" name="Text Box 27"/>
          <p:cNvSpPr txBox="1">
            <a:spLocks noChangeArrowheads="1"/>
          </p:cNvSpPr>
          <p:nvPr/>
        </p:nvSpPr>
        <p:spPr bwMode="auto">
          <a:xfrm>
            <a:off x="7668490" y="301337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.VnTime" pitchFamily="34" charset="0"/>
              </a:rPr>
              <a:t>P</a:t>
            </a:r>
          </a:p>
        </p:txBody>
      </p:sp>
      <p:sp>
        <p:nvSpPr>
          <p:cNvPr id="284700" name="Text Box 28"/>
          <p:cNvSpPr txBox="1">
            <a:spLocks noChangeArrowheads="1"/>
          </p:cNvSpPr>
          <p:nvPr/>
        </p:nvSpPr>
        <p:spPr bwMode="auto">
          <a:xfrm>
            <a:off x="5715000" y="4655125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.VnTime" pitchFamily="34" charset="0"/>
              </a:rPr>
              <a:t>Q</a:t>
            </a:r>
          </a:p>
        </p:txBody>
      </p:sp>
      <p:sp>
        <p:nvSpPr>
          <p:cNvPr id="284701" name="Text Box 29"/>
          <p:cNvSpPr txBox="1">
            <a:spLocks noChangeArrowheads="1"/>
          </p:cNvSpPr>
          <p:nvPr/>
        </p:nvSpPr>
        <p:spPr bwMode="auto">
          <a:xfrm>
            <a:off x="7661560" y="4572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.VnTime" pitchFamily="34" charset="0"/>
              </a:rPr>
              <a:t>I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 rot="23177" flipH="1">
            <a:off x="4730561" y="2898373"/>
            <a:ext cx="828675" cy="1830388"/>
            <a:chOff x="977" y="1102"/>
            <a:chExt cx="488" cy="106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4721" name="AutoShape 49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84722" name="AutoShape 50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038600" y="381000"/>
            <a:ext cx="129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609600" y="1387475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844" y="5488781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713662" y="54864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1" grpId="0"/>
      <p:bldP spid="284682" grpId="0"/>
      <p:bldP spid="284683" grpId="0"/>
      <p:bldP spid="284685" grpId="0" animBg="1"/>
      <p:bldP spid="284686" grpId="0" animBg="1"/>
      <p:bldP spid="284687" grpId="0"/>
      <p:bldP spid="284688" grpId="0"/>
      <p:bldP spid="284689" grpId="0"/>
      <p:bldP spid="284691" grpId="0"/>
      <p:bldP spid="284692" grpId="0"/>
      <p:bldP spid="284693" grpId="0"/>
      <p:bldP spid="284694" grpId="0" animBg="1"/>
      <p:bldP spid="284695" grpId="0" animBg="1"/>
      <p:bldP spid="284697" grpId="0" animBg="1"/>
      <p:bldP spid="284698" grpId="0" animBg="1"/>
      <p:bldP spid="284699" grpId="0"/>
      <p:bldP spid="284700" grpId="0"/>
      <p:bldP spid="28470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69963" y="2870200"/>
            <a:ext cx="2601912" cy="1320800"/>
            <a:chOff x="359" y="2368"/>
            <a:chExt cx="1639" cy="832"/>
          </a:xfrm>
        </p:grpSpPr>
        <p:sp>
          <p:nvSpPr>
            <p:cNvPr id="290819" name="Line 3"/>
            <p:cNvSpPr>
              <a:spLocks noChangeShapeType="1"/>
            </p:cNvSpPr>
            <p:nvPr/>
          </p:nvSpPr>
          <p:spPr bwMode="auto">
            <a:xfrm flipV="1">
              <a:off x="359" y="2368"/>
              <a:ext cx="1442" cy="83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20" name="Line 4"/>
            <p:cNvSpPr>
              <a:spLocks noChangeShapeType="1"/>
            </p:cNvSpPr>
            <p:nvPr/>
          </p:nvSpPr>
          <p:spPr bwMode="auto">
            <a:xfrm>
              <a:off x="360" y="3200"/>
              <a:ext cx="163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2840038" y="2438400"/>
            <a:ext cx="83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467702" y="4083006"/>
            <a:ext cx="83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3184525" y="4131334"/>
            <a:ext cx="83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 flipH="1" flipV="1">
            <a:off x="918036" y="4694904"/>
            <a:ext cx="1174750" cy="11811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2079625" y="5867400"/>
            <a:ext cx="18573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457200" y="4649340"/>
            <a:ext cx="595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M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1771032" y="5791200"/>
            <a:ext cx="595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3681413" y="5805948"/>
            <a:ext cx="595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290829" name="Text Box 13"/>
          <p:cNvSpPr txBox="1">
            <a:spLocks noChangeArrowheads="1"/>
          </p:cNvSpPr>
          <p:nvPr/>
        </p:nvSpPr>
        <p:spPr bwMode="auto">
          <a:xfrm>
            <a:off x="5162550" y="5486400"/>
            <a:ext cx="58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6799263" y="5562600"/>
            <a:ext cx="592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90831" name="Text Box 15"/>
          <p:cNvSpPr txBox="1">
            <a:spLocks noChangeArrowheads="1"/>
          </p:cNvSpPr>
          <p:nvPr/>
        </p:nvSpPr>
        <p:spPr bwMode="auto">
          <a:xfrm>
            <a:off x="8154988" y="5486400"/>
            <a:ext cx="588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290832" name="Line 16"/>
          <p:cNvSpPr>
            <a:spLocks noChangeShapeType="1"/>
          </p:cNvSpPr>
          <p:nvPr/>
        </p:nvSpPr>
        <p:spPr bwMode="auto">
          <a:xfrm>
            <a:off x="5553075" y="5562600"/>
            <a:ext cx="2784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3" name="AutoShape 17"/>
          <p:cNvSpPr>
            <a:spLocks noChangeArrowheads="1"/>
          </p:cNvSpPr>
          <p:nvPr/>
        </p:nvSpPr>
        <p:spPr bwMode="auto">
          <a:xfrm flipH="1">
            <a:off x="7053263" y="5515896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4" name="Line 18"/>
          <p:cNvSpPr>
            <a:spLocks noChangeShapeType="1"/>
          </p:cNvSpPr>
          <p:nvPr/>
        </p:nvSpPr>
        <p:spPr bwMode="auto">
          <a:xfrm>
            <a:off x="7696200" y="3124200"/>
            <a:ext cx="0" cy="1447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5" name="Line 19"/>
          <p:cNvSpPr>
            <a:spLocks noChangeShapeType="1"/>
          </p:cNvSpPr>
          <p:nvPr/>
        </p:nvSpPr>
        <p:spPr bwMode="auto">
          <a:xfrm>
            <a:off x="5943600" y="4572000"/>
            <a:ext cx="1752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7657095" y="2847115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.VnTime" pitchFamily="34" charset="0"/>
              </a:rPr>
              <a:t>P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5715000" y="4502725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.VnTime" pitchFamily="34" charset="0"/>
              </a:rPr>
              <a:t>Q</a:t>
            </a:r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>
            <a:off x="7672736" y="4419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.VnTime" pitchFamily="34" charset="0"/>
              </a:rPr>
              <a:t>I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 rot="23177" flipH="1">
            <a:off x="4271963" y="2745973"/>
            <a:ext cx="828675" cy="1830388"/>
            <a:chOff x="977" y="1102"/>
            <a:chExt cx="488" cy="1064"/>
          </a:xfrm>
        </p:grpSpPr>
        <p:sp>
          <p:nvSpPr>
            <p:cNvPr id="290844" name="AutoShape 28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45" name="AutoShape 29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038600" y="381000"/>
            <a:ext cx="129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609600" y="1387475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787148" y="54864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844" y="5488781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0289E-6 L 0.28334 1.5028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90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90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90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90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90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90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90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90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90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90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0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9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9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9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1" grpId="0"/>
      <p:bldP spid="290822" grpId="0"/>
      <p:bldP spid="290823" grpId="0"/>
      <p:bldP spid="290824" grpId="0" animBg="1"/>
      <p:bldP spid="290825" grpId="0" animBg="1"/>
      <p:bldP spid="290826" grpId="0"/>
      <p:bldP spid="290827" grpId="0"/>
      <p:bldP spid="290828" grpId="0"/>
      <p:bldP spid="290829" grpId="0"/>
      <p:bldP spid="290830" grpId="0"/>
      <p:bldP spid="290831" grpId="0"/>
      <p:bldP spid="290832" grpId="0" animBg="1"/>
      <p:bldP spid="290833" grpId="0" animBg="1"/>
      <p:bldP spid="290834" grpId="0" animBg="1"/>
      <p:bldP spid="290835" grpId="0" animBg="1"/>
      <p:bldP spid="290836" grpId="0"/>
      <p:bldP spid="290837" grpId="0"/>
      <p:bldP spid="29083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69963" y="1955800"/>
            <a:ext cx="2601912" cy="1320800"/>
            <a:chOff x="359" y="2368"/>
            <a:chExt cx="1639" cy="832"/>
          </a:xfrm>
        </p:grpSpPr>
        <p:sp>
          <p:nvSpPr>
            <p:cNvPr id="290819" name="Line 3"/>
            <p:cNvSpPr>
              <a:spLocks noChangeShapeType="1"/>
            </p:cNvSpPr>
            <p:nvPr/>
          </p:nvSpPr>
          <p:spPr bwMode="auto">
            <a:xfrm flipV="1">
              <a:off x="359" y="2368"/>
              <a:ext cx="1442" cy="83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820" name="Line 4"/>
            <p:cNvSpPr>
              <a:spLocks noChangeShapeType="1"/>
            </p:cNvSpPr>
            <p:nvPr/>
          </p:nvSpPr>
          <p:spPr bwMode="auto">
            <a:xfrm>
              <a:off x="360" y="3200"/>
              <a:ext cx="163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2840038" y="1524000"/>
            <a:ext cx="83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412282" y="3057766"/>
            <a:ext cx="83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3184525" y="3244644"/>
            <a:ext cx="83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 flipH="1" flipV="1">
            <a:off x="1213311" y="3505200"/>
            <a:ext cx="1174750" cy="11811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2374900" y="4677696"/>
            <a:ext cx="18573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835605" y="3473491"/>
            <a:ext cx="595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M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2066307" y="4601496"/>
            <a:ext cx="595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3976688" y="4616244"/>
            <a:ext cx="595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290829" name="Text Box 13"/>
          <p:cNvSpPr txBox="1">
            <a:spLocks noChangeArrowheads="1"/>
          </p:cNvSpPr>
          <p:nvPr/>
        </p:nvSpPr>
        <p:spPr bwMode="auto">
          <a:xfrm>
            <a:off x="5162550" y="4495800"/>
            <a:ext cx="58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6799263" y="4572000"/>
            <a:ext cx="592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90831" name="Text Box 15"/>
          <p:cNvSpPr txBox="1">
            <a:spLocks noChangeArrowheads="1"/>
          </p:cNvSpPr>
          <p:nvPr/>
        </p:nvSpPr>
        <p:spPr bwMode="auto">
          <a:xfrm>
            <a:off x="8127278" y="4502725"/>
            <a:ext cx="588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290832" name="Line 16"/>
          <p:cNvSpPr>
            <a:spLocks noChangeShapeType="1"/>
          </p:cNvSpPr>
          <p:nvPr/>
        </p:nvSpPr>
        <p:spPr bwMode="auto">
          <a:xfrm>
            <a:off x="5553075" y="4572000"/>
            <a:ext cx="2784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3" name="AutoShape 17"/>
          <p:cNvSpPr>
            <a:spLocks noChangeArrowheads="1"/>
          </p:cNvSpPr>
          <p:nvPr/>
        </p:nvSpPr>
        <p:spPr bwMode="auto">
          <a:xfrm flipH="1">
            <a:off x="7053263" y="4525296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4" name="Line 18"/>
          <p:cNvSpPr>
            <a:spLocks noChangeShapeType="1"/>
          </p:cNvSpPr>
          <p:nvPr/>
        </p:nvSpPr>
        <p:spPr bwMode="auto">
          <a:xfrm>
            <a:off x="7696200" y="2133600"/>
            <a:ext cx="0" cy="1447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5" name="Line 19"/>
          <p:cNvSpPr>
            <a:spLocks noChangeShapeType="1"/>
          </p:cNvSpPr>
          <p:nvPr/>
        </p:nvSpPr>
        <p:spPr bwMode="auto">
          <a:xfrm>
            <a:off x="5943600" y="3581400"/>
            <a:ext cx="1752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7657095" y="187037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.VnTime" pitchFamily="34" charset="0"/>
              </a:rPr>
              <a:t>P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5673435" y="3484415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.VnTime" pitchFamily="34" charset="0"/>
              </a:rPr>
              <a:t>Q</a:t>
            </a:r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>
            <a:off x="7658881" y="3429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.VnTime" pitchFamily="34" charset="0"/>
              </a:rPr>
              <a:t>I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 rot="23177" flipH="1">
            <a:off x="6868294" y="1755373"/>
            <a:ext cx="828675" cy="1830388"/>
            <a:chOff x="977" y="1102"/>
            <a:chExt cx="488" cy="1064"/>
          </a:xfrm>
        </p:grpSpPr>
        <p:sp>
          <p:nvSpPr>
            <p:cNvPr id="290844" name="AutoShape 28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45" name="AutoShape 29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038600" y="76200"/>
            <a:ext cx="129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609600" y="48491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61262" y="54864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844" y="5488781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762000" y="5124271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QIP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AOB;  MON;  COD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" name="Picture 7" descr="0830js5b15daddi012pz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3802632" y="381000"/>
            <a:ext cx="129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9844" y="5488781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87148" y="54864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371600"/>
            <a:ext cx="609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325563" y="3052763"/>
            <a:ext cx="1828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1309688" y="2028825"/>
            <a:ext cx="1728787" cy="1028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77888" y="2851150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647950" y="1676400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876550" y="3108325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3886200" y="18288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O;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OA, OB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262720" y="2286000"/>
            <a:ext cx="11430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778125" y="1312863"/>
            <a:ext cx="774700" cy="1689100"/>
            <a:chOff x="1920" y="708"/>
            <a:chExt cx="488" cy="1064"/>
          </a:xfrm>
        </p:grpSpPr>
        <p:sp>
          <p:nvSpPr>
            <p:cNvPr id="26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69"/>
            <p:cNvSpPr>
              <a:spLocks noChangeArrowheads="1"/>
            </p:cNvSpPr>
            <p:nvPr/>
          </p:nvSpPr>
          <p:spPr bwMode="auto">
            <a:xfrm>
              <a:off x="2027" y="1216"/>
              <a:ext cx="202" cy="45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3886200" y="22860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Line 75"/>
          <p:cNvSpPr>
            <a:spLocks noChangeShapeType="1"/>
          </p:cNvSpPr>
          <p:nvPr/>
        </p:nvSpPr>
        <p:spPr bwMode="auto">
          <a:xfrm>
            <a:off x="6934200" y="3505200"/>
            <a:ext cx="304800" cy="2133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74"/>
          <p:cNvSpPr>
            <a:spLocks noChangeShapeType="1"/>
          </p:cNvSpPr>
          <p:nvPr/>
        </p:nvSpPr>
        <p:spPr bwMode="auto">
          <a:xfrm flipV="1">
            <a:off x="5410200" y="3519948"/>
            <a:ext cx="1524000" cy="1828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8"/>
          <p:cNvSpPr txBox="1">
            <a:spLocks noChangeArrowheads="1"/>
          </p:cNvSpPr>
          <p:nvPr/>
        </p:nvSpPr>
        <p:spPr bwMode="auto">
          <a:xfrm>
            <a:off x="7103808" y="5411533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6523704" y="3184525"/>
            <a:ext cx="83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4" name="Text Box 77"/>
          <p:cNvSpPr txBox="1">
            <a:spLocks noChangeArrowheads="1"/>
          </p:cNvSpPr>
          <p:nvPr/>
        </p:nvSpPr>
        <p:spPr bwMode="auto">
          <a:xfrm>
            <a:off x="4876800" y="5165725"/>
            <a:ext cx="83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35" name="Line 75"/>
          <p:cNvSpPr>
            <a:spLocks noChangeShapeType="1"/>
          </p:cNvSpPr>
          <p:nvPr/>
        </p:nvSpPr>
        <p:spPr bwMode="auto">
          <a:xfrm>
            <a:off x="2514600" y="4114800"/>
            <a:ext cx="1295400" cy="1676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75"/>
          <p:cNvSpPr>
            <a:spLocks noChangeShapeType="1"/>
          </p:cNvSpPr>
          <p:nvPr/>
        </p:nvSpPr>
        <p:spPr bwMode="auto">
          <a:xfrm flipH="1">
            <a:off x="3810000" y="3429000"/>
            <a:ext cx="304800" cy="2362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1981200" y="3946525"/>
            <a:ext cx="83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77"/>
          <p:cNvSpPr txBox="1">
            <a:spLocks noChangeArrowheads="1"/>
          </p:cNvSpPr>
          <p:nvPr/>
        </p:nvSpPr>
        <p:spPr bwMode="auto">
          <a:xfrm>
            <a:off x="3892550" y="3276600"/>
            <a:ext cx="83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77"/>
          <p:cNvSpPr txBox="1">
            <a:spLocks noChangeArrowheads="1"/>
          </p:cNvSpPr>
          <p:nvPr/>
        </p:nvSpPr>
        <p:spPr bwMode="auto">
          <a:xfrm>
            <a:off x="3420602" y="5728621"/>
            <a:ext cx="83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80"/>
          <p:cNvSpPr>
            <a:spLocks noChangeArrowheads="1"/>
          </p:cNvSpPr>
          <p:nvPr/>
        </p:nvSpPr>
        <p:spPr bwMode="auto">
          <a:xfrm>
            <a:off x="609600" y="3429000"/>
            <a:ext cx="3429000" cy="1600200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 w="38100" cmpd="dbl">
            <a:solidFill>
              <a:srgbClr val="0303C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</a:t>
            </a:r>
            <a:endParaRPr lang="en-US" sz="1800" b="1" dirty="0">
              <a:solidFill>
                <a:srgbClr val="FF0000"/>
              </a:solidFill>
              <a:latin typeface=".VnArial NarrowH" pitchFamily="34" charset="0"/>
            </a:endParaRPr>
          </a:p>
        </p:txBody>
      </p:sp>
      <p:pic>
        <p:nvPicPr>
          <p:cNvPr id="42" name="Picture 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971800"/>
            <a:ext cx="4267200" cy="3124200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3" name="Picture 82" descr="ANd9GcSBbLaVg0I2HtwTxe5LqaYnNC4O3Xcg-U8OUGrI8_ut0v7Wa_01A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324896"/>
            <a:ext cx="8382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625 L -0.15902 0.00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20" grpId="0"/>
      <p:bldP spid="21" grpId="0"/>
      <p:bldP spid="22" grpId="0"/>
      <p:bldP spid="24" grpId="0"/>
      <p:bldP spid="28" grpId="0"/>
      <p:bldP spid="23" grpId="0" animBg="1"/>
      <p:bldP spid="23" grpId="1" animBg="1"/>
      <p:bldP spid="25" grpId="0" animBg="1"/>
      <p:bldP spid="25" grpId="1" animBg="1"/>
      <p:bldP spid="31" grpId="0"/>
      <p:bldP spid="31" grpId="1"/>
      <p:bldP spid="33" grpId="0"/>
      <p:bldP spid="33" grpId="1"/>
      <p:bldP spid="34" grpId="0"/>
      <p:bldP spid="34" grpId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39" grpId="0"/>
      <p:bldP spid="39" grpId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" name="Picture 7" descr="0830js5b15daddi012pz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3802632" y="381000"/>
            <a:ext cx="129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9844" y="5488781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87148" y="54864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371600"/>
            <a:ext cx="609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310815" y="2546556"/>
            <a:ext cx="1828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1309688" y="1524000"/>
            <a:ext cx="1728787" cy="1028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07384" y="2393962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692194" y="1143000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876550" y="2488909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3657600" y="14478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O;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OA, OB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043948" y="1919748"/>
            <a:ext cx="1128252" cy="4424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5" name="Group 71"/>
          <p:cNvGrpSpPr>
            <a:grpSpLocks/>
          </p:cNvGrpSpPr>
          <p:nvPr/>
        </p:nvGrpSpPr>
        <p:grpSpPr bwMode="auto">
          <a:xfrm>
            <a:off x="1324508" y="1221660"/>
            <a:ext cx="774700" cy="1308100"/>
            <a:chOff x="1920" y="708"/>
            <a:chExt cx="488" cy="1064"/>
          </a:xfrm>
        </p:grpSpPr>
        <p:sp>
          <p:nvSpPr>
            <p:cNvPr id="26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69"/>
            <p:cNvSpPr>
              <a:spLocks noChangeArrowheads="1"/>
            </p:cNvSpPr>
            <p:nvPr/>
          </p:nvSpPr>
          <p:spPr bwMode="auto">
            <a:xfrm>
              <a:off x="2027" y="1216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3657600" y="18607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33400" y="2775156"/>
            <a:ext cx="609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85"/>
          <p:cNvGrpSpPr>
            <a:grpSpLocks/>
          </p:cNvGrpSpPr>
          <p:nvPr/>
        </p:nvGrpSpPr>
        <p:grpSpPr bwMode="auto">
          <a:xfrm>
            <a:off x="612775" y="3063269"/>
            <a:ext cx="3197225" cy="1325563"/>
            <a:chOff x="111" y="2844"/>
            <a:chExt cx="2014" cy="835"/>
          </a:xfrm>
        </p:grpSpPr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 flipV="1">
              <a:off x="384" y="2919"/>
              <a:ext cx="553" cy="52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919" y="3446"/>
              <a:ext cx="934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111" y="2844"/>
              <a:ext cx="3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646" y="3394"/>
              <a:ext cx="3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1728" y="3429"/>
              <a:ext cx="3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</a:rPr>
                <a:t>N</a:t>
              </a:r>
            </a:p>
          </p:txBody>
        </p:sp>
      </p:grp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4433460" y="31197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O;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OM, ON</a:t>
            </a:r>
          </a:p>
        </p:txBody>
      </p: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3200400" y="3186545"/>
            <a:ext cx="1501823" cy="830262"/>
            <a:chOff x="2059" y="2910"/>
            <a:chExt cx="1361" cy="523"/>
          </a:xfrm>
        </p:grpSpPr>
        <p:sp>
          <p:nvSpPr>
            <p:cNvPr id="42" name="AutoShape 18"/>
            <p:cNvSpPr>
              <a:spLocks noChangeArrowheads="1"/>
            </p:cNvSpPr>
            <p:nvPr/>
          </p:nvSpPr>
          <p:spPr bwMode="auto">
            <a:xfrm>
              <a:off x="2059" y="2910"/>
              <a:ext cx="1361" cy="523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9"/>
            <p:cNvSpPr>
              <a:spLocks noChangeArrowheads="1"/>
            </p:cNvSpPr>
            <p:nvPr/>
          </p:nvSpPr>
          <p:spPr bwMode="auto">
            <a:xfrm>
              <a:off x="2203" y="3120"/>
              <a:ext cx="576" cy="19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4495800" y="35769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5500469" y="3617614"/>
            <a:ext cx="1433052" cy="4424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7" name="Group 101"/>
          <p:cNvGrpSpPr>
            <a:grpSpLocks/>
          </p:cNvGrpSpPr>
          <p:nvPr/>
        </p:nvGrpSpPr>
        <p:grpSpPr bwMode="auto">
          <a:xfrm rot="18159066">
            <a:off x="1843209" y="3482406"/>
            <a:ext cx="1809750" cy="3739043"/>
            <a:chOff x="3468" y="1632"/>
            <a:chExt cx="1140" cy="2544"/>
          </a:xfrm>
        </p:grpSpPr>
        <p:sp>
          <p:nvSpPr>
            <p:cNvPr id="48" name="Line 96"/>
            <p:cNvSpPr>
              <a:spLocks noChangeShapeType="1"/>
            </p:cNvSpPr>
            <p:nvPr/>
          </p:nvSpPr>
          <p:spPr bwMode="auto">
            <a:xfrm flipH="1">
              <a:off x="3648" y="1728"/>
              <a:ext cx="288" cy="124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97"/>
            <p:cNvSpPr>
              <a:spLocks noChangeShapeType="1"/>
            </p:cNvSpPr>
            <p:nvPr/>
          </p:nvSpPr>
          <p:spPr bwMode="auto">
            <a:xfrm>
              <a:off x="3648" y="2976"/>
              <a:ext cx="960" cy="100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98"/>
            <p:cNvSpPr txBox="1">
              <a:spLocks noChangeArrowheads="1"/>
            </p:cNvSpPr>
            <p:nvPr/>
          </p:nvSpPr>
          <p:spPr bwMode="auto">
            <a:xfrm>
              <a:off x="3468" y="283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</a:rPr>
                <a:t>I</a:t>
              </a:r>
            </a:p>
          </p:txBody>
        </p:sp>
        <p:sp>
          <p:nvSpPr>
            <p:cNvPr id="52" name="Text Box 99"/>
            <p:cNvSpPr txBox="1">
              <a:spLocks noChangeArrowheads="1"/>
            </p:cNvSpPr>
            <p:nvPr/>
          </p:nvSpPr>
          <p:spPr bwMode="auto">
            <a:xfrm>
              <a:off x="3552" y="163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</a:rPr>
                <a:t>K</a:t>
              </a:r>
            </a:p>
          </p:txBody>
        </p:sp>
        <p:sp>
          <p:nvSpPr>
            <p:cNvPr id="53" name="Text Box 100"/>
            <p:cNvSpPr txBox="1">
              <a:spLocks noChangeArrowheads="1"/>
            </p:cNvSpPr>
            <p:nvPr/>
          </p:nvSpPr>
          <p:spPr bwMode="auto">
            <a:xfrm>
              <a:off x="4272" y="388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</a:rPr>
                <a:t>H</a:t>
              </a:r>
            </a:p>
          </p:txBody>
        </p:sp>
      </p:grpSp>
      <p:grpSp>
        <p:nvGrpSpPr>
          <p:cNvPr id="54" name="Group 101"/>
          <p:cNvGrpSpPr>
            <a:grpSpLocks/>
          </p:cNvGrpSpPr>
          <p:nvPr/>
        </p:nvGrpSpPr>
        <p:grpSpPr bwMode="auto">
          <a:xfrm rot="7526755">
            <a:off x="5139788" y="3404346"/>
            <a:ext cx="1989139" cy="3694951"/>
            <a:chOff x="3355" y="1647"/>
            <a:chExt cx="1253" cy="2514"/>
          </a:xfrm>
        </p:grpSpPr>
        <p:sp>
          <p:nvSpPr>
            <p:cNvPr id="55" name="Line 96"/>
            <p:cNvSpPr>
              <a:spLocks noChangeShapeType="1"/>
            </p:cNvSpPr>
            <p:nvPr/>
          </p:nvSpPr>
          <p:spPr bwMode="auto">
            <a:xfrm flipH="1">
              <a:off x="3648" y="1728"/>
              <a:ext cx="288" cy="124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97"/>
            <p:cNvSpPr>
              <a:spLocks noChangeShapeType="1"/>
            </p:cNvSpPr>
            <p:nvPr/>
          </p:nvSpPr>
          <p:spPr bwMode="auto">
            <a:xfrm>
              <a:off x="3648" y="2976"/>
              <a:ext cx="960" cy="100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98"/>
            <p:cNvSpPr txBox="1">
              <a:spLocks noChangeArrowheads="1"/>
            </p:cNvSpPr>
            <p:nvPr/>
          </p:nvSpPr>
          <p:spPr bwMode="auto">
            <a:xfrm rot="15464442">
              <a:off x="3371" y="2867"/>
              <a:ext cx="2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66"/>
                  </a:solidFill>
                </a:rPr>
                <a:t>O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  <p:sp>
          <p:nvSpPr>
            <p:cNvPr id="58" name="Text Box 99"/>
            <p:cNvSpPr txBox="1">
              <a:spLocks noChangeArrowheads="1"/>
            </p:cNvSpPr>
            <p:nvPr/>
          </p:nvSpPr>
          <p:spPr bwMode="auto">
            <a:xfrm rot="16135926">
              <a:off x="3542" y="1631"/>
              <a:ext cx="2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66"/>
                  </a:solidFill>
                </a:rPr>
                <a:t>P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  <p:sp>
          <p:nvSpPr>
            <p:cNvPr id="59" name="Text Box 100"/>
            <p:cNvSpPr txBox="1">
              <a:spLocks noChangeArrowheads="1"/>
            </p:cNvSpPr>
            <p:nvPr/>
          </p:nvSpPr>
          <p:spPr bwMode="auto">
            <a:xfrm rot="14328642">
              <a:off x="4262" y="3886"/>
              <a:ext cx="2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66"/>
                  </a:solidFill>
                </a:rPr>
                <a:t>Q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6 L -0.14167 4.0462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2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" name="Picture 7" descr="0830js5b15daddi012pz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3802632" y="381000"/>
            <a:ext cx="129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9844" y="5488781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87148" y="54864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03" descr="ANd9GcTTMSGmmOyNIllEzJDHhBzHxGQITa1iVcf9ZOj_SR81F8Dcvwm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5955" y="1295400"/>
            <a:ext cx="3733800" cy="3581400"/>
          </a:xfrm>
          <a:prstGeom prst="rect">
            <a:avLst/>
          </a:prstGeom>
          <a:noFill/>
        </p:spPr>
      </p:pic>
      <p:pic>
        <p:nvPicPr>
          <p:cNvPr id="61" name="Picture 102" descr="ANd9GcRPfRPOZ9viomzipQ2TdDW5i2HaJAAxctILpnphLk2UaaD3Cy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94" y="1295400"/>
            <a:ext cx="4421442" cy="387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0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" name="Picture 7" descr="0830js5b15daddi012pz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3802632" y="228595"/>
            <a:ext cx="129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9844" y="5488781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87148" y="54864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371600"/>
            <a:ext cx="609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310815" y="2546556"/>
            <a:ext cx="1828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1309688" y="1524000"/>
            <a:ext cx="1728787" cy="1028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07384" y="2393962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692194" y="1143000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876550" y="2488909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3657600" y="14478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O;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OA, OB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043948" y="1919748"/>
            <a:ext cx="1128252" cy="4424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324508" y="1221660"/>
            <a:ext cx="774700" cy="1308100"/>
            <a:chOff x="1920" y="708"/>
            <a:chExt cx="488" cy="1064"/>
          </a:xfrm>
        </p:grpSpPr>
        <p:sp>
          <p:nvSpPr>
            <p:cNvPr id="26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69"/>
            <p:cNvSpPr>
              <a:spLocks noChangeArrowheads="1"/>
            </p:cNvSpPr>
            <p:nvPr/>
          </p:nvSpPr>
          <p:spPr bwMode="auto">
            <a:xfrm>
              <a:off x="2027" y="1216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3657600" y="18607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33400" y="2775156"/>
            <a:ext cx="609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612775" y="3063269"/>
            <a:ext cx="3197225" cy="1325563"/>
            <a:chOff x="111" y="2844"/>
            <a:chExt cx="2014" cy="835"/>
          </a:xfrm>
        </p:grpSpPr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 flipV="1">
              <a:off x="384" y="2919"/>
              <a:ext cx="553" cy="52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919" y="3446"/>
              <a:ext cx="934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111" y="2844"/>
              <a:ext cx="3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646" y="3394"/>
              <a:ext cx="3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1728" y="3429"/>
              <a:ext cx="3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</a:rPr>
                <a:t>N</a:t>
              </a:r>
            </a:p>
          </p:txBody>
        </p:sp>
      </p:grp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4267200" y="31197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O;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OM, ON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905001" y="3119735"/>
            <a:ext cx="971550" cy="882324"/>
            <a:chOff x="2059" y="2910"/>
            <a:chExt cx="1361" cy="523"/>
          </a:xfrm>
        </p:grpSpPr>
        <p:sp>
          <p:nvSpPr>
            <p:cNvPr id="42" name="AutoShape 18"/>
            <p:cNvSpPr>
              <a:spLocks noChangeArrowheads="1"/>
            </p:cNvSpPr>
            <p:nvPr/>
          </p:nvSpPr>
          <p:spPr bwMode="auto">
            <a:xfrm>
              <a:off x="2059" y="2910"/>
              <a:ext cx="1361" cy="523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9"/>
            <p:cNvSpPr>
              <a:spLocks noChangeArrowheads="1"/>
            </p:cNvSpPr>
            <p:nvPr/>
          </p:nvSpPr>
          <p:spPr bwMode="auto">
            <a:xfrm>
              <a:off x="2203" y="3120"/>
              <a:ext cx="576" cy="19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4284408" y="35769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5680584" y="3645324"/>
            <a:ext cx="1433052" cy="4424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6354096" y="5306964"/>
            <a:ext cx="823452" cy="4424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580104" y="4987404"/>
            <a:ext cx="609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Line 35"/>
          <p:cNvSpPr>
            <a:spLocks noChangeShapeType="1"/>
          </p:cNvSpPr>
          <p:nvPr/>
        </p:nvSpPr>
        <p:spPr bwMode="auto">
          <a:xfrm>
            <a:off x="1066800" y="5520816"/>
            <a:ext cx="3352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4267200" y="5528753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609600" y="5579553"/>
            <a:ext cx="527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" name="Text Box 34"/>
          <p:cNvSpPr txBox="1">
            <a:spLocks noChangeArrowheads="1"/>
          </p:cNvSpPr>
          <p:nvPr/>
        </p:nvSpPr>
        <p:spPr bwMode="auto">
          <a:xfrm>
            <a:off x="2476500" y="5515896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66" name="AutoShape 36"/>
          <p:cNvSpPr>
            <a:spLocks noChangeArrowheads="1"/>
          </p:cNvSpPr>
          <p:nvPr/>
        </p:nvSpPr>
        <p:spPr bwMode="auto">
          <a:xfrm>
            <a:off x="2605548" y="547254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46"/>
          <p:cNvSpPr txBox="1">
            <a:spLocks noChangeArrowheads="1"/>
          </p:cNvSpPr>
          <p:nvPr/>
        </p:nvSpPr>
        <p:spPr bwMode="auto">
          <a:xfrm>
            <a:off x="4572000" y="4796135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O;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OC, OD</a:t>
            </a:r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4572000" y="5243052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9" name="Group 15"/>
          <p:cNvGrpSpPr>
            <a:grpSpLocks/>
          </p:cNvGrpSpPr>
          <p:nvPr/>
        </p:nvGrpSpPr>
        <p:grpSpPr bwMode="auto">
          <a:xfrm>
            <a:off x="-319548" y="4741608"/>
            <a:ext cx="1619250" cy="761999"/>
            <a:chOff x="3087" y="1399"/>
            <a:chExt cx="1064" cy="488"/>
          </a:xfrm>
        </p:grpSpPr>
        <p:sp>
          <p:nvSpPr>
            <p:cNvPr id="70" name="AutoShape 16"/>
            <p:cNvSpPr>
              <a:spLocks noChangeArrowheads="1"/>
            </p:cNvSpPr>
            <p:nvPr/>
          </p:nvSpPr>
          <p:spPr bwMode="auto">
            <a:xfrm rot="-5400000">
              <a:off x="3375" y="1111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17"/>
            <p:cNvSpPr>
              <a:spLocks noChangeArrowheads="1"/>
            </p:cNvSpPr>
            <p:nvPr/>
          </p:nvSpPr>
          <p:spPr bwMode="auto">
            <a:xfrm rot="-5400000">
              <a:off x="3698" y="1460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18"/>
          <p:cNvGrpSpPr>
            <a:grpSpLocks/>
          </p:cNvGrpSpPr>
          <p:nvPr/>
        </p:nvGrpSpPr>
        <p:grpSpPr bwMode="auto">
          <a:xfrm>
            <a:off x="3966988" y="4070556"/>
            <a:ext cx="742664" cy="1447800"/>
            <a:chOff x="4164" y="828"/>
            <a:chExt cx="488" cy="1064"/>
          </a:xfrm>
        </p:grpSpPr>
        <p:sp>
          <p:nvSpPr>
            <p:cNvPr id="77" name="AutoShape 19"/>
            <p:cNvSpPr>
              <a:spLocks noChangeArrowheads="1"/>
            </p:cNvSpPr>
            <p:nvPr/>
          </p:nvSpPr>
          <p:spPr bwMode="auto">
            <a:xfrm>
              <a:off x="4164" y="828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20"/>
            <p:cNvSpPr>
              <a:spLocks noChangeArrowheads="1"/>
            </p:cNvSpPr>
            <p:nvPr/>
          </p:nvSpPr>
          <p:spPr bwMode="auto">
            <a:xfrm>
              <a:off x="4274" y="1324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AutoShape 13"/>
          <p:cNvSpPr>
            <a:spLocks noChangeArrowheads="1"/>
          </p:cNvSpPr>
          <p:nvPr/>
        </p:nvSpPr>
        <p:spPr bwMode="auto">
          <a:xfrm>
            <a:off x="1059860" y="547254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0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26730"/>
            <a:ext cx="3905250" cy="5048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" name="Text Box 26"/>
          <p:cNvSpPr txBox="1">
            <a:spLocks noChangeArrowheads="1"/>
          </p:cNvSpPr>
          <p:nvPr/>
        </p:nvSpPr>
        <p:spPr bwMode="auto">
          <a:xfrm>
            <a:off x="2482668" y="553694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4419600" y="548639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066800"/>
            <a:ext cx="7086600" cy="4724400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524000"/>
            <a:ext cx="36957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4509E-6 L -0.14167 -1.44509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-0.00093 L 0.1493 -0.000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2705 L -0.00313 -0.072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4" grpId="0"/>
      <p:bldP spid="62" grpId="0" animBg="1"/>
      <p:bldP spid="63" grpId="0"/>
      <p:bldP spid="64" grpId="0"/>
      <p:bldP spid="65" grpId="0"/>
      <p:bldP spid="65" grpId="1"/>
      <p:bldP spid="66" grpId="0" animBg="1"/>
      <p:bldP spid="67" grpId="0"/>
      <p:bldP spid="68" grpId="0"/>
      <p:bldP spid="83" grpId="0" animBg="1"/>
      <p:bldP spid="103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" name="Picture 7" descr="0830js5b15daddi012pz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2093913" y="690046"/>
            <a:ext cx="5373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3802632" y="228595"/>
            <a:ext cx="129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9844" y="5488781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87148" y="54864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371600"/>
            <a:ext cx="609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310815" y="2546556"/>
            <a:ext cx="1828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1309688" y="1524000"/>
            <a:ext cx="1728787" cy="1028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07384" y="2393962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692194" y="1143000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876550" y="2488909"/>
            <a:ext cx="55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3657600" y="14478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O;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OA, OB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043948" y="1919748"/>
            <a:ext cx="1128252" cy="4424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324508" y="1221660"/>
            <a:ext cx="774700" cy="1308100"/>
            <a:chOff x="1920" y="708"/>
            <a:chExt cx="488" cy="1064"/>
          </a:xfrm>
        </p:grpSpPr>
        <p:sp>
          <p:nvSpPr>
            <p:cNvPr id="26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69"/>
            <p:cNvSpPr>
              <a:spLocks noChangeArrowheads="1"/>
            </p:cNvSpPr>
            <p:nvPr/>
          </p:nvSpPr>
          <p:spPr bwMode="auto">
            <a:xfrm>
              <a:off x="2027" y="1216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3657600" y="18607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33400" y="2775156"/>
            <a:ext cx="609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612775" y="3063269"/>
            <a:ext cx="3197225" cy="1325563"/>
            <a:chOff x="111" y="2844"/>
            <a:chExt cx="2014" cy="835"/>
          </a:xfrm>
        </p:grpSpPr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 flipV="1">
              <a:off x="384" y="2919"/>
              <a:ext cx="553" cy="52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919" y="3446"/>
              <a:ext cx="934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111" y="2844"/>
              <a:ext cx="3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646" y="3394"/>
              <a:ext cx="3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1728" y="3429"/>
              <a:ext cx="3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</a:rPr>
                <a:t>N</a:t>
              </a:r>
            </a:p>
          </p:txBody>
        </p:sp>
      </p:grp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4267200" y="31197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O;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OM, ON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905001" y="3119735"/>
            <a:ext cx="971550" cy="882324"/>
            <a:chOff x="2059" y="2910"/>
            <a:chExt cx="1361" cy="523"/>
          </a:xfrm>
        </p:grpSpPr>
        <p:sp>
          <p:nvSpPr>
            <p:cNvPr id="42" name="AutoShape 18"/>
            <p:cNvSpPr>
              <a:spLocks noChangeArrowheads="1"/>
            </p:cNvSpPr>
            <p:nvPr/>
          </p:nvSpPr>
          <p:spPr bwMode="auto">
            <a:xfrm>
              <a:off x="2059" y="2910"/>
              <a:ext cx="1361" cy="523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9"/>
            <p:cNvSpPr>
              <a:spLocks noChangeArrowheads="1"/>
            </p:cNvSpPr>
            <p:nvPr/>
          </p:nvSpPr>
          <p:spPr bwMode="auto">
            <a:xfrm>
              <a:off x="2203" y="3120"/>
              <a:ext cx="576" cy="19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4284408" y="35769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5680584" y="3645324"/>
            <a:ext cx="1433052" cy="4424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6354096" y="5306964"/>
            <a:ext cx="823452" cy="4424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580104" y="4987404"/>
            <a:ext cx="609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Line 35"/>
          <p:cNvSpPr>
            <a:spLocks noChangeShapeType="1"/>
          </p:cNvSpPr>
          <p:nvPr/>
        </p:nvSpPr>
        <p:spPr bwMode="auto">
          <a:xfrm>
            <a:off x="1066800" y="5520816"/>
            <a:ext cx="3352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4267200" y="5528753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609600" y="5579553"/>
            <a:ext cx="527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" name="Text Box 34"/>
          <p:cNvSpPr txBox="1">
            <a:spLocks noChangeArrowheads="1"/>
          </p:cNvSpPr>
          <p:nvPr/>
        </p:nvSpPr>
        <p:spPr bwMode="auto">
          <a:xfrm>
            <a:off x="2476500" y="5515896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66" name="AutoShape 36"/>
          <p:cNvSpPr>
            <a:spLocks noChangeArrowheads="1"/>
          </p:cNvSpPr>
          <p:nvPr/>
        </p:nvSpPr>
        <p:spPr bwMode="auto">
          <a:xfrm>
            <a:off x="2605548" y="547254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46"/>
          <p:cNvSpPr txBox="1">
            <a:spLocks noChangeArrowheads="1"/>
          </p:cNvSpPr>
          <p:nvPr/>
        </p:nvSpPr>
        <p:spPr bwMode="auto">
          <a:xfrm>
            <a:off x="4572000" y="4796135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O;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OC, OD</a:t>
            </a:r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4572000" y="5243052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9" name="Group 15"/>
          <p:cNvGrpSpPr>
            <a:grpSpLocks/>
          </p:cNvGrpSpPr>
          <p:nvPr/>
        </p:nvGrpSpPr>
        <p:grpSpPr bwMode="auto">
          <a:xfrm>
            <a:off x="1010532" y="4727753"/>
            <a:ext cx="1619250" cy="761999"/>
            <a:chOff x="3087" y="1399"/>
            <a:chExt cx="1064" cy="488"/>
          </a:xfrm>
        </p:grpSpPr>
        <p:sp>
          <p:nvSpPr>
            <p:cNvPr id="70" name="AutoShape 16"/>
            <p:cNvSpPr>
              <a:spLocks noChangeArrowheads="1"/>
            </p:cNvSpPr>
            <p:nvPr/>
          </p:nvSpPr>
          <p:spPr bwMode="auto">
            <a:xfrm rot="-5400000">
              <a:off x="3375" y="1111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17"/>
            <p:cNvSpPr>
              <a:spLocks noChangeArrowheads="1"/>
            </p:cNvSpPr>
            <p:nvPr/>
          </p:nvSpPr>
          <p:spPr bwMode="auto">
            <a:xfrm rot="-5400000">
              <a:off x="3698" y="1460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18"/>
          <p:cNvGrpSpPr>
            <a:grpSpLocks/>
          </p:cNvGrpSpPr>
          <p:nvPr/>
        </p:nvGrpSpPr>
        <p:grpSpPr bwMode="auto">
          <a:xfrm>
            <a:off x="2653145" y="4042846"/>
            <a:ext cx="742664" cy="1447800"/>
            <a:chOff x="4164" y="828"/>
            <a:chExt cx="488" cy="1064"/>
          </a:xfrm>
        </p:grpSpPr>
        <p:sp>
          <p:nvSpPr>
            <p:cNvPr id="77" name="AutoShape 19"/>
            <p:cNvSpPr>
              <a:spLocks noChangeArrowheads="1"/>
            </p:cNvSpPr>
            <p:nvPr/>
          </p:nvSpPr>
          <p:spPr bwMode="auto">
            <a:xfrm>
              <a:off x="4164" y="828"/>
              <a:ext cx="488" cy="1064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20"/>
            <p:cNvSpPr>
              <a:spLocks noChangeArrowheads="1"/>
            </p:cNvSpPr>
            <p:nvPr/>
          </p:nvSpPr>
          <p:spPr bwMode="auto">
            <a:xfrm>
              <a:off x="4274" y="1324"/>
              <a:ext cx="202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AutoShape 13"/>
          <p:cNvSpPr>
            <a:spLocks noChangeArrowheads="1"/>
          </p:cNvSpPr>
          <p:nvPr/>
        </p:nvSpPr>
        <p:spPr bwMode="auto">
          <a:xfrm>
            <a:off x="1059860" y="547254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 Box 26"/>
          <p:cNvSpPr txBox="1">
            <a:spLocks noChangeArrowheads="1"/>
          </p:cNvSpPr>
          <p:nvPr/>
        </p:nvSpPr>
        <p:spPr bwMode="auto">
          <a:xfrm>
            <a:off x="2482668" y="553694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4419600" y="548639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760</TotalTime>
  <Words>666</Words>
  <Application>Microsoft Office PowerPoint</Application>
  <PresentationFormat>On-screen Show (4:3)</PresentationFormat>
  <Paragraphs>216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   Trong các hình tam giác sau:</vt:lpstr>
      <vt:lpstr> Thầy chào các em, hẹn gặp lại!</vt:lpstr>
      <vt:lpstr>PowerPoint Presentation</vt:lpstr>
      <vt:lpstr>2    Trong các hình tam giác sau: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131</cp:revision>
  <dcterms:created xsi:type="dcterms:W3CDTF">2013-10-10T11:24:59Z</dcterms:created>
  <dcterms:modified xsi:type="dcterms:W3CDTF">2021-09-18T14:09:06Z</dcterms:modified>
</cp:coreProperties>
</file>