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  <p:sldMasterId id="2147483672" r:id="rId3"/>
    <p:sldMasterId id="2147483676" r:id="rId4"/>
    <p:sldMasterId id="2147483680" r:id="rId5"/>
  </p:sldMasterIdLst>
  <p:notesMasterIdLst>
    <p:notesMasterId r:id="rId27"/>
  </p:notesMasterIdLst>
  <p:sldIdLst>
    <p:sldId id="470" r:id="rId6"/>
    <p:sldId id="513" r:id="rId7"/>
    <p:sldId id="514" r:id="rId8"/>
    <p:sldId id="515" r:id="rId9"/>
    <p:sldId id="353" r:id="rId10"/>
    <p:sldId id="510" r:id="rId11"/>
    <p:sldId id="512" r:id="rId12"/>
    <p:sldId id="511" r:id="rId13"/>
    <p:sldId id="516" r:id="rId14"/>
    <p:sldId id="517" r:id="rId15"/>
    <p:sldId id="518" r:id="rId16"/>
    <p:sldId id="525" r:id="rId17"/>
    <p:sldId id="526" r:id="rId18"/>
    <p:sldId id="527" r:id="rId19"/>
    <p:sldId id="528" r:id="rId20"/>
    <p:sldId id="529" r:id="rId21"/>
    <p:sldId id="520" r:id="rId22"/>
    <p:sldId id="491" r:id="rId23"/>
    <p:sldId id="530" r:id="rId24"/>
    <p:sldId id="531" r:id="rId25"/>
    <p:sldId id="297" r:id="rId26"/>
  </p:sldIdLst>
  <p:sldSz cx="12190413" cy="6859588"/>
  <p:notesSz cx="6858000" cy="9144000"/>
  <p:embeddedFontLst>
    <p:embeddedFont>
      <p:font typeface="等线" panose="020B0604020202020204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宋体" panose="02010600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B"/>
    <a:srgbClr val="EC8B74"/>
    <a:srgbClr val="A16B1B"/>
    <a:srgbClr val="392620"/>
    <a:srgbClr val="83B085"/>
    <a:srgbClr val="AD79A0"/>
    <a:srgbClr val="E66444"/>
    <a:srgbClr val="684511"/>
    <a:srgbClr val="89A751"/>
    <a:srgbClr val="B6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72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1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1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9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3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0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6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5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3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3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4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4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1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0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4" y="6415395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9" r:id="rId4"/>
    <p:sldLayoutId id="2147483731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17" r:id="rId11"/>
    <p:sldLayoutId id="2147483716" r:id="rId12"/>
    <p:sldLayoutId id="2147483715" r:id="rId13"/>
    <p:sldLayoutId id="2147483714" r:id="rId14"/>
    <p:sldLayoutId id="2147483713" r:id="rId15"/>
    <p:sldLayoutId id="2147483712" r:id="rId16"/>
    <p:sldLayoutId id="2147483711" r:id="rId17"/>
    <p:sldLayoutId id="2147483706" r:id="rId18"/>
    <p:sldLayoutId id="2147483730" r:id="rId19"/>
    <p:sldLayoutId id="2147483729" r:id="rId20"/>
    <p:sldLayoutId id="2147483728" r:id="rId21"/>
    <p:sldLayoutId id="2147483718" r:id="rId22"/>
    <p:sldLayoutId id="2147483710" r:id="rId23"/>
    <p:sldLayoutId id="2147483709" r:id="rId24"/>
    <p:sldLayoutId id="2147483707" r:id="rId25"/>
    <p:sldLayoutId id="2147483738" r:id="rId26"/>
    <p:sldLayoutId id="2147483737" r:id="rId27"/>
    <p:sldLayoutId id="2147483736" r:id="rId28"/>
    <p:sldLayoutId id="2147483735" r:id="rId29"/>
    <p:sldLayoutId id="2147483734" r:id="rId30"/>
    <p:sldLayoutId id="2147483733" r:id="rId31"/>
    <p:sldLayoutId id="2147483732" r:id="rId32"/>
    <p:sldLayoutId id="2147483722" r:id="rId33"/>
    <p:sldLayoutId id="2147483721" r:id="rId34"/>
    <p:sldLayoutId id="2147483720" r:id="rId35"/>
    <p:sldLayoutId id="2147483719" r:id="rId36"/>
    <p:sldLayoutId id="2147483708" r:id="rId37"/>
    <p:sldLayoutId id="2147483740" r:id="rId38"/>
    <p:sldLayoutId id="2147483700" r:id="rId39"/>
    <p:sldLayoutId id="2147483705" r:id="rId40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B4CCEF5-4D61-4AA4-9452-80F7ACA04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E995825-A3FA-4364-9712-77C44D3A94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E335EE1-B340-4205-A925-9EFD9A2C73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F13AE05-BA53-4BA5-A581-F5C14E21C1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6096" y="736114"/>
            <a:ext cx="9402618" cy="339612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=""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140350" y="1666411"/>
            <a:ext cx="8016938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436124" y="678415"/>
            <a:ext cx="14253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54234" y="2045103"/>
            <a:ext cx="4459875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0" y="100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988" y="1492315"/>
            <a:ext cx="66062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3254 + 146 + </a:t>
            </a:r>
            <a:r>
              <a:rPr lang="en-US" sz="4000" b="1" spc="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</a:t>
            </a:r>
            <a:endParaRPr lang="en-US" sz="4000" b="1" spc="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9096" y="3101795"/>
            <a:ext cx="55455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( 3254 + 146) + 1698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3400 +     1698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76388" y="2503632"/>
            <a:ext cx="318480" cy="465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5683413" y="2503632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=""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732" y="3586873"/>
            <a:ext cx="3845523" cy="365163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7652" y="1845803"/>
            <a:ext cx="564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072" y="2148703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3809" y="214870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4988" y="2733336"/>
            <a:ext cx="5646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=""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=""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1212" y="1951873"/>
            <a:ext cx="449353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168" y="221269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346" y="2233546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=""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=""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7652" y="2822326"/>
            <a:ext cx="55006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</a:t>
            </a: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000" b="1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n-US" sz="4000" b="1" dirty="0">
              <a:solidFill>
                <a:srgbClr val="A16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5247" y="1725817"/>
            <a:ext cx="6445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3731" y="2003346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6870" y="1990778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9" y="399753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538" y="2487513"/>
            <a:ext cx="5625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428399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8508" y="281662"/>
            <a:ext cx="9578109" cy="4479636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04" tIns="60952" rIns="121904" bIns="609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499928" y="3695372"/>
            <a:ext cx="4562478" cy="316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4019" y="3695372"/>
            <a:ext cx="3523670" cy="32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5028" y="-3340406"/>
            <a:ext cx="6422379" cy="13725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886" y="1176013"/>
            <a:ext cx="7762210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986" y="4150361"/>
            <a:ext cx="2965297" cy="27717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00468" y="1983544"/>
            <a:ext cx="2954215" cy="84406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00468" y="3522274"/>
            <a:ext cx="2954215" cy="84406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7187" y="1706007"/>
            <a:ext cx="12596760" cy="2139806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(75 500 000 + 14 500 000) + 86 950 000 = 176 950 000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176 950 000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665" y="1126874"/>
            <a:ext cx="1887055" cy="74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3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1" b="93921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2" y="3544156"/>
            <a:ext cx="6922692" cy="363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928" l="9904" r="93770">
                        <a14:foregroundMark x1="70607" y1="71223" x2="7364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" y="3291448"/>
            <a:ext cx="6220518" cy="4143700"/>
          </a:xfrm>
          <a:prstGeom prst="rect">
            <a:avLst/>
          </a:prstGeom>
        </p:spPr>
      </p:pic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7" y="32289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7" y="31467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5" y="32289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23" y="33111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1" y="31466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99" y="31466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29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29992" y="1150342"/>
            <a:ext cx="10641545" cy="4195458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1953" y="375752"/>
            <a:ext cx="9468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5215" y="1978112"/>
            <a:ext cx="10140841" cy="2170615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600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1542" y="1896479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204" y="1851730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5218" y="2617525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465" y="3470795"/>
            <a:ext cx="762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843407" y="3529100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84687" y="2045103"/>
            <a:ext cx="4398961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17429" y="1472448"/>
            <a:ext cx="3449983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7" y="299797"/>
            <a:ext cx="7210837" cy="4697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8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11565" y="2265772"/>
            <a:ext cx="17970423" cy="6883248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853" y="0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690" y="1117235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896171" y="1117235"/>
            <a:ext cx="70895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0" y="2240342"/>
            <a:ext cx="17970423" cy="6873636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  <p:sp>
        <p:nvSpPr>
          <p:cNvPr id="10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135673" y="4886265"/>
            <a:ext cx="70895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 + 1534 = …….. + 245</a:t>
            </a:r>
            <a:endParaRPr lang="en-US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911257" y="4850461"/>
            <a:ext cx="70895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1534</a:t>
            </a:r>
            <a:endParaRPr lang="en-US" alt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586219" y="1472448"/>
            <a:ext cx="4312399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587" y="103194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92177"/>
              </p:ext>
            </p:extLst>
          </p:nvPr>
        </p:nvGraphicFramePr>
        <p:xfrm>
          <a:off x="101587" y="129647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39669" y="2312339"/>
            <a:ext cx="4266644" cy="50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415834" y="2261546"/>
            <a:ext cx="4469818" cy="55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2493494" y="306269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7249600" y="3062694"/>
            <a:ext cx="4636051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493494" y="437870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7249600" y="4378706"/>
            <a:ext cx="4737639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1" y="5237018"/>
            <a:ext cx="11231418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" y="196320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54" y="317815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2" y="2473484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6923" y="1772238"/>
            <a:ext cx="2421291" cy="5578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9" y="3065929"/>
            <a:ext cx="5957036" cy="3971357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93" y="34832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42" y="34833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30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0" y="35655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06" y="34920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11" y="347036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65" y="347036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45662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04724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0" y="2408829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160984" y="2773224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60421" y="3519465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7453" y="3344384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30109" y="369464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  <p:sp>
        <p:nvSpPr>
          <p:cNvPr id="20" name="云形 21"/>
          <p:cNvSpPr/>
          <p:nvPr/>
        </p:nvSpPr>
        <p:spPr>
          <a:xfrm>
            <a:off x="3122255" y="573816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云形 24"/>
          <p:cNvSpPr/>
          <p:nvPr/>
        </p:nvSpPr>
        <p:spPr>
          <a:xfrm>
            <a:off x="1574184" y="183082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云形 25"/>
          <p:cNvSpPr/>
          <p:nvPr/>
        </p:nvSpPr>
        <p:spPr>
          <a:xfrm>
            <a:off x="10571354" y="829131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云形 26"/>
          <p:cNvSpPr/>
          <p:nvPr/>
        </p:nvSpPr>
        <p:spPr>
          <a:xfrm rot="429982">
            <a:off x="9613175" y="223019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云形 26"/>
          <p:cNvSpPr/>
          <p:nvPr/>
        </p:nvSpPr>
        <p:spPr>
          <a:xfrm rot="429982">
            <a:off x="4232951" y="68600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7666988" y="2787170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07119" y="3576132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16698" y="3359077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02530" y="3783600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uiExpand="1" build="allAtOnce"/>
      <p:bldP spid="17" grpId="0" build="allAtOnce"/>
      <p:bldP spid="18" grpId="0" build="allAtOnce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768" y="599096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" y="8530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946" y="1605464"/>
            <a:ext cx="11839478" cy="333445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93" y="8664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753" y="5815145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7259596" y="5815145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485018" y="5815145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  <p:tag name="INKNOELEADERBOARD" val="393066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5354</TotalTime>
  <Words>736</Words>
  <Application>Microsoft Office PowerPoint</Application>
  <PresentationFormat>Custom</PresentationFormat>
  <Paragraphs>114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张海山锐线体简</vt:lpstr>
      <vt:lpstr>等线</vt:lpstr>
      <vt:lpstr>LiHei Pro</vt:lpstr>
      <vt:lpstr>Arial</vt:lpstr>
      <vt:lpstr>华文中宋</vt:lpstr>
      <vt:lpstr>UTM Colossalis</vt:lpstr>
      <vt:lpstr>UTM Netmuc KT</vt:lpstr>
      <vt:lpstr>ITC Avant Garde Std Bk</vt:lpstr>
      <vt:lpstr>inpin heiti</vt:lpstr>
      <vt:lpstr>UTM Gradoo</vt:lpstr>
      <vt:lpstr>Signika</vt:lpstr>
      <vt:lpstr>Impact</vt:lpstr>
      <vt:lpstr>UTM Alexander</vt:lpstr>
      <vt:lpstr>宋体</vt:lpstr>
      <vt:lpstr>Calibri</vt:lpstr>
      <vt:lpstr>UVN Bay Buom</vt:lpstr>
      <vt:lpstr>Open Sans Extrabold</vt:lpstr>
      <vt:lpstr>迷你简汉真广标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PC ADMIN</cp:lastModifiedBy>
  <cp:revision>3199</cp:revision>
  <dcterms:created xsi:type="dcterms:W3CDTF">2015-12-01T09:06:39Z</dcterms:created>
  <dcterms:modified xsi:type="dcterms:W3CDTF">2021-10-22T01:47:26Z</dcterms:modified>
</cp:coreProperties>
</file>