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71" r:id="rId3"/>
    <p:sldId id="273" r:id="rId4"/>
    <p:sldId id="264" r:id="rId5"/>
    <p:sldId id="274" r:id="rId6"/>
    <p:sldId id="265" r:id="rId7"/>
    <p:sldId id="267" r:id="rId8"/>
    <p:sldId id="269" r:id="rId9"/>
    <p:sldId id="275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95C3A-10D3-461F-9097-5182F5BB084C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F471E-7730-4064-A38A-D52C9C07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9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5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256A-C5C1-49E8-8A28-F43BCC6BF4C6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8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2: Trường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KHÁM PHÁ TRƯỜNG HỌC</a:t>
            </a: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</a:t>
            </a:r>
            <a:r>
              <a:rPr lang="en-US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43199" y="819150"/>
            <a:ext cx="9174499" cy="3483429"/>
            <a:chOff x="-889344" y="0"/>
            <a:chExt cx="9729576" cy="38027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62"/>
            <a:stretch/>
          </p:blipFill>
          <p:spPr>
            <a:xfrm>
              <a:off x="3975444" y="0"/>
              <a:ext cx="4864788" cy="37882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550"/>
            <a:stretch/>
          </p:blipFill>
          <p:spPr>
            <a:xfrm>
              <a:off x="-889344" y="0"/>
              <a:ext cx="4864788" cy="3802743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8378471" y="383375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3349" y="4411379"/>
            <a:ext cx="8700653" cy="20619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600" b="1">
                <a:solidFill>
                  <a:srgbClr val="0000FF"/>
                </a:solidFill>
                <a:cs typeface="Times New Roman" pitchFamily="18" charset="0"/>
              </a:rPr>
              <a:t>+ Trường học của Minh và Hoa tên là gì ?</a:t>
            </a:r>
          </a:p>
          <a:p>
            <a:pPr algn="l">
              <a:lnSpc>
                <a:spcPct val="170000"/>
              </a:lnSpc>
            </a:pPr>
            <a:r>
              <a:rPr lang="vi-VN" sz="3600" b="1">
                <a:solidFill>
                  <a:srgbClr val="0000FF"/>
                </a:solidFill>
                <a:cs typeface="Times New Roman" pitchFamily="18" charset="0"/>
              </a:rPr>
              <a:t>+ Trường của hai bạn có những phòng và khu vực nào ?</a:t>
            </a:r>
          </a:p>
        </p:txBody>
      </p:sp>
    </p:spTree>
    <p:extLst>
      <p:ext uri="{BB962C8B-B14F-4D97-AF65-F5344CB8AC3E}">
        <p14:creationId xmlns:p14="http://schemas.microsoft.com/office/powerpoint/2010/main" val="29384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67694" r="30375" b="13823"/>
          <a:stretch/>
        </p:blipFill>
        <p:spPr>
          <a:xfrm>
            <a:off x="1326247" y="3948076"/>
            <a:ext cx="6852801" cy="27139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67232" r="5679" b="13130"/>
          <a:stretch/>
        </p:blipFill>
        <p:spPr>
          <a:xfrm>
            <a:off x="0" y="960097"/>
            <a:ext cx="9144000" cy="2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350" y="45958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349" y="1306286"/>
            <a:ext cx="8700653" cy="51670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600" b="1">
                <a:solidFill>
                  <a:srgbClr val="0000FF"/>
                </a:solidFill>
                <a:cs typeface="Times New Roman" pitchFamily="18" charset="0"/>
              </a:rPr>
              <a:t>+ Nêu </a:t>
            </a:r>
            <a:r>
              <a:rPr lang="vi-VN" sz="3600" b="1">
                <a:solidFill>
                  <a:srgbClr val="0000FF"/>
                </a:solidFill>
                <a:cs typeface="Times New Roman" pitchFamily="18" charset="0"/>
              </a:rPr>
              <a:t>tên </a:t>
            </a:r>
            <a:r>
              <a:rPr lang="vi-VN" sz="3600" b="1" smtClean="0">
                <a:solidFill>
                  <a:srgbClr val="0000FF"/>
                </a:solidFill>
                <a:cs typeface="Times New Roman" pitchFamily="18" charset="0"/>
              </a:rPr>
              <a:t>trư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3600" b="1" smtClean="0">
                <a:solidFill>
                  <a:srgbClr val="0000FF"/>
                </a:solidFill>
                <a:cs typeface="Times New Roman" pitchFamily="18" charset="0"/>
              </a:rPr>
              <a:t>ng </a:t>
            </a:r>
            <a:r>
              <a:rPr lang="vi-VN" sz="3600" b="1">
                <a:solidFill>
                  <a:srgbClr val="0000FF"/>
                </a:solidFill>
                <a:cs typeface="Times New Roman" pitchFamily="18" charset="0"/>
              </a:rPr>
              <a:t>của mình?</a:t>
            </a:r>
          </a:p>
          <a:p>
            <a:pPr algn="l">
              <a:lnSpc>
                <a:spcPct val="170000"/>
              </a:lnSpc>
            </a:pPr>
            <a:r>
              <a:rPr lang="vi-VN" sz="3600" b="1">
                <a:solidFill>
                  <a:srgbClr val="0000FF"/>
                </a:solidFill>
                <a:cs typeface="Times New Roman" pitchFamily="18" charset="0"/>
              </a:rPr>
              <a:t>+ Trường có các phòng chức năng nào?</a:t>
            </a:r>
          </a:p>
          <a:p>
            <a:pPr algn="l">
              <a:lnSpc>
                <a:spcPct val="170000"/>
              </a:lnSpc>
            </a:pPr>
            <a:r>
              <a:rPr lang="vi-VN" sz="3600" b="1">
                <a:solidFill>
                  <a:srgbClr val="0000FF"/>
                </a:solidFill>
                <a:cs typeface="Times New Roman" pitchFamily="18" charset="0"/>
              </a:rPr>
              <a:t>+ Có phòng nào khác với trường của Minh và Hoa không? </a:t>
            </a:r>
          </a:p>
          <a:p>
            <a:pPr algn="l">
              <a:lnSpc>
                <a:spcPct val="170000"/>
              </a:lnSpc>
            </a:pPr>
            <a:r>
              <a:rPr lang="vi-VN" sz="3600" b="1">
                <a:solidFill>
                  <a:srgbClr val="0000FF"/>
                </a:solidFill>
                <a:cs typeface="Times New Roman" pitchFamily="18" charset="0"/>
              </a:rPr>
              <a:t>+ Chỉ vị trí các phòng chức năng có trong trường.</a:t>
            </a:r>
          </a:p>
          <a:p>
            <a:pPr algn="l">
              <a:lnSpc>
                <a:spcPct val="170000"/>
              </a:lnSpc>
            </a:pPr>
            <a:r>
              <a:rPr lang="vi-VN" sz="3600" b="1">
                <a:solidFill>
                  <a:srgbClr val="0000FF"/>
                </a:solidFill>
                <a:cs typeface="Times New Roman" pitchFamily="18" charset="0"/>
              </a:rPr>
              <a:t>+ Chỉ vị trí sân bóng, nhà thể chất</a:t>
            </a:r>
          </a:p>
          <a:p>
            <a:pPr algn="l">
              <a:lnSpc>
                <a:spcPct val="170000"/>
              </a:lnSpc>
            </a:pPr>
            <a:r>
              <a:rPr lang="vi-VN" sz="3600" b="1">
                <a:solidFill>
                  <a:srgbClr val="0000FF"/>
                </a:solidFill>
                <a:cs typeface="Times New Roman" pitchFamily="18" charset="0"/>
              </a:rPr>
              <a:t>+ Tìm điểm giống và khác nhau giữa trường của mình và trường của Minh và Hoa</a:t>
            </a:r>
          </a:p>
        </p:txBody>
      </p:sp>
    </p:spTree>
    <p:extLst>
      <p:ext uri="{BB962C8B-B14F-4D97-AF65-F5344CB8AC3E}">
        <p14:creationId xmlns:p14="http://schemas.microsoft.com/office/powerpoint/2010/main" val="109271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2: Trường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KHÁM PHÁ TRƯỜNG HỌC</a:t>
            </a: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</a:t>
            </a:r>
            <a:r>
              <a:rPr lang="en-US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70286" y="285410"/>
            <a:ext cx="3773714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14180" r="9125" b="17249"/>
          <a:stretch/>
        </p:blipFill>
        <p:spPr>
          <a:xfrm>
            <a:off x="0" y="139957"/>
            <a:ext cx="5370286" cy="671804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70286" y="1306286"/>
            <a:ext cx="3463716" cy="5167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600" b="1">
                <a:solidFill>
                  <a:srgbClr val="0000FF"/>
                </a:solidFill>
                <a:cs typeface="Times New Roman" pitchFamily="18" charset="0"/>
              </a:rPr>
              <a:t>Bức tranh vẽ ai và công việc của họ là gì ?</a:t>
            </a:r>
          </a:p>
        </p:txBody>
      </p:sp>
    </p:spTree>
    <p:extLst>
      <p:ext uri="{BB962C8B-B14F-4D97-AF65-F5344CB8AC3E}">
        <p14:creationId xmlns:p14="http://schemas.microsoft.com/office/powerpoint/2010/main" val="32643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76050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350" y="1480459"/>
            <a:ext cx="8700652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3200" b="1" smtClean="0">
                <a:solidFill>
                  <a:srgbClr val="0000FF"/>
                </a:solidFill>
                <a:cs typeface="Times New Roman" pitchFamily="18" charset="0"/>
              </a:rPr>
              <a:t>Hãy kể về một thành viên ở trường mà em yêu quý.</a:t>
            </a:r>
            <a:endParaRPr lang="vi-VN" sz="3200" b="1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6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33784" y="433159"/>
            <a:ext cx="3710216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t="16508" r="12110" b="12170"/>
          <a:stretch/>
        </p:blipFill>
        <p:spPr>
          <a:xfrm>
            <a:off x="0" y="0"/>
            <a:ext cx="5283200" cy="687428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70286" y="1306286"/>
            <a:ext cx="3463716" cy="5167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pt-BR" sz="3600" b="1" smtClean="0">
                <a:solidFill>
                  <a:srgbClr val="0000FF"/>
                </a:solidFill>
                <a:cs typeface="Times New Roman" pitchFamily="18" charset="0"/>
              </a:rPr>
              <a:t>Nếu </a:t>
            </a:r>
            <a:r>
              <a:rPr lang="pt-BR" sz="3600" b="1">
                <a:solidFill>
                  <a:srgbClr val="0000FF"/>
                </a:solidFill>
                <a:cs typeface="Times New Roman" pitchFamily="18" charset="0"/>
              </a:rPr>
              <a:t>là em, em sẽ làm </a:t>
            </a:r>
            <a:r>
              <a:rPr lang="pt-BR" sz="3600" b="1">
                <a:solidFill>
                  <a:srgbClr val="0000FF"/>
                </a:solidFill>
                <a:cs typeface="Times New Roman" pitchFamily="18" charset="0"/>
              </a:rPr>
              <a:t>gì </a:t>
            </a:r>
            <a:r>
              <a:rPr lang="pt-BR" sz="3600" b="1" smtClean="0">
                <a:solidFill>
                  <a:srgbClr val="0000FF"/>
                </a:solidFill>
                <a:cs typeface="Times New Roman" pitchFamily="18" charset="0"/>
              </a:rPr>
              <a:t>?</a:t>
            </a:r>
            <a:endParaRPr lang="vi-VN" sz="3600" b="1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smtClean="0">
                <a:solidFill>
                  <a:srgbClr val="0000FF"/>
                </a:solidFill>
              </a:rPr>
              <a:t>     Các </a:t>
            </a:r>
            <a:r>
              <a:rPr lang="en-US" sz="4000">
                <a:solidFill>
                  <a:srgbClr val="0000FF"/>
                </a:solidFill>
              </a:rPr>
              <a:t>con phải biết kính trọng, biết ơn các thầy cô giáo và các thành viên khác trong </a:t>
            </a:r>
            <a:r>
              <a:rPr lang="en-US" sz="4000">
                <a:solidFill>
                  <a:srgbClr val="0000FF"/>
                </a:solidFill>
              </a:rPr>
              <a:t>trường </a:t>
            </a:r>
            <a:r>
              <a:rPr lang="en-US" sz="4000" smtClean="0">
                <a:solidFill>
                  <a:srgbClr val="0000FF"/>
                </a:solidFill>
              </a:rPr>
              <a:t>học.</a:t>
            </a:r>
            <a:endParaRPr lang="en-US" sz="4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 - &amp;quot;1. Hoạt động khám phá&amp;quot;&quot;/&gt;&lt;property id=&quot;20307&quot; value=&quot;256&quot;/&gt;&lt;/object&gt;&lt;object type=&quot;3&quot; unique_id=&quot;10004&quot;&gt;&lt;property id=&quot;20148&quot; value=&quot;5&quot;/&gt;&lt;property id=&quot;20300&quot; value=&quot;Slide 1 - &amp;quot;Chủ đề2:  Trường học  Bài 7 CÙNG KHÁM PHÁ TRƯỜNG HỌC ( TIẾT 3)&amp;quot;&quot;/&gt;&lt;property id=&quot;20307&quot; value=&quot;257&quot;/&gt;&lt;/object&gt;&lt;object type=&quot;3&quot; unique_id=&quot;10009&quot;&gt;&lt;property id=&quot;20148&quot; value=&quot;5&quot;/&gt;&lt;property id=&quot;20300&quot; value=&quot;Slide 5&quot;/&gt;&lt;property id=&quot;20307&quot; value=&quot;263&quot;/&gt;&lt;/object&gt;&lt;object type=&quot;3&quot; unique_id=&quot;10106&quot;&gt;&lt;property id=&quot;20148&quot; value=&quot;5&quot;/&gt;&lt;property id=&quot;20300&quot; value=&quot;Slide 3&quot;/&gt;&lt;property id=&quot;20307&quot; value=&quot;264&quot;/&gt;&lt;/object&gt;&lt;object type=&quot;3&quot; unique_id=&quot;10107&quot;&gt;&lt;property id=&quot;20148&quot; value=&quot;5&quot;/&gt;&lt;property id=&quot;20300&quot; value=&quot;Slide 4&quot;/&gt;&lt;property id=&quot;20307&quot; value=&quot;265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202</Words>
  <Application>Microsoft Office PowerPoint</Application>
  <PresentationFormat>On-screen Show (4:3)</PresentationFormat>
  <Paragraphs>23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Chủ đề 2: Trường học  Bài 7 CÙNG KHÁM PHÁ TRƯỜNG HỌC ( Tiết 1)</vt:lpstr>
      <vt:lpstr>1. Hoạt động khám phá</vt:lpstr>
      <vt:lpstr>1. Hoạt động khám phá</vt:lpstr>
      <vt:lpstr>PowerPoint Presentation</vt:lpstr>
      <vt:lpstr>Chủ đề 2: Trường học  Bài 7 CÙNG KHÁM PHÁ TRƯỜNG HỌC ( Tiết 2)</vt:lpstr>
      <vt:lpstr>PowerPoint Presentation</vt:lpstr>
      <vt:lpstr>2. Hoạt động thực hành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</cp:revision>
  <dcterms:created xsi:type="dcterms:W3CDTF">2020-08-19T04:25:49Z</dcterms:created>
  <dcterms:modified xsi:type="dcterms:W3CDTF">2020-08-24T13:18:37Z</dcterms:modified>
</cp:coreProperties>
</file>