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259" r:id="rId3"/>
    <p:sldId id="271" r:id="rId4"/>
    <p:sldId id="258" r:id="rId5"/>
    <p:sldId id="260" r:id="rId6"/>
    <p:sldId id="272" r:id="rId7"/>
    <p:sldId id="261" r:id="rId8"/>
    <p:sldId id="262" r:id="rId9"/>
    <p:sldId id="273" r:id="rId10"/>
    <p:sldId id="263" r:id="rId11"/>
    <p:sldId id="265" r:id="rId12"/>
    <p:sldId id="266" r:id="rId13"/>
    <p:sldId id="283" r:id="rId14"/>
    <p:sldId id="284" r:id="rId15"/>
    <p:sldId id="285" r:id="rId16"/>
    <p:sldId id="267" r:id="rId17"/>
    <p:sldId id="274" r:id="rId18"/>
    <p:sldId id="278" r:id="rId19"/>
    <p:sldId id="268" r:id="rId20"/>
    <p:sldId id="279" r:id="rId21"/>
    <p:sldId id="269" r:id="rId22"/>
    <p:sldId id="280" r:id="rId23"/>
    <p:sldId id="270" r:id="rId24"/>
    <p:sldId id="286" r:id="rId25"/>
    <p:sldId id="281" r:id="rId26"/>
  </p:sldIdLst>
  <p:sldSz cx="12192000" cy="6858000"/>
  <p:notesSz cx="6858000" cy="9144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33FF"/>
    <a:srgbClr val="336600"/>
    <a:srgbClr val="000099"/>
    <a:srgbClr val="13A589"/>
    <a:srgbClr val="FF0066"/>
    <a:srgbClr val="216C34"/>
    <a:srgbClr val="FF3300"/>
    <a:srgbClr val="7A8E26"/>
    <a:srgbClr val="497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0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5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9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4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4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3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2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5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5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6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3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4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7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8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9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2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0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7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8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8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0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8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8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0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1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6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6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5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7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2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0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9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8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6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0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7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7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2365242">
            <a:off x="-63259" y="6534864"/>
            <a:ext cx="52770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cap="none" spc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UTM American Sans" panose="02040603050506020204" pitchFamily="18" charset="0"/>
              </a:rPr>
              <a:t>KTUTS</a:t>
            </a:r>
            <a:endParaRPr lang="en-US" sz="2400" b="1" cap="none" spc="0">
              <a:ln w="0"/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UTM American Sans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541326"/>
            <a:ext cx="838200" cy="6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00" r:id="rId12"/>
    <p:sldLayoutId id="2147483699" r:id="rId13"/>
    <p:sldLayoutId id="2147483698" r:id="rId14"/>
    <p:sldLayoutId id="2147483697" r:id="rId15"/>
    <p:sldLayoutId id="2147483696" r:id="rId16"/>
    <p:sldLayoutId id="2147483695" r:id="rId17"/>
    <p:sldLayoutId id="2147483694" r:id="rId18"/>
    <p:sldLayoutId id="2147483693" r:id="rId19"/>
    <p:sldLayoutId id="2147483692" r:id="rId20"/>
    <p:sldLayoutId id="2147483691" r:id="rId21"/>
    <p:sldLayoutId id="2147483690" r:id="rId22"/>
    <p:sldLayoutId id="2147483689" r:id="rId23"/>
    <p:sldLayoutId id="2147483688" r:id="rId24"/>
    <p:sldLayoutId id="2147483687" r:id="rId25"/>
    <p:sldLayoutId id="2147483686" r:id="rId26"/>
    <p:sldLayoutId id="2147483685" r:id="rId27"/>
    <p:sldLayoutId id="2147483684" r:id="rId28"/>
    <p:sldLayoutId id="2147483683" r:id="rId29"/>
    <p:sldLayoutId id="2147483682" r:id="rId30"/>
    <p:sldLayoutId id="2147483681" r:id="rId31"/>
    <p:sldLayoutId id="2147483680" r:id="rId32"/>
    <p:sldLayoutId id="2147483679" r:id="rId33"/>
    <p:sldLayoutId id="2147483678" r:id="rId34"/>
    <p:sldLayoutId id="2147483677" r:id="rId35"/>
    <p:sldLayoutId id="2147483676" r:id="rId36"/>
    <p:sldLayoutId id="2147483675" r:id="rId37"/>
    <p:sldLayoutId id="2147483674" r:id="rId38"/>
    <p:sldLayoutId id="2147483673" r:id="rId39"/>
    <p:sldLayoutId id="2147483672" r:id="rId40"/>
    <p:sldLayoutId id="2147483671" r:id="rId41"/>
    <p:sldLayoutId id="2147483670" r:id="rId42"/>
    <p:sldLayoutId id="2147483669" r:id="rId43"/>
    <p:sldLayoutId id="2147483668" r:id="rId44"/>
    <p:sldLayoutId id="2147483667" r:id="rId45"/>
    <p:sldLayoutId id="2147483666" r:id="rId46"/>
    <p:sldLayoutId id="2147483665" r:id="rId47"/>
    <p:sldLayoutId id="2147483664" r:id="rId48"/>
    <p:sldLayoutId id="2147483663" r:id="rId49"/>
    <p:sldLayoutId id="2147483662" r:id="rId50"/>
    <p:sldLayoutId id="2147483661" r:id="rId51"/>
    <p:sldLayoutId id="2147483660" r:id="rId52"/>
    <p:sldLayoutId id="2147483651" r:id="rId53"/>
    <p:sldLayoutId id="2147483652" r:id="rId54"/>
    <p:sldLayoutId id="2147483653" r:id="rId55"/>
    <p:sldLayoutId id="2147483654" r:id="rId56"/>
    <p:sldLayoutId id="2147483655" r:id="rId57"/>
    <p:sldLayoutId id="2147483656" r:id="rId58"/>
    <p:sldLayoutId id="2147483657" r:id="rId59"/>
    <p:sldLayoutId id="2147483658" r:id="rId60"/>
    <p:sldLayoutId id="2147483659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93" y="5776221"/>
            <a:ext cx="2947219" cy="1325563"/>
          </a:xfrm>
        </p:spPr>
        <p:txBody>
          <a:bodyPr/>
          <a:lstStyle/>
          <a:p>
            <a:r>
              <a:rPr lang="en-US">
                <a:solidFill>
                  <a:srgbClr val="4970A0"/>
                </a:solidFill>
                <a:latin typeface="UTM Thanh Nhac TL" panose="020406030505060202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203" y="278734"/>
            <a:ext cx="7763797" cy="814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Biểu thức có chứa hai chữ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05341" y="2588654"/>
            <a:ext cx="4906851" cy="22795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24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t="-12000" r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7" y="-25874"/>
            <a:ext cx="6241142" cy="6241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7694"/>
              </p:ext>
            </p:extLst>
          </p:nvPr>
        </p:nvGraphicFramePr>
        <p:xfrm>
          <a:off x="566057" y="1204421"/>
          <a:ext cx="8519886" cy="52940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9962">
                  <a:extLst>
                    <a:ext uri="{9D8B030D-6E8A-4147-A177-3AD203B41FA5}">
                      <a16:colId xmlns="" xmlns:a16="http://schemas.microsoft.com/office/drawing/2014/main" val="93924562"/>
                    </a:ext>
                  </a:extLst>
                </a:gridCol>
                <a:gridCol w="2839962">
                  <a:extLst>
                    <a:ext uri="{9D8B030D-6E8A-4147-A177-3AD203B41FA5}">
                      <a16:colId xmlns="" xmlns:a16="http://schemas.microsoft.com/office/drawing/2014/main" val="929185272"/>
                    </a:ext>
                  </a:extLst>
                </a:gridCol>
                <a:gridCol w="2839962">
                  <a:extLst>
                    <a:ext uri="{9D8B030D-6E8A-4147-A177-3AD203B41FA5}">
                      <a16:colId xmlns="" xmlns:a16="http://schemas.microsoft.com/office/drawing/2014/main" val="2761081105"/>
                    </a:ext>
                  </a:extLst>
                </a:gridCol>
              </a:tblGrid>
              <a:tr h="1618954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0740514"/>
                  </a:ext>
                </a:extLst>
              </a:tr>
              <a:tr h="3675131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6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- 30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32376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0353" y="198515"/>
            <a:ext cx="7439858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8946" y="3851462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0964" y="3851463"/>
            <a:ext cx="1338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79" y="4557910"/>
            <a:ext cx="1940596" cy="1940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96" y="4400541"/>
            <a:ext cx="2281312" cy="22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4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3419" y="3927898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73" y="1983708"/>
            <a:ext cx="1374356" cy="1944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208" flipH="1">
            <a:off x="5152984" y="2813978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00" y="1090438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60" y="6022138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37" y="2955803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16" y="1231610"/>
            <a:ext cx="4574684" cy="4574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53" y="4589802"/>
            <a:ext cx="1102192" cy="11021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230582" y="239657"/>
            <a:ext cx="6773467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là chúng mình được đi câu cá với cậu. Thời tiết hôm ấy rất đẹp.</a:t>
            </a:r>
          </a:p>
        </p:txBody>
      </p:sp>
    </p:spTree>
    <p:extLst>
      <p:ext uri="{BB962C8B-B14F-4D97-AF65-F5344CB8AC3E}">
        <p14:creationId xmlns:p14="http://schemas.microsoft.com/office/powerpoint/2010/main" val="28299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162" y="25382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3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8577" y="27287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2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570" y="246034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63996"/>
              </p:ext>
            </p:extLst>
          </p:nvPr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231" y="291923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3+2 con cá</a:t>
            </a:r>
          </a:p>
        </p:txBody>
      </p:sp>
    </p:spTree>
    <p:extLst>
      <p:ext uri="{BB962C8B-B14F-4D97-AF65-F5344CB8AC3E}">
        <p14:creationId xmlns:p14="http://schemas.microsoft.com/office/powerpoint/2010/main" val="35675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010" y="22619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4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0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9419" y="356256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246" y="318156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4+0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206481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20795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0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1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705" y="207953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49238" y="43854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3719" y="43473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4347345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0705" y="240997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0+1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4315" y="49489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8796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1027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174085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  <p:bldP spid="11" grpId="1"/>
      <p:bldP spid="18" grpId="1"/>
      <p:bldP spid="19" grpId="1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30971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a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880" y="15386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b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012" y="30971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26261"/>
              </p:ext>
            </p:extLst>
          </p:nvPr>
        </p:nvGraphicFramePr>
        <p:xfrm>
          <a:off x="380642" y="1293983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70076" y="56371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7725" y="559906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5599061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8344" y="48243"/>
            <a:ext cx="1103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a + b con cá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7439" y="29347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1920" y="28966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4739" y="2896677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7439" y="371788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9517" y="36797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2336" y="367978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6719" y="51126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41200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3431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9238" y="45009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3719" y="44628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36538" y="4462891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</p:spTree>
    <p:extLst>
      <p:ext uri="{BB962C8B-B14F-4D97-AF65-F5344CB8AC3E}">
        <p14:creationId xmlns:p14="http://schemas.microsoft.com/office/powerpoint/2010/main" val="383996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12172950" cy="619658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3 và b = 2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3 + 2 = 5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4 và b = 0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4 + 0 = 4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0 và b = 1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0 + 1 = 1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8557" y="0"/>
            <a:ext cx="10251940" cy="1021556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là </a:t>
            </a:r>
            <a:r>
              <a:rPr 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hai chữ</a:t>
            </a:r>
            <a:endParaRPr lang="en-US" sz="5400" b="0" cap="none" spc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4335" y="5349449"/>
            <a:ext cx="11200385" cy="1464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thay chữ bằng số ta tính được một giá trị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a + b</a:t>
            </a:r>
            <a:endParaRPr lang="en-US" sz="4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9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3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255" y="3559680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46" y="3483265"/>
            <a:ext cx="1821524" cy="257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0338" flipH="1">
            <a:off x="269945" y="3591461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3822774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30" y="4978433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40" y="4825140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2421" r="23578"/>
          <a:stretch/>
        </p:blipFill>
        <p:spPr>
          <a:xfrm>
            <a:off x="7298461" y="1119247"/>
            <a:ext cx="2214322" cy="4880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808" y="4825140"/>
            <a:ext cx="1102192" cy="11021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03381" y="395653"/>
            <a:ext cx="5911495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thôi! Câu được nhiều cá rồi!</a:t>
            </a:r>
          </a:p>
        </p:txBody>
      </p:sp>
    </p:spTree>
    <p:extLst>
      <p:ext uri="{BB962C8B-B14F-4D97-AF65-F5344CB8AC3E}">
        <p14:creationId xmlns:p14="http://schemas.microsoft.com/office/powerpoint/2010/main" val="342374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7924" y="187993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160020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07981" y="640874"/>
            <a:ext cx="4283519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bà nấu ăn mỗi ngày!</a:t>
            </a:r>
          </a:p>
        </p:txBody>
      </p:sp>
    </p:spTree>
    <p:extLst>
      <p:ext uri="{BB962C8B-B14F-4D97-AF65-F5344CB8AC3E}">
        <p14:creationId xmlns:p14="http://schemas.microsoft.com/office/powerpoint/2010/main" val="33802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63" y="166985"/>
            <a:ext cx="82350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u="sng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4000" b="1" cap="none" spc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 + d nếu: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10 và d = 25;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15cm và d = 45cm</a:t>
            </a:r>
            <a:endParaRPr lang="en-US" sz="4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7200" y="4841662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 = 10 </a:t>
            </a:r>
            <a:r>
              <a:rPr lang="en-US" sz="36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= 25 </a:t>
            </a:r>
            <a:r>
              <a:rPr lang="en-US" sz="36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 + d = 10 + 25 = 35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87" y="1428749"/>
            <a:ext cx="4438651" cy="443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4940" b="24426"/>
          <a:stretch/>
        </p:blipFill>
        <p:spPr>
          <a:xfrm>
            <a:off x="7175750" y="1428749"/>
            <a:ext cx="4677388" cy="2552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541478" y="2337490"/>
            <a:ext cx="2768351" cy="1172811"/>
          </a:xfrm>
          <a:prstGeom prst="ellipse">
            <a:avLst/>
          </a:prstGeom>
          <a:solidFill>
            <a:srgbClr val="192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4" y="3260212"/>
            <a:ext cx="2216346" cy="2216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07" y="289722"/>
            <a:ext cx="2283182" cy="2283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97" y="2701910"/>
            <a:ext cx="2294652" cy="2294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55" y="2433493"/>
            <a:ext cx="1738286" cy="1233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0" y="690804"/>
            <a:ext cx="4562734" cy="45627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7200" y="5850850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 = 15cm </a:t>
            </a:r>
            <a:r>
              <a:rPr lang="en-US" sz="36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= 45cm </a:t>
            </a:r>
            <a:r>
              <a:rPr lang="en-US" sz="36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 + d = 15cm + 45cm = 60cm</a:t>
            </a:r>
          </a:p>
        </p:txBody>
      </p:sp>
    </p:spTree>
    <p:extLst>
      <p:ext uri="{BB962C8B-B14F-4D97-AF65-F5344CB8AC3E}">
        <p14:creationId xmlns:p14="http://schemas.microsoft.com/office/powerpoint/2010/main" val="26384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5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50"/>
                            </p:stCondLst>
                            <p:childTnLst>
                              <p:par>
                                <p:cTn id="7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8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9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99" y="785719"/>
            <a:ext cx="437776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Tin và em Bo về ngoại ở.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mẹ đều ở lại chống dịch tại Sài Gòn. Thế là Tin và Bo quyết định sẽ viết “Nhật ký nhà ngoại” để lưu lại những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337300" y="785719"/>
            <a:ext cx="497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niệm ở đây và sẽ tặng cho ba mẹ bất ngờ. </a:t>
            </a:r>
          </a:p>
          <a:p>
            <a:pPr algn="just">
              <a:lnSpc>
                <a:spcPct val="150000"/>
              </a:lnSpc>
            </a:pP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ấy đồng ý chia sẻ vài trang nhật ký của mình đến các em! Nào cùng khám phá nhé!</a:t>
            </a:r>
          </a:p>
        </p:txBody>
      </p:sp>
    </p:spTree>
    <p:extLst>
      <p:ext uri="{BB962C8B-B14F-4D97-AF65-F5344CB8AC3E}">
        <p14:creationId xmlns:p14="http://schemas.microsoft.com/office/powerpoint/2010/main" val="305477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0324" y="178468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7" y="150495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4212" y="1446992"/>
            <a:ext cx="5236019" cy="675390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chăm sóc cây</a:t>
            </a:r>
          </a:p>
        </p:txBody>
      </p:sp>
    </p:spTree>
    <p:extLst>
      <p:ext uri="{BB962C8B-B14F-4D97-AF65-F5344CB8AC3E}">
        <p14:creationId xmlns:p14="http://schemas.microsoft.com/office/powerpoint/2010/main" val="34615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233408"/>
            <a:ext cx="119634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– b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– b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indent="-914400" algn="ctr">
              <a:buAutoNum type="alphaLcParenR"/>
            </a:pP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32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20</a:t>
            </a:r>
          </a:p>
          <a:p>
            <a:pPr marL="914400" indent="-914400" algn="ctr">
              <a:buAutoNum type="alphaLcParenR"/>
            </a:pP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45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lang="en-US" sz="40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pPr algn="ctr"/>
            <a:r>
              <a:rPr lang="en-US" sz="40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c)    a = 18m </a:t>
            </a:r>
            <a:r>
              <a:rPr lang="en-US" sz="4000" b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10m</a:t>
            </a:r>
            <a:endParaRPr lang="en-US" sz="40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08904" y="4168806"/>
            <a:ext cx="1104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= 32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20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- b = 32 - 20 = 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43155" r="9464"/>
          <a:stretch/>
        </p:blipFill>
        <p:spPr>
          <a:xfrm>
            <a:off x="8232551" y="3165666"/>
            <a:ext cx="3502249" cy="1737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8" y="2343973"/>
            <a:ext cx="2487384" cy="1969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74" y="2935617"/>
            <a:ext cx="602792" cy="60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84" y="2557808"/>
            <a:ext cx="432772" cy="432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22" y="1859965"/>
            <a:ext cx="1823446" cy="18234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46409" y="4919335"/>
            <a:ext cx="1287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= 45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36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- b = 45 - 36 = 9.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08904" y="5669864"/>
            <a:ext cx="1287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= </a:t>
            </a:r>
            <a:r>
              <a:rPr lang="en-US" sz="4000" b="1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18m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lang="en-US" sz="4000" b="1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10m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- b = </a:t>
            </a:r>
            <a:r>
              <a:rPr lang="en-US" sz="4000" b="1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18m – 10m = 8m.</a:t>
            </a:r>
            <a:endParaRPr lang="en-US" sz="4000" b="1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4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14102 -0.00324 L -0.0388 -0.0032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1.66667E-6 -7.40741E-7 L 0.1875 0.1164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581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08333E-6 1.85185E-6 L 0.23073 0.1115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865" y="3213894"/>
            <a:ext cx="2710164" cy="3833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74" y="2839072"/>
            <a:ext cx="2975126" cy="4208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6880" y="1640114"/>
            <a:ext cx="6711039" cy="1198958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cả nhà thu hoạch rau củ quả gửi cho vùng dịch.</a:t>
            </a:r>
          </a:p>
        </p:txBody>
      </p:sp>
    </p:spTree>
    <p:extLst>
      <p:ext uri="{BB962C8B-B14F-4D97-AF65-F5344CB8AC3E}">
        <p14:creationId xmlns:p14="http://schemas.microsoft.com/office/powerpoint/2010/main" val="35698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65158"/>
              </p:ext>
            </p:extLst>
          </p:nvPr>
        </p:nvGraphicFramePr>
        <p:xfrm>
          <a:off x="275770" y="1248228"/>
          <a:ext cx="11553372" cy="52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43">
                  <a:extLst>
                    <a:ext uri="{9D8B030D-6E8A-4147-A177-3AD203B41FA5}">
                      <a16:colId xmlns="" xmlns:a16="http://schemas.microsoft.com/office/drawing/2014/main" val="533774623"/>
                    </a:ext>
                  </a:extLst>
                </a:gridCol>
                <a:gridCol w="2888343">
                  <a:extLst>
                    <a:ext uri="{9D8B030D-6E8A-4147-A177-3AD203B41FA5}">
                      <a16:colId xmlns="" xmlns:a16="http://schemas.microsoft.com/office/drawing/2014/main" val="1203924667"/>
                    </a:ext>
                  </a:extLst>
                </a:gridCol>
                <a:gridCol w="2888343">
                  <a:extLst>
                    <a:ext uri="{9D8B030D-6E8A-4147-A177-3AD203B41FA5}">
                      <a16:colId xmlns="" xmlns:a16="http://schemas.microsoft.com/office/drawing/2014/main" val="92874228"/>
                    </a:ext>
                  </a:extLst>
                </a:gridCol>
                <a:gridCol w="2888343">
                  <a:extLst>
                    <a:ext uri="{9D8B030D-6E8A-4147-A177-3AD203B41FA5}">
                      <a16:colId xmlns="" xmlns:a16="http://schemas.microsoft.com/office/drawing/2014/main" val="4125973517"/>
                    </a:ext>
                  </a:extLst>
                </a:gridCol>
              </a:tblGrid>
              <a:tr h="918786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99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96711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727945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x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72359775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: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949816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196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x b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: b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842" y="2967335"/>
            <a:ext cx="210314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5643" y="2459503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78939" y="2432640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2147" y="3904212"/>
            <a:ext cx="12963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94218" y="3877349"/>
            <a:ext cx="1338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5643" y="5238728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86580" y="5211865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448" y="5031168"/>
            <a:ext cx="1377055" cy="13770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84" y="4803865"/>
            <a:ext cx="1800000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23" y="3438728"/>
            <a:ext cx="1800000" cy="18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92" y="3706498"/>
            <a:ext cx="1411090" cy="14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963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2964"/>
              </p:ext>
            </p:extLst>
          </p:nvPr>
        </p:nvGraphicFramePr>
        <p:xfrm>
          <a:off x="322469" y="1369021"/>
          <a:ext cx="11379200" cy="332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40"/>
                <a:gridCol w="2275840"/>
                <a:gridCol w="2275840"/>
                <a:gridCol w="2275840"/>
                <a:gridCol w="2275840"/>
              </a:tblGrid>
              <a:tr h="83056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24 687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54 036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56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en-US" sz="4000" b="1" baseline="0" dirty="0" smtClean="0">
                          <a:ln>
                            <a:solidFill>
                              <a:srgbClr val="000099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805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31 894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3056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056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rgbClr val="000099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+ a</a:t>
                      </a:r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n>
                          <a:solidFill>
                            <a:srgbClr val="000099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0278" y="3101009"/>
            <a:ext cx="1338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0278" y="3870450"/>
            <a:ext cx="1338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6278" y="3101009"/>
            <a:ext cx="1338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44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6278" y="3870450"/>
            <a:ext cx="1338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44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3130" y="3101009"/>
            <a:ext cx="214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88 492</a:t>
            </a:r>
            <a:endParaRPr lang="en-US" sz="4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807" y="3870449"/>
            <a:ext cx="1729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88 492</a:t>
            </a:r>
            <a:endParaRPr lang="en-US" sz="4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73478" y="3101009"/>
            <a:ext cx="214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85 930</a:t>
            </a:r>
            <a:endParaRPr lang="en-US" sz="4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99982" y="3870448"/>
            <a:ext cx="1729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85 930</a:t>
            </a:r>
            <a:endParaRPr lang="en-US" sz="4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3379" y="2448720"/>
            <a:ext cx="378042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Hãy trân trọng sức khỏe và mỗi ngày bên người thân.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luôn vui khỏe và học tốt!</a:t>
            </a:r>
            <a:endParaRPr lang="en-US" sz="2800" b="1" cap="none" spc="0">
              <a:ln w="0"/>
              <a:solidFill>
                <a:srgbClr val="13A58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9082" y="190500"/>
            <a:ext cx="84898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… tháng 9 năm 2021 </a:t>
            </a:r>
          </a:p>
          <a:p>
            <a:pPr algn="ctr"/>
            <a:r>
              <a:rPr lang="en-US" sz="3200" b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n</a:t>
            </a:r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 nhà nhỏ thân quen của ông bà ngoại…</a:t>
            </a:r>
          </a:p>
        </p:txBody>
      </p:sp>
    </p:spTree>
    <p:extLst>
      <p:ext uri="{BB962C8B-B14F-4D97-AF65-F5344CB8AC3E}">
        <p14:creationId xmlns:p14="http://schemas.microsoft.com/office/powerpoint/2010/main" val="368615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2652378"/>
            <a:ext cx="2972972" cy="420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02" y="2174766"/>
            <a:ext cx="3310598" cy="468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53"/>
            <a:ext cx="2266716" cy="226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978">
            <a:off x="608923" y="665568"/>
            <a:ext cx="1048870" cy="1048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833" y="93274"/>
            <a:ext cx="7055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Bo buồn bã vì nhớ chú cá hề ở nhà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643740" y="1378093"/>
            <a:ext cx="3814392" cy="1518316"/>
          </a:xfrm>
          <a:prstGeom prst="wedgeEllipseCallou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3200" b="1" dirty="0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42528" y="1085926"/>
            <a:ext cx="3069005" cy="1518316"/>
          </a:xfrm>
          <a:prstGeom prst="wedgeEllipseCallout">
            <a:avLst>
              <a:gd name="adj1" fmla="val 43101"/>
              <a:gd name="adj2" fmla="val 4869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đừng buồn nữa!</a:t>
            </a:r>
          </a:p>
        </p:txBody>
      </p:sp>
    </p:spTree>
    <p:extLst>
      <p:ext uri="{BB962C8B-B14F-4D97-AF65-F5344CB8AC3E}">
        <p14:creationId xmlns:p14="http://schemas.microsoft.com/office/powerpoint/2010/main" val="19095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" y="2712724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4" y="2384062"/>
            <a:ext cx="3308312" cy="4680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32145" y="476250"/>
            <a:ext cx="4593022" cy="2236474"/>
          </a:xfrm>
          <a:prstGeom prst="wedgeEllipseCallout">
            <a:avLst>
              <a:gd name="adj1" fmla="val -33261"/>
              <a:gd name="adj2" fmla="val 5257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đi câu cá nhé! Em sẽ có bạn cá mới thôi!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7659" y="895350"/>
            <a:ext cx="5579366" cy="1817374"/>
          </a:xfrm>
          <a:prstGeom prst="wedgeEllipseCallout">
            <a:avLst>
              <a:gd name="adj1" fmla="val -24414"/>
              <a:gd name="adj2" fmla="val 6586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thật không ạ? Em đồng ý! Thích quá!</a:t>
            </a:r>
          </a:p>
        </p:txBody>
      </p:sp>
    </p:spTree>
    <p:extLst>
      <p:ext uri="{BB962C8B-B14F-4D97-AF65-F5344CB8AC3E}">
        <p14:creationId xmlns:p14="http://schemas.microsoft.com/office/powerpoint/2010/main" val="116775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49" y="2727056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13182" y="209550"/>
            <a:ext cx="6773467" cy="1817374"/>
          </a:xfrm>
          <a:prstGeom prst="wedgeEllipseCallout">
            <a:avLst>
              <a:gd name="adj1" fmla="val -790"/>
              <a:gd name="adj2" fmla="val 595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sẽ cho các cháu mượn cần câu nếu trả lời đúng câu hỏi của ông!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705" y="1588774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32278 0.003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t="-13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7227" y="424592"/>
            <a:ext cx="73869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83C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thử lại phép trừ, ta có thể: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4586" y="3579322"/>
            <a:ext cx="82916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hiệu cộng với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bị trừ thì đúng.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2616" y="5171832"/>
            <a:ext cx="917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tổng trừ đi một số hạng,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hạng còn lại thì đúng.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89" y="1647778"/>
            <a:ext cx="5041402" cy="5041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72616" y="1986812"/>
            <a:ext cx="773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số bị trừ trừ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hiệu thì đúng.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33" y="960003"/>
            <a:ext cx="3186596" cy="3186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6" y="3492161"/>
            <a:ext cx="1440000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27" y="5051996"/>
            <a:ext cx="1440000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27" y="1866976"/>
            <a:ext cx="1440000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25" y="2058001"/>
            <a:ext cx="9906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5381561"/>
            <a:ext cx="9906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79" y="3506015"/>
            <a:ext cx="1412292" cy="14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t="-14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7936" y="519077"/>
            <a:ext cx="10443693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tính </a:t>
            </a:r>
            <a:r>
              <a:rPr lang="en-US" sz="5400" b="1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5908 – 693 </a:t>
            </a:r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130" y="1468768"/>
            <a:ext cx="5041402" cy="5041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778" y="2399389"/>
            <a:ext cx="31726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2540" y="1468768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003" y="690714"/>
            <a:ext cx="6241142" cy="62411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21" y="2584090"/>
            <a:ext cx="3075857" cy="4347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005560" y="0"/>
            <a:ext cx="6773467" cy="1817374"/>
          </a:xfrm>
          <a:prstGeom prst="wedgeEllipseCallout">
            <a:avLst>
              <a:gd name="adj1" fmla="val -33977"/>
              <a:gd name="adj2" fmla="val 593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câu hỏi của cậu sẽ có xô và có cậu đi câu cùng!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505" y="1748031"/>
            <a:ext cx="5041402" cy="504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" y="1808689"/>
            <a:ext cx="4627721" cy="49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45833E-6 2.96296E-6 L 0.40182 0.00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887475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878</Words>
  <Application>Microsoft Office PowerPoint</Application>
  <PresentationFormat>Widescreen</PresentationFormat>
  <Paragraphs>179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Times New Roman</vt:lpstr>
      <vt:lpstr>Arial</vt:lpstr>
      <vt:lpstr>Calibri Light</vt:lpstr>
      <vt:lpstr>UTM Thanh Nhac TL</vt:lpstr>
      <vt:lpstr>UTM Cookies</vt:lpstr>
      <vt:lpstr>Calibri</vt:lpstr>
      <vt:lpstr>UTM American Sans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- Nếu a = 3 và b = 2 thì a + b = 3 + 2 = 5; 5 là một giá trị của biểu thức a + b. - Nếu a = 4 và b = 0 thì a + b = 4 + 0 = 4; 4 là một giá trị của biểu thức a + b. - Nếu a = 0 và b = 1 thì a + b = 0 + 1 = 1; 1 là một giá trị của biểu thức a + b.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 Tho</dc:creator>
  <cp:keywords>Thy Tho</cp:keywords>
  <cp:lastModifiedBy>PC ADMIN</cp:lastModifiedBy>
  <cp:revision>59</cp:revision>
  <dcterms:created xsi:type="dcterms:W3CDTF">2021-10-12T14:21:09Z</dcterms:created>
  <dcterms:modified xsi:type="dcterms:W3CDTF">2021-10-19T03:54:04Z</dcterms:modified>
</cp:coreProperties>
</file>