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3" r:id="rId1"/>
    <p:sldMasterId id="2147483679" r:id="rId2"/>
    <p:sldMasterId id="2147483680" r:id="rId3"/>
    <p:sldMasterId id="2147483685" r:id="rId4"/>
    <p:sldMasterId id="2147483689" r:id="rId5"/>
  </p:sldMasterIdLst>
  <p:notesMasterIdLst>
    <p:notesMasterId r:id="rId16"/>
  </p:notesMasterIdLst>
  <p:handoutMasterIdLst>
    <p:handoutMasterId r:id="rId17"/>
  </p:handoutMasterIdLst>
  <p:sldIdLst>
    <p:sldId id="291" r:id="rId6"/>
    <p:sldId id="325" r:id="rId7"/>
    <p:sldId id="303" r:id="rId8"/>
    <p:sldId id="302" r:id="rId9"/>
    <p:sldId id="326" r:id="rId10"/>
    <p:sldId id="327" r:id="rId11"/>
    <p:sldId id="320" r:id="rId12"/>
    <p:sldId id="328" r:id="rId13"/>
    <p:sldId id="329" r:id="rId14"/>
    <p:sldId id="323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'be'r" initials="A" lastIdx="4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4126"/>
    <a:srgbClr val="77CCF3"/>
    <a:srgbClr val="40938C"/>
    <a:srgbClr val="9FCA45"/>
    <a:srgbClr val="73CD9D"/>
    <a:srgbClr val="FEF7E7"/>
    <a:srgbClr val="59A3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06" autoAdjust="0"/>
    <p:restoredTop sz="87562" autoAdjust="0"/>
  </p:normalViewPr>
  <p:slideViewPr>
    <p:cSldViewPr snapToGrid="0">
      <p:cViewPr>
        <p:scale>
          <a:sx n="33" d="100"/>
          <a:sy n="33" d="100"/>
        </p:scale>
        <p:origin x="-1926" y="-7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fld id="{CCC3D362-7457-4FC1-AB92-05F2654F753F}" type="datetimeFigureOut">
              <a:rPr lang="zh-CN" altLang="en-US" smtClean="0"/>
              <a:t>2022/11/22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fld id="{4AC6D3A3-01ED-41A3-BDB4-3223A1547A55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2222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字魂105号-简雅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字魂105号-简雅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847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字魂105号-简雅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字魂105号-简雅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868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字魂105号-简雅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字魂105号-简雅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791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字魂105号-简雅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字魂105号-简雅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836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4752AC-5479-410C-A6C4-FFB86EF551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5号-简雅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5号-简雅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664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4752AC-5479-410C-A6C4-FFB86EF551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5号-简雅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5号-简雅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140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字魂105号-简雅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字魂105号-简雅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689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4752AC-5479-410C-A6C4-FFB86EF551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5号-简雅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5号-简雅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001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336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58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961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105号-简雅黑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字魂105号-简雅黑" panose="00000500000000000000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字魂105号-简雅黑" panose="00000500000000000000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105号-简雅黑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字魂105号-简雅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77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9508651"/>
      </p:ext>
    </p:extLst>
  </p:cSld>
  <p:clrMapOvr>
    <a:masterClrMapping/>
  </p:clrMapOvr>
  <p:transition spd="slow" advTm="300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428F3C19-0DF5-AE4D-BA2E-8AE21DC08C62}"/>
              </a:ext>
            </a:extLst>
          </p:cNvPr>
          <p:cNvSpPr/>
          <p:nvPr userDrawn="1"/>
        </p:nvSpPr>
        <p:spPr>
          <a:xfrm>
            <a:off x="177800" y="177800"/>
            <a:ext cx="11836400" cy="6515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68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35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30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89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986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xmlns="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3273FEA2-DCE8-F6CA-0E55-FAA315957C1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2876255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167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87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1928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43.png"/><Relationship Id="rId4" Type="http://schemas.openxmlformats.org/officeDocument/2006/relationships/image" Target="../media/image31.jpe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jpe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2.jp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97" y="4550243"/>
            <a:ext cx="2219960" cy="230187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3304803" y="4804311"/>
            <a:ext cx="2427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6000" dirty="0" err="1" smtClean="0">
                <a:solidFill>
                  <a:srgbClr val="FFC000"/>
                </a:solidFill>
                <a:latin typeface="SVN-Adam Gorry" panose="02040603050506020204" pitchFamily="18" charset="0"/>
                <a:ea typeface="字魂105号-简雅黑" panose="00000500000000000000" charset="-122"/>
                <a:cs typeface="汉仪中简黑简" panose="00020600040101010101" charset="-122"/>
                <a:sym typeface="+mn-ea"/>
              </a:rPr>
              <a:t>Tiết</a:t>
            </a:r>
            <a:r>
              <a:rPr lang="en-US" altLang="zh-CN" sz="6000" dirty="0" smtClean="0">
                <a:solidFill>
                  <a:srgbClr val="FFC000"/>
                </a:solidFill>
                <a:latin typeface="SVN-Adam Gorry" panose="02040603050506020204" pitchFamily="18" charset="0"/>
                <a:ea typeface="字魂105号-简雅黑" panose="00000500000000000000" charset="-122"/>
                <a:cs typeface="汉仪中简黑简" panose="00020600040101010101" charset="-122"/>
                <a:sym typeface="+mn-ea"/>
              </a:rPr>
              <a:t> 1</a:t>
            </a:r>
            <a:endParaRPr lang="zh-CN" altLang="en-US" sz="6000" dirty="0">
              <a:solidFill>
                <a:srgbClr val="FFC000"/>
              </a:solidFill>
              <a:latin typeface="SVN-Adam Gorry" panose="02040603050506020204" pitchFamily="18" charset="0"/>
              <a:ea typeface="字魂105号-简雅黑" panose="00000500000000000000" charset="-122"/>
              <a:cs typeface="汉仪中简黑简" panose="00020600040101010101" charset="-122"/>
              <a:sym typeface="+mn-e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F3A6380-FF62-81B6-084D-2D9673AE8AA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54886" y="1150796"/>
            <a:ext cx="5230255" cy="1424794"/>
          </a:xfrm>
          <a:prstGeom prst="rect">
            <a:avLst/>
          </a:prstGeom>
        </p:spPr>
      </p:pic>
      <p:grpSp>
        <p:nvGrpSpPr>
          <p:cNvPr id="20" name="组合 8"/>
          <p:cNvGrpSpPr/>
          <p:nvPr/>
        </p:nvGrpSpPr>
        <p:grpSpPr>
          <a:xfrm>
            <a:off x="-150889" y="2393922"/>
            <a:ext cx="9041803" cy="2337990"/>
            <a:chOff x="3128270" y="2361328"/>
            <a:chExt cx="10696831" cy="233799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7" name="文本框 18">
              <a:extLst>
                <a:ext uri="{FF2B5EF4-FFF2-40B4-BE49-F238E27FC236}">
                  <a16:creationId xmlns:a16="http://schemas.microsoft.com/office/drawing/2014/main" xmlns="" id="{10368C53-6DD1-4ED2-B646-4CA779771792}"/>
                </a:ext>
              </a:extLst>
            </p:cNvPr>
            <p:cNvSpPr txBox="1"/>
            <p:nvPr/>
          </p:nvSpPr>
          <p:spPr>
            <a:xfrm>
              <a:off x="3170732" y="2361328"/>
              <a:ext cx="1052901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1" i="0" u="none" strike="noStrike" kern="1200" cap="none" spc="0" normalizeH="0" baseline="0" noProof="0" dirty="0" smtClean="0">
                  <a:ln w="254000">
                    <a:solidFill>
                      <a:schemeClr val="bg1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字魂151号-联盟综艺体" panose="00000500000000000000" pitchFamily="2" charset="-122"/>
                  <a:sym typeface="思源黑体 CN Normal" panose="020B0400000000000000" pitchFamily="34" charset="-122"/>
                </a:rPr>
                <a:t>Ôn tập chủ đề </a:t>
              </a:r>
              <a:endParaRPr kumimoji="0" lang="en-US" altLang="zh-CN" sz="8000" b="1" i="0" u="none" strike="noStrike" kern="1200" cap="none" spc="0" normalizeH="0" baseline="0" noProof="0" dirty="0" smtClean="0">
                <a:ln w="254000">
                  <a:solidFill>
                    <a:schemeClr val="bg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VN-Hole Hearted" panose="020B0A06020104020203" pitchFamily="34" charset="0"/>
                <a:ea typeface="字魂151号-联盟综艺体" panose="00000500000000000000" pitchFamily="2" charset="-122"/>
                <a:sym typeface="思源黑体 CN Normal" panose="020B0400000000000000" pitchFamily="34" charset="-122"/>
              </a:endParaRPr>
            </a:p>
            <a:p>
              <a:pPr marL="0" marR="0" lvl="0" indent="0" algn="ctr" defTabSz="91376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1" i="0" u="none" strike="noStrike" kern="1200" cap="none" spc="0" normalizeH="0" baseline="0" noProof="0" dirty="0" smtClean="0">
                  <a:ln w="254000">
                    <a:solidFill>
                      <a:schemeClr val="bg1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字魂151号-联盟综艺体" panose="00000500000000000000" pitchFamily="2" charset="-122"/>
                  <a:sym typeface="思源黑体 CN Normal" panose="020B0400000000000000" pitchFamily="34" charset="-122"/>
                </a:rPr>
                <a:t>trường học</a:t>
              </a:r>
              <a:endParaRPr kumimoji="0" lang="en-US" altLang="zh-CN" sz="8000" b="1" i="0" u="none" strike="noStrike" kern="1200" cap="none" spc="0" normalizeH="0" noProof="0" dirty="0" smtClean="0">
                <a:ln w="254000">
                  <a:solidFill>
                    <a:schemeClr val="bg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VN-Hole Hearted" panose="020B0A06020104020203" pitchFamily="34" charset="0"/>
                <a:ea typeface="字魂151号-联盟综艺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8" name="文本框 19">
              <a:extLst>
                <a:ext uri="{FF2B5EF4-FFF2-40B4-BE49-F238E27FC236}">
                  <a16:creationId xmlns:a16="http://schemas.microsoft.com/office/drawing/2014/main" xmlns="" id="{10368C53-6DD1-4ED2-B646-4CA779771792}"/>
                </a:ext>
              </a:extLst>
            </p:cNvPr>
            <p:cNvSpPr txBox="1"/>
            <p:nvPr/>
          </p:nvSpPr>
          <p:spPr>
            <a:xfrm>
              <a:off x="3128270" y="2390994"/>
              <a:ext cx="1069683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0" normalizeH="0" baseline="0" noProof="0" dirty="0" smtClean="0">
                  <a:ln w="28575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  <a:blipFill dpi="0" rotWithShape="1">
                    <a:blip r:embed="rId5"/>
                    <a:srcRect/>
                    <a:stretch>
                      <a:fillRect/>
                    </a:stretch>
                  </a:blipFill>
                  <a:effectLst/>
                  <a:uLnTx/>
                  <a:uFillTx/>
                  <a:latin typeface="SVN-Hole Hearted" panose="020B0A06020104020203" pitchFamily="34" charset="0"/>
                  <a:ea typeface="字魂151号-联盟综艺体" panose="00000500000000000000" pitchFamily="2" charset="-122"/>
                  <a:sym typeface="思源黑体 CN Normal" panose="020B0400000000000000" pitchFamily="34" charset="-122"/>
                </a:rPr>
                <a:t>Ôn tập chủ đề </a:t>
              </a:r>
              <a:endParaRPr kumimoji="0" lang="en-US" altLang="zh-CN" sz="8000" b="0" i="0" u="none" strike="noStrike" kern="1200" cap="none" spc="0" normalizeH="0" baseline="0" noProof="0" dirty="0" smtClean="0">
                <a:ln w="285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Hole Hearted" panose="020B0A06020104020203" pitchFamily="34" charset="0"/>
                <a:ea typeface="字魂151号-联盟综艺体" panose="00000500000000000000" pitchFamily="2" charset="-122"/>
                <a:sym typeface="思源黑体 CN Normal" panose="020B0400000000000000" pitchFamily="34" charset="-122"/>
              </a:endParaRPr>
            </a:p>
            <a:p>
              <a:pPr marL="0" marR="0" lvl="0" indent="0" algn="ctr" defTabSz="91376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0" normalizeH="0" baseline="0" noProof="0" dirty="0" smtClean="0">
                  <a:ln w="28575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  <a:blipFill dpi="0" rotWithShape="1">
                    <a:blip r:embed="rId5"/>
                    <a:srcRect/>
                    <a:stretch>
                      <a:fillRect/>
                    </a:stretch>
                  </a:blipFill>
                  <a:effectLst/>
                  <a:uLnTx/>
                  <a:uFillTx/>
                  <a:latin typeface="SVN-Hole Hearted" panose="020B0A06020104020203" pitchFamily="34" charset="0"/>
                  <a:ea typeface="字魂151号-联盟综艺体" panose="00000500000000000000" pitchFamily="2" charset="-122"/>
                  <a:sym typeface="思源黑体 CN Normal" panose="020B0400000000000000" pitchFamily="34" charset="-122"/>
                </a:rPr>
                <a:t>trường học</a:t>
              </a:r>
              <a:endParaRPr kumimoji="0" lang="en-US" altLang="zh-CN" sz="8000" b="0" i="0" u="none" strike="noStrike" kern="1200" cap="none" spc="0" normalizeH="0" noProof="0" dirty="0" smtClean="0">
                <a:ln w="285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Hole Hearted" panose="020B0A06020104020203" pitchFamily="34" charset="0"/>
                <a:ea typeface="字魂151号-联盟综艺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036" b="89992" l="9931" r="488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5126">
            <a:off x="9388617" y="-973138"/>
            <a:ext cx="2233523" cy="22332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xmlns="" id="{A82E35D3-5AAD-3958-0009-3C521847C7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8"/>
          </a:xfrm>
          <a:prstGeom prst="rect">
            <a:avLst/>
          </a:prstGeom>
        </p:spPr>
      </p:pic>
      <p:pic>
        <p:nvPicPr>
          <p:cNvPr id="10" name="图片 9" descr="图形用户界面&#10;&#10;低可信度描述已自动生成">
            <a:extLst>
              <a:ext uri="{FF2B5EF4-FFF2-40B4-BE49-F238E27FC236}">
                <a16:creationId xmlns:a16="http://schemas.microsoft.com/office/drawing/2014/main" xmlns="" id="{C80BF8FB-0591-8034-E2B5-0B02B39404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9"/>
          </a:xfrm>
          <a:prstGeom prst="rect">
            <a:avLst/>
          </a:prstGeom>
        </p:spPr>
      </p:pic>
      <p:pic>
        <p:nvPicPr>
          <p:cNvPr id="8" name="图片 7" descr="图片包含 游戏机, 花&#10;&#10;描述已自动生成">
            <a:extLst>
              <a:ext uri="{FF2B5EF4-FFF2-40B4-BE49-F238E27FC236}">
                <a16:creationId xmlns:a16="http://schemas.microsoft.com/office/drawing/2014/main" xmlns="" id="{3EE1FCF4-153D-CDFD-45DF-9E4317DA09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4"/>
          <a:stretch/>
        </p:blipFill>
        <p:spPr>
          <a:xfrm>
            <a:off x="0" y="3936694"/>
            <a:ext cx="12192000" cy="2920581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D87F54F2-45A1-E1DB-14AF-1CDAE4162176}"/>
              </a:ext>
            </a:extLst>
          </p:cNvPr>
          <p:cNvGrpSpPr/>
          <p:nvPr/>
        </p:nvGrpSpPr>
        <p:grpSpPr>
          <a:xfrm>
            <a:off x="1762699" y="234272"/>
            <a:ext cx="8666603" cy="6737192"/>
            <a:chOff x="1432193" y="261347"/>
            <a:chExt cx="6279614" cy="4881608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xmlns="" id="{5583C7F4-94D3-D401-B286-D6B724C71AF8}"/>
                </a:ext>
              </a:extLst>
            </p:cNvPr>
            <p:cNvSpPr/>
            <p:nvPr/>
          </p:nvSpPr>
          <p:spPr>
            <a:xfrm>
              <a:off x="2131764" y="1156772"/>
              <a:ext cx="4924540" cy="3426245"/>
            </a:xfrm>
            <a:prstGeom prst="roundRect">
              <a:avLst>
                <a:gd name="adj" fmla="val 7342"/>
              </a:avLst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pic>
          <p:nvPicPr>
            <p:cNvPr id="17" name="图片 16" descr="卡通人物&#10;&#10;中度可信度描述已自动生成">
              <a:extLst>
                <a:ext uri="{FF2B5EF4-FFF2-40B4-BE49-F238E27FC236}">
                  <a16:creationId xmlns:a16="http://schemas.microsoft.com/office/drawing/2014/main" xmlns="" id="{1AD2E7F6-E27E-52B3-4E62-8F462E2F3B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3" t="16684" r="7143" b="16684"/>
            <a:stretch/>
          </p:blipFill>
          <p:spPr>
            <a:xfrm>
              <a:off x="1432193" y="261347"/>
              <a:ext cx="6279614" cy="4881608"/>
            </a:xfrm>
            <a:prstGeom prst="rect">
              <a:avLst/>
            </a:prstGeom>
          </p:spPr>
        </p:pic>
      </p:grpSp>
      <p:pic>
        <p:nvPicPr>
          <p:cNvPr id="21" name="图片 20" descr="图片包含 游戏机, 食物&#10;&#10;描述已自动生成">
            <a:extLst>
              <a:ext uri="{FF2B5EF4-FFF2-40B4-BE49-F238E27FC236}">
                <a16:creationId xmlns:a16="http://schemas.microsoft.com/office/drawing/2014/main" xmlns="" id="{8694F689-1F26-E622-9D5A-3AF65D95088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67" r="61566"/>
          <a:stretch/>
        </p:blipFill>
        <p:spPr>
          <a:xfrm>
            <a:off x="-118741" y="2567280"/>
            <a:ext cx="4685841" cy="4404185"/>
          </a:xfrm>
          <a:prstGeom prst="rect">
            <a:avLst/>
          </a:prstGeom>
        </p:spPr>
      </p:pic>
      <p:pic>
        <p:nvPicPr>
          <p:cNvPr id="22" name="图片 21" descr="图片包含 游戏机&#10;&#10;描述已自动生成">
            <a:extLst>
              <a:ext uri="{FF2B5EF4-FFF2-40B4-BE49-F238E27FC236}">
                <a16:creationId xmlns:a16="http://schemas.microsoft.com/office/drawing/2014/main" xmlns="" id="{198BF0FC-96A0-1791-8690-E14F1238137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5" t="21430" r="63977" b="42595"/>
          <a:stretch/>
        </p:blipFill>
        <p:spPr>
          <a:xfrm>
            <a:off x="9039061" y="-113464"/>
            <a:ext cx="3305060" cy="24666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53456" y="1857956"/>
            <a:ext cx="5785605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7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D1E2E562-D963-364E-86D6-1CE6839705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0940" y="316476"/>
            <a:ext cx="1555844" cy="155584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DDC26E8-7BCB-4646-9ED3-5117E69A42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6022" y="1415628"/>
            <a:ext cx="1237408" cy="123740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852462" y="-2374472"/>
            <a:ext cx="5574413" cy="7580199"/>
            <a:chOff x="12852462" y="-2374472"/>
            <a:chExt cx="5574413" cy="7580199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604B2C9A-CB67-344A-A7E6-0A9997AC7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2852462" y="-2374472"/>
              <a:ext cx="5574413" cy="7580199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xmlns="" id="{32EC89F8-8CC5-6242-913D-4899F9D04970}"/>
                </a:ext>
              </a:extLst>
            </p:cNvPr>
            <p:cNvSpPr txBox="1"/>
            <p:nvPr/>
          </p:nvSpPr>
          <p:spPr>
            <a:xfrm>
              <a:off x="14877242" y="1094398"/>
              <a:ext cx="3022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atman Forever Alt" panose="00000400000000000000" pitchFamily="2" charset="0"/>
                  <a:cs typeface="+mn-cs"/>
                </a:rPr>
                <a:t>Hoạt</a:t>
              </a:r>
              <a:r>
                <a:rPr kumimoji="1" lang="en-US" altLang="zh-CN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atman Forever Alt" panose="00000400000000000000" pitchFamily="2" charset="0"/>
                  <a:cs typeface="+mn-cs"/>
                </a:rPr>
                <a:t> </a:t>
              </a:r>
              <a:r>
                <a:rPr kumimoji="1" lang="en-US" altLang="zh-CN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atman Forever Alt" panose="00000400000000000000" pitchFamily="2" charset="0"/>
                  <a:cs typeface="+mn-cs"/>
                </a:rPr>
                <a:t>động</a:t>
              </a:r>
              <a:r>
                <a:rPr kumimoji="1" lang="en-US" altLang="zh-CN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atman Forever Alt" panose="00000400000000000000" pitchFamily="2" charset="0"/>
                  <a:cs typeface="+mn-cs"/>
                </a:rPr>
                <a:t> 1</a:t>
              </a:r>
              <a:endPara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Batman Forever Alt" panose="00000400000000000000" pitchFamily="2" charset="0"/>
                <a:cs typeface="+mn-cs"/>
              </a:endParaRPr>
            </a:p>
          </p:txBody>
        </p:sp>
      </p:grpSp>
      <p:sp>
        <p:nvSpPr>
          <p:cNvPr id="10" name="文本框 8"/>
          <p:cNvSpPr txBox="1"/>
          <p:nvPr/>
        </p:nvSpPr>
        <p:spPr>
          <a:xfrm>
            <a:off x="795864" y="2290081"/>
            <a:ext cx="11147572" cy="2500685"/>
          </a:xfrm>
          <a:custGeom>
            <a:avLst/>
            <a:gdLst>
              <a:gd name="connsiteX0" fmla="*/ 0 w 11147572"/>
              <a:gd name="connsiteY0" fmla="*/ 0 h 3162404"/>
              <a:gd name="connsiteX1" fmla="*/ 11147572 w 11147572"/>
              <a:gd name="connsiteY1" fmla="*/ 0 h 3162404"/>
              <a:gd name="connsiteX2" fmla="*/ 11147572 w 11147572"/>
              <a:gd name="connsiteY2" fmla="*/ 3162404 h 3162404"/>
              <a:gd name="connsiteX3" fmla="*/ 0 w 11147572"/>
              <a:gd name="connsiteY3" fmla="*/ 3162404 h 3162404"/>
              <a:gd name="connsiteX4" fmla="*/ 0 w 11147572"/>
              <a:gd name="connsiteY4" fmla="*/ 0 h 3162404"/>
              <a:gd name="connsiteX0" fmla="*/ 0 w 11147572"/>
              <a:gd name="connsiteY0" fmla="*/ 0 h 3162404"/>
              <a:gd name="connsiteX1" fmla="*/ 11147572 w 11147572"/>
              <a:gd name="connsiteY1" fmla="*/ 0 h 3162404"/>
              <a:gd name="connsiteX2" fmla="*/ 11147572 w 11147572"/>
              <a:gd name="connsiteY2" fmla="*/ 3162404 h 3162404"/>
              <a:gd name="connsiteX3" fmla="*/ 0 w 11147572"/>
              <a:gd name="connsiteY3" fmla="*/ 3162404 h 3162404"/>
              <a:gd name="connsiteX4" fmla="*/ 0 w 11147572"/>
              <a:gd name="connsiteY4" fmla="*/ 0 h 3162404"/>
              <a:gd name="connsiteX0" fmla="*/ 0 w 11147572"/>
              <a:gd name="connsiteY0" fmla="*/ 0 h 3162404"/>
              <a:gd name="connsiteX1" fmla="*/ 11147572 w 11147572"/>
              <a:gd name="connsiteY1" fmla="*/ 0 h 3162404"/>
              <a:gd name="connsiteX2" fmla="*/ 11147572 w 11147572"/>
              <a:gd name="connsiteY2" fmla="*/ 3162404 h 3162404"/>
              <a:gd name="connsiteX3" fmla="*/ 0 w 11147572"/>
              <a:gd name="connsiteY3" fmla="*/ 3162404 h 3162404"/>
              <a:gd name="connsiteX4" fmla="*/ 0 w 11147572"/>
              <a:gd name="connsiteY4" fmla="*/ 0 h 3162404"/>
              <a:gd name="connsiteX0" fmla="*/ 0 w 11147572"/>
              <a:gd name="connsiteY0" fmla="*/ 0 h 3162404"/>
              <a:gd name="connsiteX1" fmla="*/ 11147572 w 11147572"/>
              <a:gd name="connsiteY1" fmla="*/ 0 h 3162404"/>
              <a:gd name="connsiteX2" fmla="*/ 11147572 w 11147572"/>
              <a:gd name="connsiteY2" fmla="*/ 3162404 h 3162404"/>
              <a:gd name="connsiteX3" fmla="*/ 0 w 11147572"/>
              <a:gd name="connsiteY3" fmla="*/ 3162404 h 3162404"/>
              <a:gd name="connsiteX4" fmla="*/ 0 w 11147572"/>
              <a:gd name="connsiteY4" fmla="*/ 0 h 3162404"/>
              <a:gd name="connsiteX0" fmla="*/ 0 w 11147572"/>
              <a:gd name="connsiteY0" fmla="*/ 0 h 3162404"/>
              <a:gd name="connsiteX1" fmla="*/ 11147572 w 11147572"/>
              <a:gd name="connsiteY1" fmla="*/ 0 h 3162404"/>
              <a:gd name="connsiteX2" fmla="*/ 11147572 w 11147572"/>
              <a:gd name="connsiteY2" fmla="*/ 3162404 h 3162404"/>
              <a:gd name="connsiteX3" fmla="*/ 0 w 11147572"/>
              <a:gd name="connsiteY3" fmla="*/ 3162404 h 3162404"/>
              <a:gd name="connsiteX4" fmla="*/ 0 w 11147572"/>
              <a:gd name="connsiteY4" fmla="*/ 0 h 3162404"/>
              <a:gd name="connsiteX0" fmla="*/ 0 w 11147572"/>
              <a:gd name="connsiteY0" fmla="*/ 0 h 3220667"/>
              <a:gd name="connsiteX1" fmla="*/ 11147572 w 11147572"/>
              <a:gd name="connsiteY1" fmla="*/ 0 h 3220667"/>
              <a:gd name="connsiteX2" fmla="*/ 11147572 w 11147572"/>
              <a:gd name="connsiteY2" fmla="*/ 3162404 h 3220667"/>
              <a:gd name="connsiteX3" fmla="*/ 0 w 11147572"/>
              <a:gd name="connsiteY3" fmla="*/ 3162404 h 3220667"/>
              <a:gd name="connsiteX4" fmla="*/ 0 w 11147572"/>
              <a:gd name="connsiteY4" fmla="*/ 0 h 3220667"/>
              <a:gd name="connsiteX0" fmla="*/ 0 w 11147572"/>
              <a:gd name="connsiteY0" fmla="*/ 94826 h 3315493"/>
              <a:gd name="connsiteX1" fmla="*/ 11147572 w 11147572"/>
              <a:gd name="connsiteY1" fmla="*/ 94826 h 3315493"/>
              <a:gd name="connsiteX2" fmla="*/ 11147572 w 11147572"/>
              <a:gd name="connsiteY2" fmla="*/ 3257230 h 3315493"/>
              <a:gd name="connsiteX3" fmla="*/ 0 w 11147572"/>
              <a:gd name="connsiteY3" fmla="*/ 3257230 h 3315493"/>
              <a:gd name="connsiteX4" fmla="*/ 0 w 11147572"/>
              <a:gd name="connsiteY4" fmla="*/ 94826 h 3315493"/>
              <a:gd name="connsiteX0" fmla="*/ 0 w 11147572"/>
              <a:gd name="connsiteY0" fmla="*/ 165784 h 3386451"/>
              <a:gd name="connsiteX1" fmla="*/ 11147572 w 11147572"/>
              <a:gd name="connsiteY1" fmla="*/ 165784 h 3386451"/>
              <a:gd name="connsiteX2" fmla="*/ 11147572 w 11147572"/>
              <a:gd name="connsiteY2" fmla="*/ 3328188 h 3386451"/>
              <a:gd name="connsiteX3" fmla="*/ 0 w 11147572"/>
              <a:gd name="connsiteY3" fmla="*/ 3328188 h 3386451"/>
              <a:gd name="connsiteX4" fmla="*/ 0 w 11147572"/>
              <a:gd name="connsiteY4" fmla="*/ 165784 h 3386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7572" h="3386451">
                <a:moveTo>
                  <a:pt x="0" y="165784"/>
                </a:moveTo>
                <a:cubicBezTo>
                  <a:pt x="2588097" y="-62816"/>
                  <a:pt x="7492675" y="-47576"/>
                  <a:pt x="11147572" y="165784"/>
                </a:cubicBezTo>
                <a:cubicBezTo>
                  <a:pt x="11147572" y="1219919"/>
                  <a:pt x="10446532" y="2167373"/>
                  <a:pt x="11147572" y="3328188"/>
                </a:cubicBezTo>
                <a:cubicBezTo>
                  <a:pt x="8635675" y="3572028"/>
                  <a:pt x="1399377" y="2947188"/>
                  <a:pt x="0" y="3328188"/>
                </a:cubicBezTo>
                <a:cubicBezTo>
                  <a:pt x="579120" y="2563613"/>
                  <a:pt x="335280" y="1418039"/>
                  <a:pt x="0" y="16578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prstDash val="dashDot"/>
          </a:ln>
        </p:spPr>
        <p:txBody>
          <a:bodyPr wrap="square" lIns="47625" tIns="19050" rIns="47625" bIns="19050" rtlCol="0" anchor="ctr" anchorCtr="0">
            <a:spAutoFit/>
          </a:bodyPr>
          <a:lstStyle>
            <a:defPPr>
              <a:defRPr lang="zh-CN"/>
            </a:defPPr>
            <a:lvl1pPr lvl="0" indent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 sz="3200" b="1" i="0" u="none" spc="160" baseline="0">
                <a:solidFill>
                  <a:schemeClr val="accent1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汉仪中简黑简" panose="00020600040101010101" charset="-122"/>
              </a:defRPr>
            </a:lvl1pPr>
            <a:lvl2pPr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 u="none" baseline="0"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 u="none" baseline="0"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 u="none" baseline="0"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 u="none" baseline="0"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0" b="1" i="0" u="none" strike="noStrike" kern="1200" cap="none" spc="16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Trưng </a:t>
            </a:r>
            <a:r>
              <a:rPr kumimoji="0" lang="nl-NL" sz="8000" b="1" i="0" u="none" strike="noStrike" kern="1200" cap="none" spc="16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bày tranh, ảnh </a:t>
            </a:r>
            <a:r>
              <a:rPr kumimoji="0" lang="nl-NL" sz="8000" b="1" i="1" u="none" strike="noStrike" kern="1200" cap="none" spc="16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nl-NL" sz="8000" b="1" i="0" u="none" strike="noStrike" kern="1200" cap="none" spc="16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nl-NL" sz="8000" b="1" i="0" u="none" strike="noStrike" kern="1200" cap="none" spc="16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chủ đề trường </a:t>
            </a:r>
            <a:r>
              <a:rPr kumimoji="0" lang="nl-NL" sz="8000" b="1" i="0" u="none" strike="noStrike" kern="1200" cap="none" spc="16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kumimoji="0" lang="en-US" sz="8000" b="1" i="0" u="none" strike="noStrike" kern="1200" cap="none" spc="16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02FAD900-EBE2-6A4F-84BF-3E5F6202718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36820" y="8112800"/>
            <a:ext cx="2136820" cy="213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30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0.03519 C -0.00625 0.01782 -0.02213 0.0919 -0.07877 0.09074 C -0.1608 0.09074 -0.16692 -0.15718 -0.26445 -0.1581 C -0.3526 -0.1581 -0.30547 0.0588 -0.39023 0.05787 C -0.47838 0.05787 -0.43125 -0.09907 -0.52591 -0.09907 C -0.6108 -0.09907 -0.56367 0.00671 -0.63906 0.00671 C -0.71159 0.00671 -0.67396 -0.07407 -0.73997 -0.07407 C -0.7776 -0.07407 -0.78086 -0.05208 -0.78372 -0.03519 " pathEditMode="relative" rAng="0" ptsTypes="AAAAAA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93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0.9151 -1.17917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755" y="-5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C5FDE4E-FDE3-E297-4653-B31DE63236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3F48D784-3933-2DC4-A0F2-028D04CD28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04F049AE-79B2-35D2-B71F-876302A1B0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5066122D-CB55-FC29-DB9C-FF706A23E2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FB51310D-0D57-6E45-724E-4D1CA1E0AF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926" y="3812928"/>
            <a:ext cx="5171430" cy="3039335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5EF2FFD3-995F-8BE3-5D02-E50F789F08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3859">
            <a:off x="-225880" y="-771856"/>
            <a:ext cx="3744674" cy="374467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F8BC1405-B4FA-6B7F-CCAB-E8864AA8D9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756" y="1086383"/>
            <a:ext cx="2604963" cy="107061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A9BE507D-9312-D452-9360-08C5049E8032}"/>
              </a:ext>
            </a:extLst>
          </p:cNvPr>
          <p:cNvSpPr/>
          <p:nvPr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ea1JpnChsDbPeriod"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8092C641-2E0B-EFE1-AD4D-A0B9DB2DB5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689" t="23916" r="9611" b="27215"/>
          <a:stretch/>
        </p:blipFill>
        <p:spPr>
          <a:xfrm flipH="1" flipV="1">
            <a:off x="8786288" y="3860797"/>
            <a:ext cx="3397250" cy="299720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73239" y="1480889"/>
            <a:ext cx="8772591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SVN-Adam Gorry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kumimoji="0" lang="nl-NL" sz="7200" b="0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SVN-Adam Gorry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lãm tranh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7200" baseline="0" dirty="0" smtClean="0">
                <a:solidFill>
                  <a:schemeClr val="accent2">
                    <a:lumMod val="75000"/>
                  </a:schemeClr>
                </a:solidFill>
                <a:latin typeface="SVN-Adam Gorry" panose="020406030505060202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lớp mình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SVN-Adam Gorry" panose="020406030505060202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1026" name="Picture 2" descr="VẼ TRANH TRƯỜNG EM đơn giản, đẹp và ý nghĩa nhấ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555" y="4174952"/>
            <a:ext cx="4416279" cy="24841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ch vẽ tranh trường học và mẫu tranh tham khả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688" y="3052226"/>
            <a:ext cx="3706930" cy="28094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04" y="2569207"/>
            <a:ext cx="2152274" cy="416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8145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D1E2E562-D963-364E-86D6-1CE6839705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3503" y="316476"/>
            <a:ext cx="1555844" cy="155584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DDC26E8-7BCB-4646-9ED3-5117E69A42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6022" y="1415628"/>
            <a:ext cx="1237408" cy="123740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852462" y="-2374472"/>
            <a:ext cx="5574413" cy="7580199"/>
            <a:chOff x="12852462" y="-2374472"/>
            <a:chExt cx="5574413" cy="7580199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604B2C9A-CB67-344A-A7E6-0A9997AC7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2852462" y="-2374472"/>
              <a:ext cx="5574413" cy="7580199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xmlns="" id="{32EC89F8-8CC5-6242-913D-4899F9D04970}"/>
                </a:ext>
              </a:extLst>
            </p:cNvPr>
            <p:cNvSpPr txBox="1"/>
            <p:nvPr/>
          </p:nvSpPr>
          <p:spPr>
            <a:xfrm>
              <a:off x="14877242" y="1094398"/>
              <a:ext cx="3022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atman Forever Alt" panose="00000400000000000000" pitchFamily="2" charset="0"/>
                  <a:cs typeface="+mn-cs"/>
                </a:rPr>
                <a:t>Hoạt</a:t>
              </a:r>
              <a:r>
                <a:rPr kumimoji="1" lang="en-US" altLang="zh-CN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atman Forever Alt" panose="00000400000000000000" pitchFamily="2" charset="0"/>
                  <a:cs typeface="+mn-cs"/>
                </a:rPr>
                <a:t> </a:t>
              </a:r>
              <a:r>
                <a:rPr kumimoji="1" lang="en-US" altLang="zh-CN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atman Forever Alt" panose="00000400000000000000" pitchFamily="2" charset="0"/>
                  <a:cs typeface="+mn-cs"/>
                </a:rPr>
                <a:t>động</a:t>
              </a:r>
              <a:r>
                <a:rPr kumimoji="1" lang="en-US" altLang="zh-CN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atman Forever Alt" panose="00000400000000000000" pitchFamily="2" charset="0"/>
                  <a:cs typeface="+mn-cs"/>
                </a:rPr>
                <a:t> 1</a:t>
              </a:r>
              <a:endPara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Batman Forever Alt" panose="00000400000000000000" pitchFamily="2" charset="0"/>
                <a:cs typeface="+mn-cs"/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02FAD900-EBE2-6A4F-84BF-3E5F6202718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36820" y="8112800"/>
            <a:ext cx="2136820" cy="21368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738" y="146200"/>
            <a:ext cx="11279702" cy="6517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410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0.03519 C -0.00625 0.01782 -0.02213 0.0919 -0.07877 0.09074 C -0.1608 0.09074 -0.16692 -0.15718 -0.26445 -0.1581 C -0.3526 -0.1581 -0.30547 0.0588 -0.39023 0.05787 C -0.47838 0.05787 -0.43125 -0.09907 -0.52591 -0.09907 C -0.6108 -0.09907 -0.56367 0.00671 -0.63906 0.00671 C -0.71159 0.00671 -0.67396 -0.07407 -0.73997 -0.07407 C -0.7776 -0.07407 -0.78086 -0.05208 -0.78372 -0.03519 " pathEditMode="relative" rAng="0" ptsTypes="AAAAAA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93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0.9151 -1.17917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755" y="-5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D1E2E562-D963-364E-86D6-1CE6839705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0940" y="316476"/>
            <a:ext cx="1555844" cy="155584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DDC26E8-7BCB-4646-9ED3-5117E69A42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6022" y="1415628"/>
            <a:ext cx="1237408" cy="123740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852462" y="-2374472"/>
            <a:ext cx="5574413" cy="7580199"/>
            <a:chOff x="12852462" y="-2374472"/>
            <a:chExt cx="5574413" cy="7580199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604B2C9A-CB67-344A-A7E6-0A9997AC7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2852462" y="-2374472"/>
              <a:ext cx="5574413" cy="7580199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xmlns="" id="{32EC89F8-8CC5-6242-913D-4899F9D04970}"/>
                </a:ext>
              </a:extLst>
            </p:cNvPr>
            <p:cNvSpPr txBox="1"/>
            <p:nvPr/>
          </p:nvSpPr>
          <p:spPr>
            <a:xfrm>
              <a:off x="14877242" y="1094398"/>
              <a:ext cx="3022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atman Forever Alt" panose="00000400000000000000" pitchFamily="2" charset="0"/>
                  <a:cs typeface="+mn-cs"/>
                </a:rPr>
                <a:t>Hoạt</a:t>
              </a:r>
              <a:r>
                <a:rPr kumimoji="1" lang="en-US" altLang="zh-CN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atman Forever Alt" panose="00000400000000000000" pitchFamily="2" charset="0"/>
                  <a:cs typeface="+mn-cs"/>
                </a:rPr>
                <a:t> </a:t>
              </a:r>
              <a:r>
                <a:rPr kumimoji="1" lang="en-US" altLang="zh-CN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atman Forever Alt" panose="00000400000000000000" pitchFamily="2" charset="0"/>
                  <a:cs typeface="+mn-cs"/>
                </a:rPr>
                <a:t>động</a:t>
              </a:r>
              <a:r>
                <a:rPr kumimoji="1" lang="en-US" altLang="zh-CN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atman Forever Alt" panose="00000400000000000000" pitchFamily="2" charset="0"/>
                  <a:cs typeface="+mn-cs"/>
                </a:rPr>
                <a:t> 2</a:t>
              </a:r>
              <a:endPara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Batman Forever Alt" panose="00000400000000000000" pitchFamily="2" charset="0"/>
                <a:cs typeface="+mn-cs"/>
              </a:endParaRPr>
            </a:p>
          </p:txBody>
        </p:sp>
      </p:grpSp>
      <p:sp>
        <p:nvSpPr>
          <p:cNvPr id="10" name="文本框 8"/>
          <p:cNvSpPr txBox="1"/>
          <p:nvPr/>
        </p:nvSpPr>
        <p:spPr>
          <a:xfrm>
            <a:off x="795864" y="1859197"/>
            <a:ext cx="11147572" cy="3362459"/>
          </a:xfrm>
          <a:custGeom>
            <a:avLst/>
            <a:gdLst>
              <a:gd name="connsiteX0" fmla="*/ 0 w 11147572"/>
              <a:gd name="connsiteY0" fmla="*/ 0 h 3162404"/>
              <a:gd name="connsiteX1" fmla="*/ 11147572 w 11147572"/>
              <a:gd name="connsiteY1" fmla="*/ 0 h 3162404"/>
              <a:gd name="connsiteX2" fmla="*/ 11147572 w 11147572"/>
              <a:gd name="connsiteY2" fmla="*/ 3162404 h 3162404"/>
              <a:gd name="connsiteX3" fmla="*/ 0 w 11147572"/>
              <a:gd name="connsiteY3" fmla="*/ 3162404 h 3162404"/>
              <a:gd name="connsiteX4" fmla="*/ 0 w 11147572"/>
              <a:gd name="connsiteY4" fmla="*/ 0 h 3162404"/>
              <a:gd name="connsiteX0" fmla="*/ 0 w 11147572"/>
              <a:gd name="connsiteY0" fmla="*/ 0 h 3162404"/>
              <a:gd name="connsiteX1" fmla="*/ 11147572 w 11147572"/>
              <a:gd name="connsiteY1" fmla="*/ 0 h 3162404"/>
              <a:gd name="connsiteX2" fmla="*/ 11147572 w 11147572"/>
              <a:gd name="connsiteY2" fmla="*/ 3162404 h 3162404"/>
              <a:gd name="connsiteX3" fmla="*/ 0 w 11147572"/>
              <a:gd name="connsiteY3" fmla="*/ 3162404 h 3162404"/>
              <a:gd name="connsiteX4" fmla="*/ 0 w 11147572"/>
              <a:gd name="connsiteY4" fmla="*/ 0 h 3162404"/>
              <a:gd name="connsiteX0" fmla="*/ 0 w 11147572"/>
              <a:gd name="connsiteY0" fmla="*/ 0 h 3162404"/>
              <a:gd name="connsiteX1" fmla="*/ 11147572 w 11147572"/>
              <a:gd name="connsiteY1" fmla="*/ 0 h 3162404"/>
              <a:gd name="connsiteX2" fmla="*/ 11147572 w 11147572"/>
              <a:gd name="connsiteY2" fmla="*/ 3162404 h 3162404"/>
              <a:gd name="connsiteX3" fmla="*/ 0 w 11147572"/>
              <a:gd name="connsiteY3" fmla="*/ 3162404 h 3162404"/>
              <a:gd name="connsiteX4" fmla="*/ 0 w 11147572"/>
              <a:gd name="connsiteY4" fmla="*/ 0 h 3162404"/>
              <a:gd name="connsiteX0" fmla="*/ 0 w 11147572"/>
              <a:gd name="connsiteY0" fmla="*/ 0 h 3162404"/>
              <a:gd name="connsiteX1" fmla="*/ 11147572 w 11147572"/>
              <a:gd name="connsiteY1" fmla="*/ 0 h 3162404"/>
              <a:gd name="connsiteX2" fmla="*/ 11147572 w 11147572"/>
              <a:gd name="connsiteY2" fmla="*/ 3162404 h 3162404"/>
              <a:gd name="connsiteX3" fmla="*/ 0 w 11147572"/>
              <a:gd name="connsiteY3" fmla="*/ 3162404 h 3162404"/>
              <a:gd name="connsiteX4" fmla="*/ 0 w 11147572"/>
              <a:gd name="connsiteY4" fmla="*/ 0 h 3162404"/>
              <a:gd name="connsiteX0" fmla="*/ 0 w 11147572"/>
              <a:gd name="connsiteY0" fmla="*/ 0 h 3162404"/>
              <a:gd name="connsiteX1" fmla="*/ 11147572 w 11147572"/>
              <a:gd name="connsiteY1" fmla="*/ 0 h 3162404"/>
              <a:gd name="connsiteX2" fmla="*/ 11147572 w 11147572"/>
              <a:gd name="connsiteY2" fmla="*/ 3162404 h 3162404"/>
              <a:gd name="connsiteX3" fmla="*/ 0 w 11147572"/>
              <a:gd name="connsiteY3" fmla="*/ 3162404 h 3162404"/>
              <a:gd name="connsiteX4" fmla="*/ 0 w 11147572"/>
              <a:gd name="connsiteY4" fmla="*/ 0 h 3162404"/>
              <a:gd name="connsiteX0" fmla="*/ 0 w 11147572"/>
              <a:gd name="connsiteY0" fmla="*/ 0 h 3220667"/>
              <a:gd name="connsiteX1" fmla="*/ 11147572 w 11147572"/>
              <a:gd name="connsiteY1" fmla="*/ 0 h 3220667"/>
              <a:gd name="connsiteX2" fmla="*/ 11147572 w 11147572"/>
              <a:gd name="connsiteY2" fmla="*/ 3162404 h 3220667"/>
              <a:gd name="connsiteX3" fmla="*/ 0 w 11147572"/>
              <a:gd name="connsiteY3" fmla="*/ 3162404 h 3220667"/>
              <a:gd name="connsiteX4" fmla="*/ 0 w 11147572"/>
              <a:gd name="connsiteY4" fmla="*/ 0 h 3220667"/>
              <a:gd name="connsiteX0" fmla="*/ 0 w 11147572"/>
              <a:gd name="connsiteY0" fmla="*/ 94826 h 3315493"/>
              <a:gd name="connsiteX1" fmla="*/ 11147572 w 11147572"/>
              <a:gd name="connsiteY1" fmla="*/ 94826 h 3315493"/>
              <a:gd name="connsiteX2" fmla="*/ 11147572 w 11147572"/>
              <a:gd name="connsiteY2" fmla="*/ 3257230 h 3315493"/>
              <a:gd name="connsiteX3" fmla="*/ 0 w 11147572"/>
              <a:gd name="connsiteY3" fmla="*/ 3257230 h 3315493"/>
              <a:gd name="connsiteX4" fmla="*/ 0 w 11147572"/>
              <a:gd name="connsiteY4" fmla="*/ 94826 h 3315493"/>
              <a:gd name="connsiteX0" fmla="*/ 0 w 11147572"/>
              <a:gd name="connsiteY0" fmla="*/ 165784 h 3386451"/>
              <a:gd name="connsiteX1" fmla="*/ 11147572 w 11147572"/>
              <a:gd name="connsiteY1" fmla="*/ 165784 h 3386451"/>
              <a:gd name="connsiteX2" fmla="*/ 11147572 w 11147572"/>
              <a:gd name="connsiteY2" fmla="*/ 3328188 h 3386451"/>
              <a:gd name="connsiteX3" fmla="*/ 0 w 11147572"/>
              <a:gd name="connsiteY3" fmla="*/ 3328188 h 3386451"/>
              <a:gd name="connsiteX4" fmla="*/ 0 w 11147572"/>
              <a:gd name="connsiteY4" fmla="*/ 165784 h 3386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7572" h="3386451">
                <a:moveTo>
                  <a:pt x="0" y="165784"/>
                </a:moveTo>
                <a:cubicBezTo>
                  <a:pt x="2588097" y="-62816"/>
                  <a:pt x="7492675" y="-47576"/>
                  <a:pt x="11147572" y="165784"/>
                </a:cubicBezTo>
                <a:cubicBezTo>
                  <a:pt x="11147572" y="1219919"/>
                  <a:pt x="10446532" y="2167373"/>
                  <a:pt x="11147572" y="3328188"/>
                </a:cubicBezTo>
                <a:cubicBezTo>
                  <a:pt x="8635675" y="3572028"/>
                  <a:pt x="1399377" y="2947188"/>
                  <a:pt x="0" y="3328188"/>
                </a:cubicBezTo>
                <a:cubicBezTo>
                  <a:pt x="579120" y="2563613"/>
                  <a:pt x="335280" y="1418039"/>
                  <a:pt x="0" y="16578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prstDash val="dashDot"/>
          </a:ln>
        </p:spPr>
        <p:txBody>
          <a:bodyPr wrap="square" lIns="47625" tIns="19050" rIns="47625" bIns="19050" rtlCol="0" anchor="ctr" anchorCtr="0">
            <a:spAutoFit/>
          </a:bodyPr>
          <a:lstStyle>
            <a:defPPr>
              <a:defRPr lang="zh-CN"/>
            </a:defPPr>
            <a:lvl1pPr lvl="0" indent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 sz="3200" b="1" i="0" u="none" spc="160" baseline="0">
                <a:solidFill>
                  <a:schemeClr val="accent1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汉仪中简黑简" panose="00020600040101010101" charset="-122"/>
              </a:defRPr>
            </a:lvl1pPr>
            <a:lvl2pPr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 u="none" baseline="0"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 u="none" baseline="0"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 u="none" baseline="0"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 u="none" baseline="0"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/>
            <a:r>
              <a:rPr lang="nl-NL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 thiệu về tranh, ảnh đã chọn và nêu ý nghĩa về hoạt động đó.</a:t>
            </a:r>
            <a:endParaRPr kumimoji="0" lang="en-US" sz="28700" b="1" i="0" u="none" strike="noStrike" kern="1200" cap="none" spc="16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02FAD900-EBE2-6A4F-84BF-3E5F6202718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36820" y="8112800"/>
            <a:ext cx="2136820" cy="213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0.03519 C -0.00625 0.01782 -0.02213 0.0919 -0.07877 0.09074 C -0.1608 0.09074 -0.16692 -0.15718 -0.26445 -0.1581 C -0.3526 -0.1581 -0.30547 0.0588 -0.39023 0.05787 C -0.47838 0.05787 -0.43125 -0.09907 -0.52591 -0.09907 C -0.6108 -0.09907 -0.56367 0.00671 -0.63906 0.00671 C -0.71159 0.00671 -0.67396 -0.07407 -0.73997 -0.07407 C -0.7776 -0.07407 -0.78086 -0.05208 -0.78372 -0.03519 " pathEditMode="relative" rAng="0" ptsTypes="AAAAAA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93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0.9151 -1.17917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755" y="-5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1" y="136874"/>
            <a:ext cx="11884529" cy="656872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89560" y="335280"/>
            <a:ext cx="11536680" cy="6202680"/>
          </a:xfrm>
          <a:prstGeom prst="roundRect">
            <a:avLst>
              <a:gd name="adj" fmla="val 4789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7127" y="662784"/>
            <a:ext cx="9277488" cy="13234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ctr"/>
            <a:r>
              <a:rPr lang="nl-NL" sz="4000" dirty="0">
                <a:latin typeface="Cambria" panose="02040503050406030204" pitchFamily="18" charset="0"/>
                <a:ea typeface="Cambria" panose="02040503050406030204" pitchFamily="18" charset="0"/>
              </a:rPr>
              <a:t>Nói ý nghĩa của hoạt động và cảm nghĩ khi tham gia hoạt động này.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65" y="2011747"/>
            <a:ext cx="5671465" cy="411289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524780" y="3210749"/>
            <a:ext cx="7832865" cy="1323439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 LUẬN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 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2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5972634" y="4227608"/>
            <a:ext cx="5853606" cy="269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6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xmlns="" id="{A82E35D3-5AAD-3958-0009-3C521847C7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8"/>
          </a:xfrm>
          <a:prstGeom prst="rect">
            <a:avLst/>
          </a:prstGeom>
        </p:spPr>
      </p:pic>
      <p:pic>
        <p:nvPicPr>
          <p:cNvPr id="10" name="图片 9" descr="图形用户界面&#10;&#10;低可信度描述已自动生成">
            <a:extLst>
              <a:ext uri="{FF2B5EF4-FFF2-40B4-BE49-F238E27FC236}">
                <a16:creationId xmlns:a16="http://schemas.microsoft.com/office/drawing/2014/main" xmlns="" id="{C80BF8FB-0591-8034-E2B5-0B02B39404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9"/>
          </a:xfrm>
          <a:prstGeom prst="rect">
            <a:avLst/>
          </a:prstGeom>
        </p:spPr>
      </p:pic>
      <p:pic>
        <p:nvPicPr>
          <p:cNvPr id="8" name="图片 7" descr="图片包含 游戏机, 花&#10;&#10;描述已自动生成">
            <a:extLst>
              <a:ext uri="{FF2B5EF4-FFF2-40B4-BE49-F238E27FC236}">
                <a16:creationId xmlns:a16="http://schemas.microsoft.com/office/drawing/2014/main" xmlns="" id="{3EE1FCF4-153D-CDFD-45DF-9E4317DA09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4"/>
          <a:stretch/>
        </p:blipFill>
        <p:spPr>
          <a:xfrm>
            <a:off x="0" y="3936694"/>
            <a:ext cx="12192000" cy="2920581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D87F54F2-45A1-E1DB-14AF-1CDAE4162176}"/>
              </a:ext>
            </a:extLst>
          </p:cNvPr>
          <p:cNvGrpSpPr/>
          <p:nvPr/>
        </p:nvGrpSpPr>
        <p:grpSpPr>
          <a:xfrm>
            <a:off x="-324009" y="0"/>
            <a:ext cx="8666603" cy="6737192"/>
            <a:chOff x="1432193" y="261347"/>
            <a:chExt cx="6279614" cy="4881608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xmlns="" id="{5583C7F4-94D3-D401-B286-D6B724C71AF8}"/>
                </a:ext>
              </a:extLst>
            </p:cNvPr>
            <p:cNvSpPr/>
            <p:nvPr/>
          </p:nvSpPr>
          <p:spPr>
            <a:xfrm>
              <a:off x="2131764" y="1156772"/>
              <a:ext cx="4924540" cy="3426245"/>
            </a:xfrm>
            <a:prstGeom prst="roundRect">
              <a:avLst>
                <a:gd name="adj" fmla="val 7342"/>
              </a:avLst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pic>
          <p:nvPicPr>
            <p:cNvPr id="17" name="图片 16" descr="卡通人物&#10;&#10;中度可信度描述已自动生成">
              <a:extLst>
                <a:ext uri="{FF2B5EF4-FFF2-40B4-BE49-F238E27FC236}">
                  <a16:creationId xmlns:a16="http://schemas.microsoft.com/office/drawing/2014/main" xmlns="" id="{1AD2E7F6-E27E-52B3-4E62-8F462E2F3B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3" t="16684" r="7143" b="16684"/>
            <a:stretch/>
          </p:blipFill>
          <p:spPr>
            <a:xfrm>
              <a:off x="1432193" y="261347"/>
              <a:ext cx="6279614" cy="4881608"/>
            </a:xfrm>
            <a:prstGeom prst="rect">
              <a:avLst/>
            </a:prstGeom>
          </p:spPr>
        </p:pic>
      </p:grpSp>
      <p:pic>
        <p:nvPicPr>
          <p:cNvPr id="22" name="图片 21" descr="图片包含 游戏机&#10;&#10;描述已自动生成">
            <a:extLst>
              <a:ext uri="{FF2B5EF4-FFF2-40B4-BE49-F238E27FC236}">
                <a16:creationId xmlns:a16="http://schemas.microsoft.com/office/drawing/2014/main" xmlns="" id="{198BF0FC-96A0-1791-8690-E14F1238137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5" t="21430" r="63977" b="42595"/>
          <a:stretch/>
        </p:blipFill>
        <p:spPr>
          <a:xfrm>
            <a:off x="9039061" y="-113464"/>
            <a:ext cx="3305060" cy="2466631"/>
          </a:xfrm>
          <a:prstGeom prst="rect">
            <a:avLst/>
          </a:prstGeom>
        </p:spPr>
      </p:pic>
      <p:pic>
        <p:nvPicPr>
          <p:cNvPr id="11" name="图片 17">
            <a:extLst>
              <a:ext uri="{FF2B5EF4-FFF2-40B4-BE49-F238E27FC236}">
                <a16:creationId xmlns:a16="http://schemas.microsoft.com/office/drawing/2014/main" xmlns="" id="{597FE9C5-01DB-454F-B732-DFC3F04DF32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4923" y="2296888"/>
            <a:ext cx="5779198" cy="46174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23297" y="1707276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nl-NL" sz="8000" dirty="0" smtClean="0">
                <a:ln>
                  <a:solidFill>
                    <a:schemeClr val="tx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SVN-Poky's" panose="020B0606040200020203" pitchFamily="34" charset="0"/>
                <a:ea typeface="Cambria" panose="02040503050406030204" pitchFamily="18" charset="0"/>
              </a:rPr>
              <a:t>BÌNH CHỌN BỨC TRANH ĐẸP NHẤT</a:t>
            </a:r>
            <a:endParaRPr lang="en-US" sz="102800" b="1" spc="160" dirty="0">
              <a:ln>
                <a:solidFill>
                  <a:schemeClr val="tx1"/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latin typeface="SVN-Poky's" panose="020B0606040200020203" pitchFamily="34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Trophy Cup Icon Free Download Image, Resolution:1200x800 HD Png Download -  CPPNG.co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5131" y="3953252"/>
            <a:ext cx="4331194" cy="288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0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xmlns="" id="{A82E35D3-5AAD-3958-0009-3C521847C7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8"/>
          </a:xfrm>
          <a:prstGeom prst="rect">
            <a:avLst/>
          </a:prstGeom>
        </p:spPr>
      </p:pic>
      <p:pic>
        <p:nvPicPr>
          <p:cNvPr id="10" name="图片 9" descr="图形用户界面&#10;&#10;低可信度描述已自动生成">
            <a:extLst>
              <a:ext uri="{FF2B5EF4-FFF2-40B4-BE49-F238E27FC236}">
                <a16:creationId xmlns:a16="http://schemas.microsoft.com/office/drawing/2014/main" xmlns="" id="{C80BF8FB-0591-8034-E2B5-0B02B39404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9"/>
          </a:xfrm>
          <a:prstGeom prst="rect">
            <a:avLst/>
          </a:prstGeom>
        </p:spPr>
      </p:pic>
      <p:pic>
        <p:nvPicPr>
          <p:cNvPr id="8" name="图片 7" descr="图片包含 游戏机, 花&#10;&#10;描述已自动生成">
            <a:extLst>
              <a:ext uri="{FF2B5EF4-FFF2-40B4-BE49-F238E27FC236}">
                <a16:creationId xmlns:a16="http://schemas.microsoft.com/office/drawing/2014/main" xmlns="" id="{3EE1FCF4-153D-CDFD-45DF-9E4317DA09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4"/>
          <a:stretch/>
        </p:blipFill>
        <p:spPr>
          <a:xfrm>
            <a:off x="0" y="3936694"/>
            <a:ext cx="12192000" cy="2920581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D87F54F2-45A1-E1DB-14AF-1CDAE4162176}"/>
              </a:ext>
            </a:extLst>
          </p:cNvPr>
          <p:cNvGrpSpPr/>
          <p:nvPr/>
        </p:nvGrpSpPr>
        <p:grpSpPr>
          <a:xfrm>
            <a:off x="1762699" y="234272"/>
            <a:ext cx="8666603" cy="6737192"/>
            <a:chOff x="1432193" y="261347"/>
            <a:chExt cx="6279614" cy="4881608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xmlns="" id="{5583C7F4-94D3-D401-B286-D6B724C71AF8}"/>
                </a:ext>
              </a:extLst>
            </p:cNvPr>
            <p:cNvSpPr/>
            <p:nvPr/>
          </p:nvSpPr>
          <p:spPr>
            <a:xfrm>
              <a:off x="2131764" y="1156772"/>
              <a:ext cx="4924540" cy="3426245"/>
            </a:xfrm>
            <a:prstGeom prst="roundRect">
              <a:avLst>
                <a:gd name="adj" fmla="val 7342"/>
              </a:avLst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pic>
          <p:nvPicPr>
            <p:cNvPr id="17" name="图片 16" descr="卡通人物&#10;&#10;中度可信度描述已自动生成">
              <a:extLst>
                <a:ext uri="{FF2B5EF4-FFF2-40B4-BE49-F238E27FC236}">
                  <a16:creationId xmlns:a16="http://schemas.microsoft.com/office/drawing/2014/main" xmlns="" id="{1AD2E7F6-E27E-52B3-4E62-8F462E2F3B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3" t="16684" r="7143" b="16684"/>
            <a:stretch/>
          </p:blipFill>
          <p:spPr>
            <a:xfrm>
              <a:off x="1432193" y="261347"/>
              <a:ext cx="6279614" cy="4881608"/>
            </a:xfrm>
            <a:prstGeom prst="rect">
              <a:avLst/>
            </a:prstGeom>
          </p:spPr>
        </p:pic>
      </p:grpSp>
      <p:pic>
        <p:nvPicPr>
          <p:cNvPr id="21" name="图片 20" descr="图片包含 游戏机, 食物&#10;&#10;描述已自动生成">
            <a:extLst>
              <a:ext uri="{FF2B5EF4-FFF2-40B4-BE49-F238E27FC236}">
                <a16:creationId xmlns:a16="http://schemas.microsoft.com/office/drawing/2014/main" xmlns="" id="{8694F689-1F26-E622-9D5A-3AF65D95088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67" r="61566"/>
          <a:stretch/>
        </p:blipFill>
        <p:spPr>
          <a:xfrm>
            <a:off x="-118741" y="2567280"/>
            <a:ext cx="4685841" cy="4404185"/>
          </a:xfrm>
          <a:prstGeom prst="rect">
            <a:avLst/>
          </a:prstGeom>
        </p:spPr>
      </p:pic>
      <p:pic>
        <p:nvPicPr>
          <p:cNvPr id="22" name="图片 21" descr="图片包含 游戏机&#10;&#10;描述已自动生成">
            <a:extLst>
              <a:ext uri="{FF2B5EF4-FFF2-40B4-BE49-F238E27FC236}">
                <a16:creationId xmlns:a16="http://schemas.microsoft.com/office/drawing/2014/main" xmlns="" id="{198BF0FC-96A0-1791-8690-E14F1238137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5" t="21430" r="63977" b="42595"/>
          <a:stretch/>
        </p:blipFill>
        <p:spPr>
          <a:xfrm>
            <a:off x="9039061" y="-113464"/>
            <a:ext cx="3305060" cy="24666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93818" y="2004040"/>
            <a:ext cx="447196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>
                  <a:solidFill>
                    <a:schemeClr val="tx1"/>
                  </a:solidFill>
                </a:ln>
                <a:blipFill>
                  <a:blip r:embed="rId3"/>
                  <a:stretch>
                    <a:fillRect/>
                  </a:stretch>
                </a:blipFill>
                <a:latin typeface="SVN-Poky's" panose="020B0606040200020203" pitchFamily="34" charset="0"/>
              </a:rPr>
              <a:t>VẬN</a:t>
            </a:r>
          </a:p>
          <a:p>
            <a:pPr algn="ctr"/>
            <a:r>
              <a:rPr lang="en-US" sz="11500" dirty="0" smtClean="0">
                <a:ln>
                  <a:solidFill>
                    <a:schemeClr val="tx1"/>
                  </a:solidFill>
                </a:ln>
                <a:blipFill>
                  <a:blip r:embed="rId3"/>
                  <a:stretch>
                    <a:fillRect/>
                  </a:stretch>
                </a:blipFill>
                <a:latin typeface="SVN-Poky's" panose="020B0606040200020203" pitchFamily="34" charset="0"/>
              </a:rPr>
              <a:t>DỤNG</a:t>
            </a:r>
            <a:endParaRPr lang="en-US" sz="11500" dirty="0">
              <a:ln>
                <a:solidFill>
                  <a:schemeClr val="tx1"/>
                </a:solidFill>
              </a:ln>
              <a:blipFill>
                <a:blip r:embed="rId3"/>
                <a:stretch>
                  <a:fillRect/>
                </a:stretch>
              </a:blipFill>
              <a:latin typeface="SVN-Poky's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74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1" y="136874"/>
            <a:ext cx="11884529" cy="656872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89560" y="335280"/>
            <a:ext cx="11536680" cy="6202680"/>
          </a:xfrm>
          <a:prstGeom prst="roundRect">
            <a:avLst>
              <a:gd name="adj" fmla="val 4789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9691" y="912858"/>
            <a:ext cx="2941605" cy="501675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nl-NL" sz="4000" dirty="0">
                <a:latin typeface="Cambria" panose="02040503050406030204" pitchFamily="18" charset="0"/>
                <a:ea typeface="Cambria" panose="02040503050406030204" pitchFamily="18" charset="0"/>
              </a:rPr>
              <a:t>Hãy nêu một số việc làm phù hợp của em để </a:t>
            </a:r>
            <a:endParaRPr lang="nl-NL" sz="40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nl-NL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giữ </a:t>
            </a:r>
            <a:r>
              <a:rPr lang="nl-NL" sz="4000" dirty="0">
                <a:latin typeface="Cambria" panose="02040503050406030204" pitchFamily="18" charset="0"/>
                <a:ea typeface="Cambria" panose="02040503050406030204" pitchFamily="18" charset="0"/>
              </a:rPr>
              <a:t>gìn vệ sinh và an toàn trường học.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6" name="Picture 4" descr="Nội quy vệ sinh trường học - Cần lưu ý gì khi xây dựng và thực hiện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080" y="3603864"/>
            <a:ext cx="3799625" cy="28497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ấn đề vệ sinh trường học - Giải pháp nào tối ưu nhất?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685" y="3603864"/>
            <a:ext cx="4178717" cy="29340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Văn mẫu lớp 3, kể về việc tốt em đã là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079" y="590393"/>
            <a:ext cx="3799625" cy="28497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Trách nhiệm của học sinh trong việc bảo vệ môi trườ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685" y="571518"/>
            <a:ext cx="4281268" cy="28497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16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新建模板-2</Template>
  <TotalTime>393</TotalTime>
  <Words>112</Words>
  <Application>Microsoft Office PowerPoint</Application>
  <PresentationFormat>Custom</PresentationFormat>
  <Paragraphs>28</Paragraphs>
  <Slides>10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1_Office 主题</vt:lpstr>
      <vt:lpstr>自定义设计方案</vt:lpstr>
      <vt:lpstr>Office 主题​​</vt:lpstr>
      <vt:lpstr>1_自定义设计方案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86155</dc:creator>
  <cp:lastModifiedBy>Windows User</cp:lastModifiedBy>
  <cp:revision>32</cp:revision>
  <dcterms:created xsi:type="dcterms:W3CDTF">2022-03-29T12:15:00Z</dcterms:created>
  <dcterms:modified xsi:type="dcterms:W3CDTF">2022-11-22T05:17:24Z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2052-11.1.0.9914</vt:lpwstr>
  </property>
  <property fmtid="{D5CDD505-2E9C-101B-9397-08002B2CF9AE}" pid="3" name="KSOTemplateUUID">
    <vt:lpwstr>v1.0_mb_GkOVLze/WztoHYPob76ohw==</vt:lpwstr>
  </property>
</Properties>
</file>