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29"/>
  </p:notesMasterIdLst>
  <p:sldIdLst>
    <p:sldId id="470" r:id="rId4"/>
    <p:sldId id="471" r:id="rId5"/>
    <p:sldId id="472" r:id="rId6"/>
    <p:sldId id="506" r:id="rId7"/>
    <p:sldId id="278" r:id="rId8"/>
    <p:sldId id="473" r:id="rId9"/>
    <p:sldId id="475" r:id="rId10"/>
    <p:sldId id="260" r:id="rId11"/>
    <p:sldId id="287" r:id="rId12"/>
    <p:sldId id="288" r:id="rId13"/>
    <p:sldId id="289" r:id="rId14"/>
    <p:sldId id="302" r:id="rId15"/>
    <p:sldId id="303" r:id="rId16"/>
    <p:sldId id="304" r:id="rId17"/>
    <p:sldId id="305" r:id="rId18"/>
    <p:sldId id="306" r:id="rId19"/>
    <p:sldId id="507" r:id="rId20"/>
    <p:sldId id="510" r:id="rId21"/>
    <p:sldId id="509" r:id="rId22"/>
    <p:sldId id="511" r:id="rId23"/>
    <p:sldId id="501" r:id="rId24"/>
    <p:sldId id="503" r:id="rId25"/>
    <p:sldId id="504" r:id="rId26"/>
    <p:sldId id="505" r:id="rId27"/>
    <p:sldId id="291"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1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F3910-E25B-4C33-A969-A53E902055A4}"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41609-9BE9-495F-92AB-B3E544A87A1B}" type="slidenum">
              <a:rPr lang="en-US" smtClean="0"/>
              <a:t>‹#›</a:t>
            </a:fld>
            <a:endParaRPr lang="en-US"/>
          </a:p>
        </p:txBody>
      </p:sp>
    </p:spTree>
    <p:extLst>
      <p:ext uri="{BB962C8B-B14F-4D97-AF65-F5344CB8AC3E}">
        <p14:creationId xmlns:p14="http://schemas.microsoft.com/office/powerpoint/2010/main" val="139025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5FB9E-CFCB-4329-A64F-10E5BC21EECD}" type="slidenum">
              <a:rPr kumimoji="0" lang="zh-CN" altLang="en-US" sz="1800" b="0" i="0" u="none" strike="noStrike" kern="0" cap="none" spc="0" normalizeH="0" baseline="0" noProof="0" smtClean="0">
                <a:ln>
                  <a:noFill/>
                </a:ln>
                <a:solidFill>
                  <a:sysClr val="windowText" lastClr="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522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40A7651-0105-4B99-B175-9DAB67D872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69C8405-E524-454E-B1C9-895B67AFF6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EBC73292-FEAE-464E-AA7A-0998BF3054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331888-4A36-4859-94C8-03F2A11F66D3}" type="slidenum">
              <a:rPr kumimoji="0" lang="vi-VN" alt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vi-VN" altLang="en-US" sz="1200" b="0" i="0" u="none" strike="noStrike" kern="1200" cap="none" spc="0" normalizeH="0" baseline="0" noProof="0">
              <a:ln>
                <a:noFill/>
              </a:ln>
              <a:solidFill>
                <a:prstClr val="black"/>
              </a:solidFill>
              <a:effectLst/>
              <a:uLnTx/>
              <a:uFillTx/>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093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808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95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8928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5FB9E-CFCB-4329-A64F-10E5BC21EECD}" type="slidenum">
              <a:rPr kumimoji="0" lang="zh-CN" altLang="en-US" sz="1800" b="0" i="0" u="none" strike="noStrike" kern="0" cap="none" spc="0" normalizeH="0" baseline="0" noProof="0" smtClean="0">
                <a:ln>
                  <a:noFill/>
                </a:ln>
                <a:solidFill>
                  <a:sysClr val="windowText" lastClr="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5586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838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97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69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8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3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60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04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44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33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363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66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1427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3936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136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5460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8202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605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346251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73027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335069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3735032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66226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3788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410033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4006184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24609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1819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044078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065738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3511995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537914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88086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14212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0760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33461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41925EAF-6C02-4411-889F-41A5242ED4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17EFC7-E424-4660-B4F5-27CD1B7AC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799A52-356D-49C0-A47D-7F0559E4BBCB}"/>
              </a:ext>
            </a:extLst>
          </p:cNvPr>
          <p:cNvSpPr>
            <a:spLocks noGrp="1" noChangeArrowheads="1"/>
          </p:cNvSpPr>
          <p:nvPr>
            <p:ph type="sldNum" sz="quarter" idx="12"/>
          </p:nvPr>
        </p:nvSpPr>
        <p:spPr>
          <a:ln/>
        </p:spPr>
        <p:txBody>
          <a:bodyPr/>
          <a:lstStyle>
            <a:lvl1pPr>
              <a:defRPr/>
            </a:lvl1pPr>
          </a:lstStyle>
          <a:p>
            <a:pPr>
              <a:defRPr/>
            </a:pPr>
            <a:fld id="{50E6439B-8CDF-4654-8D79-888E54AAA2E1}" type="slidenum">
              <a:rPr lang="en-US" altLang="en-US"/>
              <a:pPr>
                <a:defRPr/>
              </a:pPr>
              <a:t>‹#›</a:t>
            </a:fld>
            <a:endParaRPr lang="en-US" altLang="en-US"/>
          </a:p>
        </p:txBody>
      </p:sp>
    </p:spTree>
    <p:extLst>
      <p:ext uri="{BB962C8B-B14F-4D97-AF65-F5344CB8AC3E}">
        <p14:creationId xmlns:p14="http://schemas.microsoft.com/office/powerpoint/2010/main" val="1487710170"/>
      </p:ext>
    </p:extLst>
  </p:cSld>
  <p:clrMapOvr>
    <a:masterClrMapping/>
  </p:clrMapOvr>
  <p:transition>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EBC1B5A-683D-41B0-81A6-9420C6B6C3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EB3926-58A6-4F6E-BBA6-DB430643B4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9A4825-4102-4FA6-A409-6D82AD4E651A}"/>
              </a:ext>
            </a:extLst>
          </p:cNvPr>
          <p:cNvSpPr>
            <a:spLocks noGrp="1" noChangeArrowheads="1"/>
          </p:cNvSpPr>
          <p:nvPr>
            <p:ph type="sldNum" sz="quarter" idx="12"/>
          </p:nvPr>
        </p:nvSpPr>
        <p:spPr>
          <a:ln/>
        </p:spPr>
        <p:txBody>
          <a:bodyPr/>
          <a:lstStyle>
            <a:lvl1pPr>
              <a:defRPr/>
            </a:lvl1pPr>
          </a:lstStyle>
          <a:p>
            <a:pPr>
              <a:defRPr/>
            </a:pPr>
            <a:fld id="{F00BD073-327F-4AEF-AE47-D12BC5A3CAC2}" type="slidenum">
              <a:rPr lang="en-US" altLang="en-US"/>
              <a:pPr>
                <a:defRPr/>
              </a:pPr>
              <a:t>‹#›</a:t>
            </a:fld>
            <a:endParaRPr lang="en-US" altLang="en-US"/>
          </a:p>
        </p:txBody>
      </p:sp>
    </p:spTree>
    <p:extLst>
      <p:ext uri="{BB962C8B-B14F-4D97-AF65-F5344CB8AC3E}">
        <p14:creationId xmlns:p14="http://schemas.microsoft.com/office/powerpoint/2010/main" val="3595339661"/>
      </p:ext>
    </p:extLst>
  </p:cSld>
  <p:clrMapOvr>
    <a:masterClrMapping/>
  </p:clrMapOvr>
  <p:transition>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7930B81-CDA3-4032-8F44-45C66B09FD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A71D0D-C5D7-48CB-8507-EB6D4FDA31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3664D4-71A6-4AEE-9149-2473883B0890}"/>
              </a:ext>
            </a:extLst>
          </p:cNvPr>
          <p:cNvSpPr>
            <a:spLocks noGrp="1" noChangeArrowheads="1"/>
          </p:cNvSpPr>
          <p:nvPr>
            <p:ph type="sldNum" sz="quarter" idx="12"/>
          </p:nvPr>
        </p:nvSpPr>
        <p:spPr>
          <a:ln/>
        </p:spPr>
        <p:txBody>
          <a:bodyPr/>
          <a:lstStyle>
            <a:lvl1pPr>
              <a:defRPr/>
            </a:lvl1pPr>
          </a:lstStyle>
          <a:p>
            <a:pPr>
              <a:defRPr/>
            </a:pPr>
            <a:fld id="{C4CDAF6A-5BCE-4849-857D-530A0265C5A8}" type="slidenum">
              <a:rPr lang="en-US" altLang="en-US"/>
              <a:pPr>
                <a:defRPr/>
              </a:pPr>
              <a:t>‹#›</a:t>
            </a:fld>
            <a:endParaRPr lang="en-US" altLang="en-US"/>
          </a:p>
        </p:txBody>
      </p:sp>
    </p:spTree>
    <p:extLst>
      <p:ext uri="{BB962C8B-B14F-4D97-AF65-F5344CB8AC3E}">
        <p14:creationId xmlns:p14="http://schemas.microsoft.com/office/powerpoint/2010/main" val="3406070844"/>
      </p:ext>
    </p:extLst>
  </p:cSld>
  <p:clrMapOvr>
    <a:masterClrMapping/>
  </p:clrMapOvr>
  <p:transition>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BA433423-0F8D-41D4-855A-4A59E291F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913794-E794-4C4C-B0A9-AAA9FA697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B20E97-8E39-4004-9578-38181B93AD26}"/>
              </a:ext>
            </a:extLst>
          </p:cNvPr>
          <p:cNvSpPr>
            <a:spLocks noGrp="1" noChangeArrowheads="1"/>
          </p:cNvSpPr>
          <p:nvPr>
            <p:ph type="sldNum" sz="quarter" idx="12"/>
          </p:nvPr>
        </p:nvSpPr>
        <p:spPr>
          <a:ln/>
        </p:spPr>
        <p:txBody>
          <a:bodyPr/>
          <a:lstStyle>
            <a:lvl1pPr>
              <a:defRPr/>
            </a:lvl1pPr>
          </a:lstStyle>
          <a:p>
            <a:pPr>
              <a:defRPr/>
            </a:pPr>
            <a:fld id="{E2F1C109-7113-4BE8-A803-178FF466A3BA}" type="slidenum">
              <a:rPr lang="en-US" altLang="en-US"/>
              <a:pPr>
                <a:defRPr/>
              </a:pPr>
              <a:t>‹#›</a:t>
            </a:fld>
            <a:endParaRPr lang="en-US" altLang="en-US"/>
          </a:p>
        </p:txBody>
      </p:sp>
    </p:spTree>
    <p:extLst>
      <p:ext uri="{BB962C8B-B14F-4D97-AF65-F5344CB8AC3E}">
        <p14:creationId xmlns:p14="http://schemas.microsoft.com/office/powerpoint/2010/main" val="3441940986"/>
      </p:ext>
    </p:extLst>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A5942A5E-4CBB-4F47-9155-1596878E3EC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1FC800E-3159-4855-BA22-BB148758B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5DDC967-957D-4E97-831B-EE86F42F62DE}"/>
              </a:ext>
            </a:extLst>
          </p:cNvPr>
          <p:cNvSpPr>
            <a:spLocks noGrp="1" noChangeArrowheads="1"/>
          </p:cNvSpPr>
          <p:nvPr>
            <p:ph type="sldNum" sz="quarter" idx="12"/>
          </p:nvPr>
        </p:nvSpPr>
        <p:spPr>
          <a:ln/>
        </p:spPr>
        <p:txBody>
          <a:bodyPr/>
          <a:lstStyle>
            <a:lvl1pPr>
              <a:defRPr/>
            </a:lvl1pPr>
          </a:lstStyle>
          <a:p>
            <a:pPr>
              <a:defRPr/>
            </a:pPr>
            <a:fld id="{6395B862-573E-465A-981D-9946738E80A0}" type="slidenum">
              <a:rPr lang="en-US" altLang="en-US"/>
              <a:pPr>
                <a:defRPr/>
              </a:pPr>
              <a:t>‹#›</a:t>
            </a:fld>
            <a:endParaRPr lang="en-US" altLang="en-US"/>
          </a:p>
        </p:txBody>
      </p:sp>
    </p:spTree>
    <p:extLst>
      <p:ext uri="{BB962C8B-B14F-4D97-AF65-F5344CB8AC3E}">
        <p14:creationId xmlns:p14="http://schemas.microsoft.com/office/powerpoint/2010/main" val="2808151260"/>
      </p:ext>
    </p:extLst>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F0F05D0D-90D9-41EF-B853-963B3285195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E38F8C9-CDCD-4A35-91C2-04B2C6BE4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EF2E25-5649-459C-968A-0282AFC26E12}"/>
              </a:ext>
            </a:extLst>
          </p:cNvPr>
          <p:cNvSpPr>
            <a:spLocks noGrp="1" noChangeArrowheads="1"/>
          </p:cNvSpPr>
          <p:nvPr>
            <p:ph type="sldNum" sz="quarter" idx="12"/>
          </p:nvPr>
        </p:nvSpPr>
        <p:spPr>
          <a:ln/>
        </p:spPr>
        <p:txBody>
          <a:bodyPr/>
          <a:lstStyle>
            <a:lvl1pPr>
              <a:defRPr/>
            </a:lvl1pPr>
          </a:lstStyle>
          <a:p>
            <a:pPr>
              <a:defRPr/>
            </a:pPr>
            <a:fld id="{2D3B88E6-407E-4FF4-B8E5-E083C98850A1}" type="slidenum">
              <a:rPr lang="en-US" altLang="en-US"/>
              <a:pPr>
                <a:defRPr/>
              </a:pPr>
              <a:t>‹#›</a:t>
            </a:fld>
            <a:endParaRPr lang="en-US" altLang="en-US"/>
          </a:p>
        </p:txBody>
      </p:sp>
    </p:spTree>
    <p:extLst>
      <p:ext uri="{BB962C8B-B14F-4D97-AF65-F5344CB8AC3E}">
        <p14:creationId xmlns:p14="http://schemas.microsoft.com/office/powerpoint/2010/main" val="2343469773"/>
      </p:ext>
    </p:extLst>
  </p:cSld>
  <p:clrMapOvr>
    <a:masterClrMapping/>
  </p:clrMapOvr>
  <p:transition>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827B05-0437-4E73-A235-E683DF7483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C0A436-9FFB-4E9E-8C1D-A34C3856DA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8724B36-24CB-40C6-9E97-50FFF821F089}"/>
              </a:ext>
            </a:extLst>
          </p:cNvPr>
          <p:cNvSpPr>
            <a:spLocks noGrp="1" noChangeArrowheads="1"/>
          </p:cNvSpPr>
          <p:nvPr>
            <p:ph type="sldNum" sz="quarter" idx="12"/>
          </p:nvPr>
        </p:nvSpPr>
        <p:spPr>
          <a:ln/>
        </p:spPr>
        <p:txBody>
          <a:bodyPr/>
          <a:lstStyle>
            <a:lvl1pPr>
              <a:defRPr/>
            </a:lvl1pPr>
          </a:lstStyle>
          <a:p>
            <a:pPr>
              <a:defRPr/>
            </a:pPr>
            <a:fld id="{BCB79339-2E27-443B-A5E0-A06BA0011122}" type="slidenum">
              <a:rPr lang="en-US" altLang="en-US"/>
              <a:pPr>
                <a:defRPr/>
              </a:pPr>
              <a:t>‹#›</a:t>
            </a:fld>
            <a:endParaRPr lang="en-US" altLang="en-US"/>
          </a:p>
        </p:txBody>
      </p:sp>
    </p:spTree>
    <p:extLst>
      <p:ext uri="{BB962C8B-B14F-4D97-AF65-F5344CB8AC3E}">
        <p14:creationId xmlns:p14="http://schemas.microsoft.com/office/powerpoint/2010/main" val="2876096047"/>
      </p:ext>
    </p:extLst>
  </p:cSld>
  <p:clrMapOvr>
    <a:masterClrMapping/>
  </p:clrMapOvr>
  <p:transition>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5312A2-9A9F-46DE-BEE3-11A22CB7B0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D76914-2CD2-4DBE-9461-0C72AB5161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1D95B3-53E5-4118-9768-A1016AF72CD3}"/>
              </a:ext>
            </a:extLst>
          </p:cNvPr>
          <p:cNvSpPr>
            <a:spLocks noGrp="1" noChangeArrowheads="1"/>
          </p:cNvSpPr>
          <p:nvPr>
            <p:ph type="sldNum" sz="quarter" idx="12"/>
          </p:nvPr>
        </p:nvSpPr>
        <p:spPr>
          <a:ln/>
        </p:spPr>
        <p:txBody>
          <a:bodyPr/>
          <a:lstStyle>
            <a:lvl1pPr>
              <a:defRPr/>
            </a:lvl1pPr>
          </a:lstStyle>
          <a:p>
            <a:pPr>
              <a:defRPr/>
            </a:pPr>
            <a:fld id="{1C81DA12-4EF4-480F-9285-32CD0E8CBB73}" type="slidenum">
              <a:rPr lang="en-US" altLang="en-US"/>
              <a:pPr>
                <a:defRPr/>
              </a:pPr>
              <a:t>‹#›</a:t>
            </a:fld>
            <a:endParaRPr lang="en-US" altLang="en-US"/>
          </a:p>
        </p:txBody>
      </p:sp>
    </p:spTree>
    <p:extLst>
      <p:ext uri="{BB962C8B-B14F-4D97-AF65-F5344CB8AC3E}">
        <p14:creationId xmlns:p14="http://schemas.microsoft.com/office/powerpoint/2010/main" val="667115834"/>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1A9808-2AF2-42AB-9824-7CE7BD064E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7D9121-5B85-49BD-BA81-5054FE295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353C43-50DF-4EF6-A24B-B02ECAD59A8A}"/>
              </a:ext>
            </a:extLst>
          </p:cNvPr>
          <p:cNvSpPr>
            <a:spLocks noGrp="1" noChangeArrowheads="1"/>
          </p:cNvSpPr>
          <p:nvPr>
            <p:ph type="sldNum" sz="quarter" idx="12"/>
          </p:nvPr>
        </p:nvSpPr>
        <p:spPr>
          <a:ln/>
        </p:spPr>
        <p:txBody>
          <a:bodyPr/>
          <a:lstStyle>
            <a:lvl1pPr>
              <a:defRPr/>
            </a:lvl1pPr>
          </a:lstStyle>
          <a:p>
            <a:pPr>
              <a:defRPr/>
            </a:pPr>
            <a:fld id="{E663E884-651B-4E98-9B74-C9BF2A87DBDD}" type="slidenum">
              <a:rPr lang="en-US" altLang="en-US"/>
              <a:pPr>
                <a:defRPr/>
              </a:pPr>
              <a:t>‹#›</a:t>
            </a:fld>
            <a:endParaRPr lang="en-US" altLang="en-US"/>
          </a:p>
        </p:txBody>
      </p:sp>
    </p:spTree>
    <p:extLst>
      <p:ext uri="{BB962C8B-B14F-4D97-AF65-F5344CB8AC3E}">
        <p14:creationId xmlns:p14="http://schemas.microsoft.com/office/powerpoint/2010/main" val="2479391799"/>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1481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C8B896F-ECCA-48E0-8278-4AC98705F3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836A93-25EF-4005-A888-8A35173D8D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1FC38D-12F8-4C6C-BA69-4205FA2F3273}"/>
              </a:ext>
            </a:extLst>
          </p:cNvPr>
          <p:cNvSpPr>
            <a:spLocks noGrp="1" noChangeArrowheads="1"/>
          </p:cNvSpPr>
          <p:nvPr>
            <p:ph type="sldNum" sz="quarter" idx="12"/>
          </p:nvPr>
        </p:nvSpPr>
        <p:spPr>
          <a:ln/>
        </p:spPr>
        <p:txBody>
          <a:bodyPr/>
          <a:lstStyle>
            <a:lvl1pPr>
              <a:defRPr/>
            </a:lvl1pPr>
          </a:lstStyle>
          <a:p>
            <a:pPr>
              <a:defRPr/>
            </a:pPr>
            <a:fld id="{F1BE8686-720F-493F-BD84-84C0C0170401}" type="slidenum">
              <a:rPr lang="en-US" altLang="en-US"/>
              <a:pPr>
                <a:defRPr/>
              </a:pPr>
              <a:t>‹#›</a:t>
            </a:fld>
            <a:endParaRPr lang="en-US" altLang="en-US"/>
          </a:p>
        </p:txBody>
      </p:sp>
    </p:spTree>
    <p:extLst>
      <p:ext uri="{BB962C8B-B14F-4D97-AF65-F5344CB8AC3E}">
        <p14:creationId xmlns:p14="http://schemas.microsoft.com/office/powerpoint/2010/main" val="3225512018"/>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17FC549-89F4-475D-8664-66734FC8DB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6D0917-F7A6-4EE7-8D51-38BD0092F8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E7116C-032A-492B-9661-B53B7554CD96}"/>
              </a:ext>
            </a:extLst>
          </p:cNvPr>
          <p:cNvSpPr>
            <a:spLocks noGrp="1" noChangeArrowheads="1"/>
          </p:cNvSpPr>
          <p:nvPr>
            <p:ph type="sldNum" sz="quarter" idx="12"/>
          </p:nvPr>
        </p:nvSpPr>
        <p:spPr>
          <a:ln/>
        </p:spPr>
        <p:txBody>
          <a:bodyPr/>
          <a:lstStyle>
            <a:lvl1pPr>
              <a:defRPr/>
            </a:lvl1pPr>
          </a:lstStyle>
          <a:p>
            <a:pPr>
              <a:defRPr/>
            </a:pPr>
            <a:fld id="{C5D78BFB-8960-4D30-8AA4-7F91285F2841}" type="slidenum">
              <a:rPr lang="en-US" altLang="en-US"/>
              <a:pPr>
                <a:defRPr/>
              </a:pPr>
              <a:t>‹#›</a:t>
            </a:fld>
            <a:endParaRPr lang="en-US" altLang="en-US"/>
          </a:p>
        </p:txBody>
      </p:sp>
    </p:spTree>
    <p:extLst>
      <p:ext uri="{BB962C8B-B14F-4D97-AF65-F5344CB8AC3E}">
        <p14:creationId xmlns:p14="http://schemas.microsoft.com/office/powerpoint/2010/main" val="2165476247"/>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792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579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2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36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3637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40" r:id="rId9"/>
    <p:sldLayoutId id="2147483725" r:id="rId10"/>
    <p:sldLayoutId id="2147483724" r:id="rId11"/>
    <p:sldLayoutId id="2147483723" r:id="rId12"/>
    <p:sldLayoutId id="2147483722" r:id="rId13"/>
    <p:sldLayoutId id="2147483721" r:id="rId14"/>
    <p:sldLayoutId id="2147483720" r:id="rId15"/>
    <p:sldLayoutId id="2147483719" r:id="rId16"/>
    <p:sldLayoutId id="2147483718" r:id="rId17"/>
    <p:sldLayoutId id="2147483715" r:id="rId18"/>
    <p:sldLayoutId id="2147483714" r:id="rId19"/>
    <p:sldLayoutId id="2147483669" r:id="rId20"/>
    <p:sldLayoutId id="2147483670" r:id="rId21"/>
    <p:sldLayoutId id="2147483671" r:id="rId22"/>
    <p:sldLayoutId id="2147483672" r:id="rId23"/>
    <p:sldLayoutId id="2147483673" r:id="rId24"/>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66F68-A2EB-420B-90A7-617F7D0EF1C0}" type="datetimeFigureOut">
              <a:rPr lang="zh-CN" altLang="en-US" smtClean="0"/>
              <a:t>2021/12/5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5F4B8-7C5A-4A55-9E86-71D3B35ADD51}" type="slidenum">
              <a:rPr lang="zh-CN" altLang="en-US" smtClean="0"/>
              <a:t>‹#›</a:t>
            </a:fld>
            <a:endParaRPr lang="zh-CN" altLang="en-US"/>
          </a:p>
        </p:txBody>
      </p:sp>
    </p:spTree>
    <p:extLst>
      <p:ext uri="{BB962C8B-B14F-4D97-AF65-F5344CB8AC3E}">
        <p14:creationId xmlns:p14="http://schemas.microsoft.com/office/powerpoint/2010/main" val="2020103142"/>
      </p:ext>
    </p:extLst>
  </p:cSld>
  <p:clrMap bg1="lt1" tx1="dk1" bg2="lt2" tx2="dk2" accent1="accent1" accent2="accent2" accent3="accent3" accent4="accent4" accent5="accent5" accent6="accent6" hlink="hlink" folHlink="folHlink"/>
  <p:sldLayoutIdLst>
    <p:sldLayoutId id="2147483675" r:id="rId1"/>
    <p:sldLayoutId id="2147483726" r:id="rId2"/>
    <p:sldLayoutId id="2147483716" r:id="rId3"/>
    <p:sldLayoutId id="2147483687" r:id="rId4"/>
    <p:sldLayoutId id="2147483717" r:id="rId5"/>
    <p:sldLayoutId id="2147483686"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994ED9-A127-4BB9-B956-F3A32127D88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094EE61-A630-4766-B293-A323E9E99D2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EDA3D15-8B11-46FA-84C3-48BD339D162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FEC3A86A-99FE-43AD-BB7E-F1CD597A68EE}"/>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483F0265-3847-40C5-81DD-212F5FDB550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7F4D2031-29DF-4382-9715-9546FC8845DC}" type="slidenum">
              <a:rPr lang="en-US" altLang="en-US"/>
              <a:pPr>
                <a:defRPr/>
              </a:pPr>
              <a:t>‹#›</a:t>
            </a:fld>
            <a:endParaRPr lang="en-US" altLang="en-US"/>
          </a:p>
        </p:txBody>
      </p:sp>
    </p:spTree>
    <p:extLst>
      <p:ext uri="{BB962C8B-B14F-4D97-AF65-F5344CB8AC3E}">
        <p14:creationId xmlns:p14="http://schemas.microsoft.com/office/powerpoint/2010/main" val="2201185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5.emf"/><Relationship Id="rId10" Type="http://schemas.openxmlformats.org/officeDocument/2006/relationships/image" Target="../media/image34.png"/><Relationship Id="rId4" Type="http://schemas.openxmlformats.org/officeDocument/2006/relationships/image" Target="../media/image29.emf"/><Relationship Id="rId9" Type="http://schemas.openxmlformats.org/officeDocument/2006/relationships/image" Target="../media/image33.png"/><Relationship Id="rId1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CC01C07-0DBB-4AEB-9ED9-2285C2CD8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8" y="1240"/>
            <a:ext cx="12187592" cy="6855520"/>
          </a:xfrm>
          <a:prstGeom prst="rect">
            <a:avLst/>
          </a:prstGeom>
        </p:spPr>
      </p:pic>
      <p:grpSp>
        <p:nvGrpSpPr>
          <p:cNvPr id="5" name="组合 4">
            <a:extLst>
              <a:ext uri="{FF2B5EF4-FFF2-40B4-BE49-F238E27FC236}">
                <a16:creationId xmlns:a16="http://schemas.microsoft.com/office/drawing/2014/main" id="{BB0816A5-E225-48FB-ABEB-23989AF218D3}"/>
              </a:ext>
            </a:extLst>
          </p:cNvPr>
          <p:cNvGrpSpPr/>
          <p:nvPr/>
        </p:nvGrpSpPr>
        <p:grpSpPr>
          <a:xfrm>
            <a:off x="1749286" y="1543437"/>
            <a:ext cx="8322366" cy="2345071"/>
            <a:chOff x="1729346" y="1584611"/>
            <a:chExt cx="8324292" cy="2345613"/>
          </a:xfrm>
        </p:grpSpPr>
        <p:sp>
          <p:nvSpPr>
            <p:cNvPr id="6" name="18">
              <a:extLst>
                <a:ext uri="{FF2B5EF4-FFF2-40B4-BE49-F238E27FC236}">
                  <a16:creationId xmlns:a16="http://schemas.microsoft.com/office/drawing/2014/main" id="{E6842D72-6E17-4C24-8449-9E5538892A53}"/>
                </a:ext>
              </a:extLst>
            </p:cNvPr>
            <p:cNvSpPr>
              <a:spLocks noChangeArrowheads="1"/>
            </p:cNvSpPr>
            <p:nvPr>
              <p:custDataLst>
                <p:tags r:id="rId1"/>
              </p:custDataLst>
            </p:nvPr>
          </p:nvSpPr>
          <p:spPr bwMode="auto">
            <a:xfrm>
              <a:off x="1729346" y="2575694"/>
              <a:ext cx="8324292" cy="13545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4217" fontAlgn="base">
                <a:spcBef>
                  <a:spcPct val="0"/>
                </a:spcBef>
                <a:spcAft>
                  <a:spcPct val="0"/>
                </a:spcAft>
              </a:pPr>
              <a:r>
                <a:rPr lang="en-US" altLang="zh-CN" sz="4400" b="1" dirty="0">
                  <a:solidFill>
                    <a:srgbClr val="FF0000"/>
                  </a:solidFill>
                  <a:latin typeface="Arial" panose="020B0604020202020204" pitchFamily="34" charset="0"/>
                  <a:cs typeface="Arial" panose="020B0604020202020204" pitchFamily="34" charset="0"/>
                  <a:sym typeface="+mn-lt"/>
                </a:rPr>
                <a:t>Nghe – </a:t>
              </a:r>
              <a:r>
                <a:rPr lang="en-US" altLang="zh-CN" sz="4400" b="1" dirty="0" err="1">
                  <a:solidFill>
                    <a:srgbClr val="FF0000"/>
                  </a:solidFill>
                  <a:latin typeface="Arial" panose="020B0604020202020204" pitchFamily="34" charset="0"/>
                  <a:cs typeface="Arial" panose="020B0604020202020204" pitchFamily="34" charset="0"/>
                  <a:sym typeface="+mn-lt"/>
                </a:rPr>
                <a:t>kể</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Kéo</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cây</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lúa</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lên</a:t>
              </a:r>
              <a:endParaRPr lang="en-US" altLang="zh-CN" sz="4400" b="1" dirty="0">
                <a:solidFill>
                  <a:srgbClr val="FF0000"/>
                </a:solidFill>
                <a:latin typeface="Arial" panose="020B0604020202020204" pitchFamily="34" charset="0"/>
                <a:cs typeface="Arial" panose="020B0604020202020204" pitchFamily="34" charset="0"/>
                <a:sym typeface="+mn-lt"/>
              </a:endParaRPr>
            </a:p>
            <a:p>
              <a:pPr algn="ctr" defTabSz="914217" fontAlgn="base">
                <a:spcBef>
                  <a:spcPct val="0"/>
                </a:spcBef>
                <a:spcAft>
                  <a:spcPct val="0"/>
                </a:spcAft>
              </a:pPr>
              <a:r>
                <a:rPr lang="en-US" altLang="zh-CN" sz="4400" b="1" dirty="0" err="1">
                  <a:solidFill>
                    <a:srgbClr val="FF0000"/>
                  </a:solidFill>
                  <a:latin typeface="Arial" panose="020B0604020202020204" pitchFamily="34" charset="0"/>
                  <a:cs typeface="Arial" panose="020B0604020202020204" pitchFamily="34" charset="0"/>
                  <a:sym typeface="+mn-lt"/>
                </a:rPr>
                <a:t>Nói</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về</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thành</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thị</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nông</a:t>
              </a:r>
              <a:r>
                <a:rPr lang="en-US" altLang="zh-CN" sz="4400" b="1" dirty="0">
                  <a:solidFill>
                    <a:srgbClr val="FF0000"/>
                  </a:solidFill>
                  <a:latin typeface="Arial" panose="020B0604020202020204" pitchFamily="34" charset="0"/>
                  <a:cs typeface="Arial" panose="020B0604020202020204" pitchFamily="34" charset="0"/>
                  <a:sym typeface="+mn-lt"/>
                </a:rPr>
                <a:t> </a:t>
              </a:r>
              <a:r>
                <a:rPr lang="en-US" altLang="zh-CN" sz="4400" b="1" dirty="0" err="1">
                  <a:solidFill>
                    <a:srgbClr val="FF0000"/>
                  </a:solidFill>
                  <a:latin typeface="Arial" panose="020B0604020202020204" pitchFamily="34" charset="0"/>
                  <a:cs typeface="Arial" panose="020B0604020202020204" pitchFamily="34" charset="0"/>
                  <a:sym typeface="+mn-lt"/>
                </a:rPr>
                <a:t>thôn</a:t>
              </a:r>
              <a:endParaRPr lang="en-US" altLang="zh-CN" sz="4400" b="1" dirty="0">
                <a:solidFill>
                  <a:srgbClr val="FF0000"/>
                </a:solidFill>
                <a:latin typeface="Arial" panose="020B0604020202020204" pitchFamily="34" charset="0"/>
                <a:cs typeface="Arial" panose="020B0604020202020204" pitchFamily="34" charset="0"/>
                <a:sym typeface="+mn-lt"/>
              </a:endParaRPr>
            </a:p>
          </p:txBody>
        </p:sp>
        <p:sp>
          <p:nvSpPr>
            <p:cNvPr id="7" name="18">
              <a:extLst>
                <a:ext uri="{FF2B5EF4-FFF2-40B4-BE49-F238E27FC236}">
                  <a16:creationId xmlns:a16="http://schemas.microsoft.com/office/drawing/2014/main" id="{56D1C822-1208-427F-8D52-03D53F6ED7C3}"/>
                </a:ext>
              </a:extLst>
            </p:cNvPr>
            <p:cNvSpPr>
              <a:spLocks noChangeArrowheads="1"/>
            </p:cNvSpPr>
            <p:nvPr>
              <p:custDataLst>
                <p:tags r:id="rId2"/>
              </p:custDataLst>
            </p:nvPr>
          </p:nvSpPr>
          <p:spPr bwMode="auto">
            <a:xfrm>
              <a:off x="3372611" y="1584611"/>
              <a:ext cx="4602606" cy="738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4217" fontAlgn="base">
                <a:spcBef>
                  <a:spcPct val="0"/>
                </a:spcBef>
                <a:spcAft>
                  <a:spcPct val="0"/>
                </a:spcAft>
              </a:pPr>
              <a:r>
                <a:rPr lang="en-US" altLang="zh-CN" sz="4800" b="1" dirty="0" err="1">
                  <a:solidFill>
                    <a:srgbClr val="2C6181"/>
                  </a:solidFill>
                  <a:latin typeface="Arial" panose="020B0604020202020204" pitchFamily="34" charset="0"/>
                  <a:cs typeface="Arial" panose="020B0604020202020204" pitchFamily="34" charset="0"/>
                  <a:sym typeface="+mn-lt"/>
                </a:rPr>
                <a:t>Tập</a:t>
              </a:r>
              <a:r>
                <a:rPr lang="en-US" altLang="zh-CN" sz="4800" b="1" dirty="0">
                  <a:solidFill>
                    <a:srgbClr val="2C6181"/>
                  </a:solidFill>
                  <a:latin typeface="Arial" panose="020B0604020202020204" pitchFamily="34" charset="0"/>
                  <a:cs typeface="Arial" panose="020B0604020202020204" pitchFamily="34" charset="0"/>
                  <a:sym typeface="+mn-lt"/>
                </a:rPr>
                <a:t> </a:t>
              </a:r>
              <a:r>
                <a:rPr lang="en-US" altLang="zh-CN" sz="4800" b="1" dirty="0" err="1">
                  <a:solidFill>
                    <a:srgbClr val="2C6181"/>
                  </a:solidFill>
                  <a:latin typeface="Arial" panose="020B0604020202020204" pitchFamily="34" charset="0"/>
                  <a:cs typeface="Arial" panose="020B0604020202020204" pitchFamily="34" charset="0"/>
                  <a:sym typeface="+mn-lt"/>
                </a:rPr>
                <a:t>làm</a:t>
              </a:r>
              <a:r>
                <a:rPr lang="en-US" altLang="zh-CN" sz="4800" b="1" dirty="0">
                  <a:solidFill>
                    <a:srgbClr val="2C6181"/>
                  </a:solidFill>
                  <a:latin typeface="Arial" panose="020B0604020202020204" pitchFamily="34" charset="0"/>
                  <a:cs typeface="Arial" panose="020B0604020202020204" pitchFamily="34" charset="0"/>
                  <a:sym typeface="+mn-lt"/>
                </a:rPr>
                <a:t> </a:t>
              </a:r>
              <a:r>
                <a:rPr lang="en-US" altLang="zh-CN" sz="4800" b="1" dirty="0" err="1">
                  <a:solidFill>
                    <a:srgbClr val="2C6181"/>
                  </a:solidFill>
                  <a:latin typeface="Arial" panose="020B0604020202020204" pitchFamily="34" charset="0"/>
                  <a:cs typeface="Arial" panose="020B0604020202020204" pitchFamily="34" charset="0"/>
                  <a:sym typeface="+mn-lt"/>
                </a:rPr>
                <a:t>văn</a:t>
              </a:r>
              <a:endParaRPr lang="en-US" altLang="zh-CN" sz="4800" b="1" dirty="0">
                <a:solidFill>
                  <a:srgbClr val="2C6181"/>
                </a:solidFill>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 presetClass="entr" presetSubtype="1" fill="hold" nodeType="afterEffect" p14:presetBounceEnd="46667">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6667">
                                          <p:cBhvr additive="base">
                                            <p:cTn id="11" dur="750" fill="hold"/>
                                            <p:tgtEl>
                                              <p:spTgt spid="5"/>
                                            </p:tgtEl>
                                            <p:attrNameLst>
                                              <p:attrName>ppt_x</p:attrName>
                                            </p:attrNameLst>
                                          </p:cBhvr>
                                          <p:tavLst>
                                            <p:tav tm="0">
                                              <p:val>
                                                <p:strVal val="#ppt_x"/>
                                              </p:val>
                                            </p:tav>
                                            <p:tav tm="100000">
                                              <p:val>
                                                <p:strVal val="#ppt_x"/>
                                              </p:val>
                                            </p:tav>
                                          </p:tavLst>
                                        </p:anim>
                                        <p:anim calcmode="lin" valueType="num" p14:bounceEnd="46667">
                                          <p:cBhvr additive="base">
                                            <p:cTn id="12"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17"/>
                                      </p:stCondLst>
                                      <p:iterate type="lt">
                                        <p:tmPct val="3000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50"/>
                                            <p:tgtEl>
                                              <p:spTgt spid="11"/>
                                            </p:tgtEl>
                                          </p:cBhvr>
                                        </p:animEffect>
                                      </p:childTnLst>
                                    </p:cTn>
                                  </p:par>
                                </p:childTnLst>
                              </p:cTn>
                            </p:par>
                            <p:par>
                              <p:cTn id="23" fill="hold">
                                <p:stCondLst>
                                  <p:cond delay="4887"/>
                                </p:stCondLst>
                                <p:childTnLst>
                                  <p:par>
                                    <p:cTn id="24" presetID="1" presetClass="mediacall" presetSubtype="0" fill="hold" nodeType="afterEffect">
                                      <p:stCondLst>
                                        <p:cond delay="0"/>
                                      </p:stCondLst>
                                      <p:childTnLst>
                                        <p:cmd type="call" cmd="playFrom(0.0)">
                                          <p:cBhvr>
                                            <p:cTn id="25"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hold" display="0">
                      <p:stCondLst>
                        <p:cond delay="indefinite"/>
                      </p:stCondLst>
                      <p:endCondLst>
                        <p:cond evt="onStopAudio" delay="0">
                          <p:tgtEl>
                            <p:sldTgt/>
                          </p:tgtEl>
                        </p:cond>
                      </p:endCondLst>
                    </p:cTn>
                    <p:tgtEl>
                      <p:spTgt spid="4"/>
                    </p:tgtEl>
                  </p:cMediaNode>
                </p:audio>
              </p:childTnLst>
            </p:cTn>
          </p:par>
        </p:tnLst>
        <p:bldLst>
          <p:bldP spid="10" grpId="0"/>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7A73773A-2775-4740-8360-EF4FF66D6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9" y="151171"/>
            <a:ext cx="510283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1" name="Picture 5">
            <a:extLst>
              <a:ext uri="{FF2B5EF4-FFF2-40B4-BE49-F238E27FC236}">
                <a16:creationId xmlns:a16="http://schemas.microsoft.com/office/drawing/2014/main" id="{9BD8D593-2BB6-4890-A3FB-BE8063362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990" y="3429000"/>
            <a:ext cx="526239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2" name="Picture 6">
            <a:extLst>
              <a:ext uri="{FF2B5EF4-FFF2-40B4-BE49-F238E27FC236}">
                <a16:creationId xmlns:a16="http://schemas.microsoft.com/office/drawing/2014/main" id="{EDD08E27-D0CA-434E-9461-A15B2ACE8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39" y="3448665"/>
            <a:ext cx="510283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3" name="Picture 7">
            <a:extLst>
              <a:ext uri="{FF2B5EF4-FFF2-40B4-BE49-F238E27FC236}">
                <a16:creationId xmlns:a16="http://schemas.microsoft.com/office/drawing/2014/main" id="{B677536F-7569-4C54-9F34-41262EAFD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989" y="129951"/>
            <a:ext cx="5262394" cy="324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541C5600-7392-4E13-BB4F-D80DEB49A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3627"/>
            <a:ext cx="53373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5" name="Picture 5">
            <a:extLst>
              <a:ext uri="{FF2B5EF4-FFF2-40B4-BE49-F238E27FC236}">
                <a16:creationId xmlns:a16="http://schemas.microsoft.com/office/drawing/2014/main" id="{4439658B-2446-45E9-A344-A0FB043B9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87" y="263627"/>
            <a:ext cx="53373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6" name="Picture 6">
            <a:extLst>
              <a:ext uri="{FF2B5EF4-FFF2-40B4-BE49-F238E27FC236}">
                <a16:creationId xmlns:a16="http://schemas.microsoft.com/office/drawing/2014/main" id="{EB2A418F-BAAF-43C8-B546-470084A78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199" y="3581400"/>
            <a:ext cx="5337311"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7" name="Picture 6" descr="18844_view">
            <a:extLst>
              <a:ext uri="{FF2B5EF4-FFF2-40B4-BE49-F238E27FC236}">
                <a16:creationId xmlns:a16="http://schemas.microsoft.com/office/drawing/2014/main" id="{D0AB478B-A99D-4C37-A125-E50D7B655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87" y="3639104"/>
            <a:ext cx="5487255" cy="320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A402F3D-AFFB-49D9-9971-26B67DCE2BF7}"/>
              </a:ext>
            </a:extLst>
          </p:cNvPr>
          <p:cNvSpPr>
            <a:spLocks noGrp="1" noChangeArrowheads="1"/>
          </p:cNvSpPr>
          <p:nvPr>
            <p:ph type="title"/>
          </p:nvPr>
        </p:nvSpPr>
        <p:spPr>
          <a:xfrm>
            <a:off x="533400" y="-170657"/>
            <a:ext cx="10972800" cy="1143000"/>
          </a:xfrm>
        </p:spPr>
        <p:txBody>
          <a:bodyPr/>
          <a:lstStyle/>
          <a:p>
            <a:r>
              <a:rPr lang="en-US" altLang="en-US" dirty="0" err="1"/>
              <a:t>Đường</a:t>
            </a:r>
            <a:r>
              <a:rPr lang="en-US" altLang="en-US" dirty="0"/>
              <a:t> </a:t>
            </a:r>
            <a:r>
              <a:rPr lang="en-US" altLang="en-US" dirty="0" err="1"/>
              <a:t>phố</a:t>
            </a:r>
            <a:endParaRPr lang="en-US" altLang="en-US" dirty="0"/>
          </a:p>
        </p:txBody>
      </p:sp>
      <p:sp>
        <p:nvSpPr>
          <p:cNvPr id="19459" name="Content Placeholder 2">
            <a:extLst>
              <a:ext uri="{FF2B5EF4-FFF2-40B4-BE49-F238E27FC236}">
                <a16:creationId xmlns:a16="http://schemas.microsoft.com/office/drawing/2014/main" id="{F3363818-7121-4B4A-83CE-80FC948FA3CD}"/>
              </a:ext>
            </a:extLst>
          </p:cNvPr>
          <p:cNvSpPr>
            <a:spLocks noGrp="1" noChangeArrowheads="1"/>
          </p:cNvSpPr>
          <p:nvPr>
            <p:ph idx="1"/>
          </p:nvPr>
        </p:nvSpPr>
        <p:spPr/>
        <p:txBody>
          <a:bodyPr/>
          <a:lstStyle/>
          <a:p>
            <a:endParaRPr lang="en-US" altLang="en-US"/>
          </a:p>
        </p:txBody>
      </p:sp>
      <p:pic>
        <p:nvPicPr>
          <p:cNvPr id="19460" name="Picture 2" descr="Hình ảnh đường phố Hà Nội ngày tắc đường nghiêm trọng nhất trong năm | Báo  Dân trí">
            <a:extLst>
              <a:ext uri="{FF2B5EF4-FFF2-40B4-BE49-F238E27FC236}">
                <a16:creationId xmlns:a16="http://schemas.microsoft.com/office/drawing/2014/main" id="{3B459245-16E5-4D0F-BF21-101D05415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983" y="972343"/>
            <a:ext cx="9568069" cy="53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95A0983-E8B5-4C3F-ACDA-FBCB0AD4A1E5}"/>
              </a:ext>
            </a:extLst>
          </p:cNvPr>
          <p:cNvSpPr>
            <a:spLocks noGrp="1" noChangeArrowheads="1"/>
          </p:cNvSpPr>
          <p:nvPr>
            <p:ph type="title"/>
          </p:nvPr>
        </p:nvSpPr>
        <p:spPr/>
        <p:txBody>
          <a:bodyPr/>
          <a:lstStyle/>
          <a:p>
            <a:endParaRPr lang="en-US" altLang="en-US"/>
          </a:p>
        </p:txBody>
      </p:sp>
      <p:sp>
        <p:nvSpPr>
          <p:cNvPr id="20483" name="Content Placeholder 2">
            <a:extLst>
              <a:ext uri="{FF2B5EF4-FFF2-40B4-BE49-F238E27FC236}">
                <a16:creationId xmlns:a16="http://schemas.microsoft.com/office/drawing/2014/main" id="{3DE24D67-8A75-4806-80C4-895C80CF78B0}"/>
              </a:ext>
            </a:extLst>
          </p:cNvPr>
          <p:cNvSpPr>
            <a:spLocks noGrp="1" noChangeArrowheads="1"/>
          </p:cNvSpPr>
          <p:nvPr>
            <p:ph idx="1"/>
          </p:nvPr>
        </p:nvSpPr>
        <p:spPr/>
        <p:txBody>
          <a:bodyPr/>
          <a:lstStyle/>
          <a:p>
            <a:endParaRPr lang="en-US" altLang="en-US"/>
          </a:p>
        </p:txBody>
      </p:sp>
      <p:pic>
        <p:nvPicPr>
          <p:cNvPr id="20484" name="Picture 2" descr="Ảnh Đường phố TPHCM vắng lặng ngày đầu năm mới">
            <a:extLst>
              <a:ext uri="{FF2B5EF4-FFF2-40B4-BE49-F238E27FC236}">
                <a16:creationId xmlns:a16="http://schemas.microsoft.com/office/drawing/2014/main" id="{1D4FF380-F068-4E4B-BECA-79312183E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13" y="573800"/>
            <a:ext cx="9746974" cy="596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93F9929-A278-4B78-AEEA-143603CF2B03}"/>
              </a:ext>
            </a:extLst>
          </p:cNvPr>
          <p:cNvSpPr>
            <a:spLocks noGrp="1" noChangeArrowheads="1"/>
          </p:cNvSpPr>
          <p:nvPr>
            <p:ph type="title"/>
          </p:nvPr>
        </p:nvSpPr>
        <p:spPr/>
        <p:txBody>
          <a:bodyPr/>
          <a:lstStyle/>
          <a:p>
            <a:endParaRPr lang="en-US" altLang="en-US"/>
          </a:p>
        </p:txBody>
      </p:sp>
      <p:pic>
        <p:nvPicPr>
          <p:cNvPr id="21507" name="Picture 2" descr="Ảnh đẹp thủ đô Hà Nội làm sao xuyến lòng người">
            <a:extLst>
              <a:ext uri="{FF2B5EF4-FFF2-40B4-BE49-F238E27FC236}">
                <a16:creationId xmlns:a16="http://schemas.microsoft.com/office/drawing/2014/main" id="{A76D943F-0B8F-44CD-8249-ECD850D973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838201"/>
            <a:ext cx="8382000" cy="5745163"/>
          </a:xfrm>
        </p:spPr>
      </p:pic>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0DC2358-31DB-464A-A7FA-68558F83C982}"/>
              </a:ext>
            </a:extLst>
          </p:cNvPr>
          <p:cNvSpPr>
            <a:spLocks noGrp="1" noChangeArrowheads="1"/>
          </p:cNvSpPr>
          <p:nvPr>
            <p:ph type="title"/>
          </p:nvPr>
        </p:nvSpPr>
        <p:spPr>
          <a:xfrm>
            <a:off x="516835" y="0"/>
            <a:ext cx="10972800" cy="1143000"/>
          </a:xfrm>
        </p:spPr>
        <p:txBody>
          <a:bodyPr/>
          <a:lstStyle/>
          <a:p>
            <a:r>
              <a:rPr lang="en-US" altLang="en-US" dirty="0" err="1"/>
              <a:t>Tòa</a:t>
            </a:r>
            <a:r>
              <a:rPr lang="en-US" altLang="en-US" dirty="0"/>
              <a:t> </a:t>
            </a:r>
            <a:r>
              <a:rPr lang="en-US" altLang="en-US" dirty="0" err="1"/>
              <a:t>nhà</a:t>
            </a:r>
            <a:endParaRPr lang="en-US" altLang="en-US" dirty="0"/>
          </a:p>
        </p:txBody>
      </p:sp>
      <p:pic>
        <p:nvPicPr>
          <p:cNvPr id="22531" name="Picture 2" descr="5 tòa nhà cao nhất TP.HCM với những con số khiến bạn bất ngờ | Đời sống |  Thanh Niên">
            <a:extLst>
              <a:ext uri="{FF2B5EF4-FFF2-40B4-BE49-F238E27FC236}">
                <a16:creationId xmlns:a16="http://schemas.microsoft.com/office/drawing/2014/main" id="{5CE74BAA-CFC0-4158-AF49-5729D9D6FB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8190" y="1274903"/>
            <a:ext cx="8736829" cy="5072889"/>
          </a:xfrm>
        </p:spPr>
      </p:pic>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86E4CBE-5522-4221-85E3-C6F0BCBB8161}"/>
              </a:ext>
            </a:extLst>
          </p:cNvPr>
          <p:cNvSpPr>
            <a:spLocks noGrp="1" noChangeArrowheads="1"/>
          </p:cNvSpPr>
          <p:nvPr>
            <p:ph type="title"/>
          </p:nvPr>
        </p:nvSpPr>
        <p:spPr/>
        <p:txBody>
          <a:bodyPr/>
          <a:lstStyle/>
          <a:p>
            <a:endParaRPr lang="en-US" altLang="en-US" dirty="0"/>
          </a:p>
        </p:txBody>
      </p:sp>
      <p:pic>
        <p:nvPicPr>
          <p:cNvPr id="24579" name="Picture 2" descr="Vẻ đẹp của 10 tòa nhà cao nhất Việt Nam - Du lịch">
            <a:extLst>
              <a:ext uri="{FF2B5EF4-FFF2-40B4-BE49-F238E27FC236}">
                <a16:creationId xmlns:a16="http://schemas.microsoft.com/office/drawing/2014/main" id="{FA7BA21E-A910-499B-93EA-530ADCF976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7689" y="655464"/>
            <a:ext cx="9656621" cy="5547071"/>
          </a:xfrm>
        </p:spPr>
      </p:pic>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93BBD-13AA-49E4-A9AB-AEEC9288A83F}"/>
              </a:ext>
            </a:extLst>
          </p:cNvPr>
          <p:cNvSpPr/>
          <p:nvPr/>
        </p:nvSpPr>
        <p:spPr>
          <a:xfrm>
            <a:off x="331305" y="2879035"/>
            <a:ext cx="2213113" cy="1656522"/>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a. </a:t>
            </a:r>
            <a:r>
              <a:rPr lang="en-US" sz="3200" dirty="0" err="1">
                <a:solidFill>
                  <a:schemeClr val="tx1"/>
                </a:solidFill>
                <a:latin typeface="Arial" panose="020B0604020202020204" pitchFamily="34" charset="0"/>
                <a:cs typeface="Arial" panose="020B0604020202020204" pitchFamily="34" charset="0"/>
              </a:rPr>
              <a:t>Nhờ</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đâu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em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biết</a:t>
            </a:r>
            <a:endParaRPr lang="en-US" sz="3200" dirty="0">
              <a:solidFill>
                <a:schemeClr val="tx1"/>
              </a:solidFill>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AF34FCED-2043-4583-B80F-4A4679D433BE}"/>
              </a:ext>
            </a:extLst>
          </p:cNvPr>
          <p:cNvCxnSpPr/>
          <p:nvPr/>
        </p:nvCxnSpPr>
        <p:spPr>
          <a:xfrm flipV="1">
            <a:off x="2517913" y="2279374"/>
            <a:ext cx="1643270" cy="689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C35CED2-5AE6-4EA3-88C1-F969E7955E9D}"/>
              </a:ext>
            </a:extLst>
          </p:cNvPr>
          <p:cNvSpPr/>
          <p:nvPr/>
        </p:nvSpPr>
        <p:spPr>
          <a:xfrm>
            <a:off x="4267200" y="1417982"/>
            <a:ext cx="4015409" cy="12059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internet, </a:t>
            </a:r>
            <a:r>
              <a:rPr lang="en-US" sz="2400" dirty="0" err="1">
                <a:latin typeface="Arial" panose="020B0604020202020204" pitchFamily="34" charset="0"/>
                <a:cs typeface="Arial" panose="020B0604020202020204" pitchFamily="34" charset="0"/>
              </a:rPr>
              <a:t>youtube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kể</a:t>
            </a:r>
            <a:r>
              <a:rPr lang="en-US" sz="2400" dirty="0">
                <a:latin typeface="Arial" panose="020B0604020202020204" pitchFamily="34"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A1B0724C-D05E-4BE7-A998-158639DA4C55}"/>
              </a:ext>
            </a:extLst>
          </p:cNvPr>
          <p:cNvSpPr/>
          <p:nvPr/>
        </p:nvSpPr>
        <p:spPr>
          <a:xfrm>
            <a:off x="4161183" y="4234071"/>
            <a:ext cx="4015409" cy="1205948"/>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latin typeface="Arial" panose="020B0604020202020204" pitchFamily="34" charset="0"/>
                <a:cs typeface="Arial" panose="020B0604020202020204" pitchFamily="34" charset="0"/>
              </a:rPr>
              <a:t>Đây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sống</a:t>
            </a:r>
            <a:endParaRPr lang="en-US" sz="24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4EE0FE57-83AA-4D04-B581-8F668B451CD7}"/>
              </a:ext>
            </a:extLst>
          </p:cNvPr>
          <p:cNvCxnSpPr>
            <a:cxnSpLocks/>
          </p:cNvCxnSpPr>
          <p:nvPr/>
        </p:nvCxnSpPr>
        <p:spPr>
          <a:xfrm>
            <a:off x="2544418" y="4386470"/>
            <a:ext cx="1457739" cy="748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7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93BBD-13AA-49E4-A9AB-AEEC9288A83F}"/>
              </a:ext>
            </a:extLst>
          </p:cNvPr>
          <p:cNvSpPr/>
          <p:nvPr/>
        </p:nvSpPr>
        <p:spPr>
          <a:xfrm>
            <a:off x="304800" y="2017643"/>
            <a:ext cx="2213113" cy="311757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Cảnh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nông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ấn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6" name="Straight Arrow Connector 5">
            <a:extLst>
              <a:ext uri="{FF2B5EF4-FFF2-40B4-BE49-F238E27FC236}">
                <a16:creationId xmlns:a16="http://schemas.microsoft.com/office/drawing/2014/main" id="{AF34FCED-2043-4583-B80F-4A4679D433BE}"/>
              </a:ext>
            </a:extLst>
          </p:cNvPr>
          <p:cNvCxnSpPr>
            <a:cxnSpLocks/>
          </p:cNvCxnSpPr>
          <p:nvPr/>
        </p:nvCxnSpPr>
        <p:spPr>
          <a:xfrm flipV="1">
            <a:off x="2544418" y="2017643"/>
            <a:ext cx="1060174" cy="689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C35CED2-5AE6-4EA3-88C1-F969E7955E9D}"/>
              </a:ext>
            </a:extLst>
          </p:cNvPr>
          <p:cNvSpPr/>
          <p:nvPr/>
        </p:nvSpPr>
        <p:spPr>
          <a:xfrm>
            <a:off x="3783496" y="1355033"/>
            <a:ext cx="1795670" cy="12059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A1B0724C-D05E-4BE7-A998-158639DA4C55}"/>
              </a:ext>
            </a:extLst>
          </p:cNvPr>
          <p:cNvSpPr/>
          <p:nvPr/>
        </p:nvSpPr>
        <p:spPr>
          <a:xfrm>
            <a:off x="3935896" y="4263890"/>
            <a:ext cx="1795671" cy="1205948"/>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Straight Arrow Connector 8">
            <a:extLst>
              <a:ext uri="{FF2B5EF4-FFF2-40B4-BE49-F238E27FC236}">
                <a16:creationId xmlns:a16="http://schemas.microsoft.com/office/drawing/2014/main" id="{4EE0FE57-83AA-4D04-B581-8F668B451CD7}"/>
              </a:ext>
            </a:extLst>
          </p:cNvPr>
          <p:cNvCxnSpPr>
            <a:cxnSpLocks/>
          </p:cNvCxnSpPr>
          <p:nvPr/>
        </p:nvCxnSpPr>
        <p:spPr>
          <a:xfrm>
            <a:off x="2544418" y="4386470"/>
            <a:ext cx="1239078" cy="748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D4996CA-690A-4334-9F08-3844A34A5979}"/>
              </a:ext>
            </a:extLst>
          </p:cNvPr>
          <p:cNvSpPr txBox="1"/>
          <p:nvPr/>
        </p:nvSpPr>
        <p:spPr>
          <a:xfrm>
            <a:off x="6096000" y="225286"/>
            <a:ext cx="5035826"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Thanh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xóm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cửa</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thấp</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thưa</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thớt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Đường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đất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đổ</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bê</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tông</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thoáng</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bờ</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đê</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ruộng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CA9F6DB-747A-4B96-8CCD-77DAB3B64C02}"/>
              </a:ext>
            </a:extLst>
          </p:cNvPr>
          <p:cNvSpPr txBox="1"/>
          <p:nvPr/>
        </p:nvSpPr>
        <p:spPr>
          <a:xfrm>
            <a:off x="6460435" y="4263890"/>
            <a:ext cx="5035826"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Nhộn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nhịp</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cao</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tầng</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san</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Đường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đường</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đẹp</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cao</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tốc</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xe</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cộ</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tấp</a:t>
            </a:r>
            <a:r>
              <a:rPr kumimoji="0" lang="en-US"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nập</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trí</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93BBD-13AA-49E4-A9AB-AEEC9288A83F}"/>
              </a:ext>
            </a:extLst>
          </p:cNvPr>
          <p:cNvSpPr/>
          <p:nvPr/>
        </p:nvSpPr>
        <p:spPr>
          <a:xfrm>
            <a:off x="304800" y="2017643"/>
            <a:ext cx="2213113" cy="224624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6" name="Straight Arrow Connector 5">
            <a:extLst>
              <a:ext uri="{FF2B5EF4-FFF2-40B4-BE49-F238E27FC236}">
                <a16:creationId xmlns:a16="http://schemas.microsoft.com/office/drawing/2014/main" id="{AF34FCED-2043-4583-B80F-4A4679D433BE}"/>
              </a:ext>
            </a:extLst>
          </p:cNvPr>
          <p:cNvCxnSpPr>
            <a:cxnSpLocks/>
          </p:cNvCxnSpPr>
          <p:nvPr/>
        </p:nvCxnSpPr>
        <p:spPr>
          <a:xfrm flipV="1">
            <a:off x="2531165" y="1958007"/>
            <a:ext cx="1060174" cy="689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C35CED2-5AE6-4EA3-88C1-F969E7955E9D}"/>
              </a:ext>
            </a:extLst>
          </p:cNvPr>
          <p:cNvSpPr/>
          <p:nvPr/>
        </p:nvSpPr>
        <p:spPr>
          <a:xfrm>
            <a:off x="3783496" y="1355033"/>
            <a:ext cx="1795670" cy="12059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A1B0724C-D05E-4BE7-A998-158639DA4C55}"/>
              </a:ext>
            </a:extLst>
          </p:cNvPr>
          <p:cNvSpPr/>
          <p:nvPr/>
        </p:nvSpPr>
        <p:spPr>
          <a:xfrm>
            <a:off x="3935896" y="4263890"/>
            <a:ext cx="1795671" cy="1205948"/>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Straight Arrow Connector 8">
            <a:extLst>
              <a:ext uri="{FF2B5EF4-FFF2-40B4-BE49-F238E27FC236}">
                <a16:creationId xmlns:a16="http://schemas.microsoft.com/office/drawing/2014/main" id="{4EE0FE57-83AA-4D04-B581-8F668B451CD7}"/>
              </a:ext>
            </a:extLst>
          </p:cNvPr>
          <p:cNvCxnSpPr>
            <a:cxnSpLocks/>
          </p:cNvCxnSpPr>
          <p:nvPr/>
        </p:nvCxnSpPr>
        <p:spPr>
          <a:xfrm>
            <a:off x="2531165" y="3702617"/>
            <a:ext cx="1239078" cy="748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D4996CA-690A-4334-9F08-3844A34A5979}"/>
              </a:ext>
            </a:extLst>
          </p:cNvPr>
          <p:cNvSpPr txBox="1"/>
          <p:nvPr/>
        </p:nvSpPr>
        <p:spPr>
          <a:xfrm>
            <a:off x="6096000" y="655118"/>
            <a:ext cx="5035826" cy="3046988"/>
          </a:xfrm>
          <a:prstGeom prst="rect">
            <a:avLst/>
          </a:prstGeom>
          <a:noFill/>
        </p:spPr>
        <p:txBody>
          <a:bodyPr wrap="square" rtlCol="0">
            <a:spAutoFit/>
          </a:bodyPr>
          <a:lstStyle/>
          <a:p>
            <a:pPr marL="285750" indent="-285750">
              <a:buFontTx/>
              <a:buChar char="-"/>
            </a:pP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thoải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mái</a:t>
            </a:r>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Con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gần</a:t>
            </a:r>
            <a:r>
              <a:rPr lang="en-US" sz="2400" dirty="0">
                <a:latin typeface="Arial" panose="020B0604020202020204" pitchFamily="34" charset="0"/>
                <a:cs typeface="Arial" panose="020B0604020202020204" pitchFamily="34" charset="0"/>
              </a:rPr>
              <a:t>,…</a:t>
            </a:r>
          </a:p>
          <a:p>
            <a:pPr marL="285750" indent="-285750">
              <a:buFontTx/>
              <a:buChar char="-"/>
            </a:pPr>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đẹp</a:t>
            </a:r>
            <a:endParaRPr lang="en-US" sz="2400" dirty="0">
              <a:latin typeface="Arial" panose="020B0604020202020204" pitchFamily="34" charset="0"/>
              <a:cs typeface="Arial" panose="020B0604020202020204" pitchFamily="34" charset="0"/>
            </a:endParaRPr>
          </a:p>
          <a:p>
            <a:pPr marL="285750" indent="-285750">
              <a:buFontTx/>
              <a:buChar char="-"/>
            </a:pPr>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kỉ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a:t>
            </a:r>
          </a:p>
          <a:p>
            <a:pPr marL="285750" indent="-285750">
              <a:buFontTx/>
              <a:buChar char="-"/>
            </a:pPr>
            <a:r>
              <a:rPr lang="en-US" sz="2400" dirty="0" err="1">
                <a:latin typeface="Arial" panose="020B0604020202020204" pitchFamily="34" charset="0"/>
                <a:cs typeface="Arial" panose="020B0604020202020204" pitchFamily="34" charset="0"/>
              </a:rPr>
              <a:t>Tình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a:t>
            </a:r>
            <a:endParaRPr lang="en-US" sz="2400" dirty="0">
              <a:latin typeface="Arial" panose="020B0604020202020204" pitchFamily="34" charset="0"/>
              <a:cs typeface="Arial" panose="020B0604020202020204" pitchFamily="34" charset="0"/>
            </a:endParaRPr>
          </a:p>
          <a:p>
            <a:pPr marL="285750" indent="-285750">
              <a:buFontTx/>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CA9F6DB-747A-4B96-8CCD-77DAB3B64C02}"/>
              </a:ext>
            </a:extLst>
          </p:cNvPr>
          <p:cNvSpPr txBox="1"/>
          <p:nvPr/>
        </p:nvSpPr>
        <p:spPr>
          <a:xfrm>
            <a:off x="6096000" y="4451365"/>
            <a:ext cx="5035826" cy="1569660"/>
          </a:xfrm>
          <a:prstGeom prst="rect">
            <a:avLst/>
          </a:prstGeom>
          <a:noFill/>
        </p:spPr>
        <p:txBody>
          <a:bodyPr wrap="square" rtlCol="0">
            <a:spAutoFit/>
          </a:bodyPr>
          <a:lstStyle/>
          <a:p>
            <a:pPr marL="342900" indent="-342900">
              <a:buFontTx/>
              <a:buChar char="-"/>
            </a:pPr>
            <a:r>
              <a:rPr lang="en-US" sz="2400" dirty="0">
                <a:latin typeface="Arial" panose="020B0604020202020204" pitchFamily="34" charset="0"/>
                <a:cs typeface="Arial" panose="020B0604020202020204" pitchFamily="34" charset="0"/>
              </a:rPr>
              <a:t>Con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endParaRPr lang="en-US" sz="2400" dirty="0">
              <a:latin typeface="Arial" panose="020B0604020202020204" pitchFamily="34" charset="0"/>
              <a:cs typeface="Arial" panose="020B0604020202020204" pitchFamily="34" charset="0"/>
            </a:endParaRPr>
          </a:p>
          <a:p>
            <a:pPr marL="342900" indent="-342900">
              <a:buFontTx/>
              <a:buChar char="-"/>
            </a:pPr>
            <a:r>
              <a:rPr lang="en-US" sz="2400" dirty="0">
                <a:latin typeface="Arial" panose="020B0604020202020204" pitchFamily="34" charset="0"/>
                <a:cs typeface="Arial" panose="020B0604020202020204" pitchFamily="34" charset="0"/>
              </a:rPr>
              <a:t>Giao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tiện</a:t>
            </a:r>
            <a:endParaRPr lang="en-US" sz="2400" dirty="0">
              <a:latin typeface="Arial" panose="020B0604020202020204" pitchFamily="34" charset="0"/>
              <a:cs typeface="Arial" panose="020B0604020202020204" pitchFamily="34" charset="0"/>
            </a:endParaRPr>
          </a:p>
          <a:p>
            <a:pPr marL="342900" indent="-342900">
              <a:buFontTx/>
              <a:buChar char="-"/>
            </a:pPr>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đẹp</a:t>
            </a:r>
            <a:r>
              <a:rPr lang="en-US" sz="2400" dirty="0">
                <a:latin typeface="Arial" panose="020B0604020202020204" pitchFamily="34" charset="0"/>
                <a:cs typeface="Arial" panose="020B0604020202020204" pitchFamily="34" charset="0"/>
              </a:rPr>
              <a:t>, 1 </a:t>
            </a:r>
            <a:r>
              <a:rPr lang="en-US" sz="2400" dirty="0" err="1">
                <a:latin typeface="Arial" panose="020B0604020202020204" pitchFamily="34" charset="0"/>
                <a:cs typeface="Arial" panose="020B0604020202020204" pitchFamily="34" charset="0"/>
              </a:rPr>
              <a:t>kỉ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niệm</a:t>
            </a:r>
            <a:endParaRPr lang="en-US" sz="2400" dirty="0">
              <a:latin typeface="Arial" panose="020B0604020202020204" pitchFamily="34" charset="0"/>
              <a:cs typeface="Arial" panose="020B0604020202020204" pitchFamily="34" charset="0"/>
            </a:endParaRPr>
          </a:p>
          <a:p>
            <a:pPr marL="342900" indent="-342900">
              <a:buFontTx/>
              <a:buChar char="-"/>
            </a:pPr>
            <a:r>
              <a:rPr lang="en-US" sz="2400" dirty="0" err="1">
                <a:latin typeface="Arial" panose="020B0604020202020204" pitchFamily="34" charset="0"/>
                <a:cs typeface="Arial" panose="020B0604020202020204" pitchFamily="34" charset="0"/>
              </a:rPr>
              <a:t>Tình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niềm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0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6302DD-DF7A-498C-945E-F73952B1BC34}"/>
              </a:ext>
            </a:extLst>
          </p:cNvPr>
          <p:cNvSpPr/>
          <p:nvPr/>
        </p:nvSpPr>
        <p:spPr>
          <a:xfrm>
            <a:off x="808383" y="1815547"/>
            <a:ext cx="10402956" cy="125895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1. Nghe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Kéo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lúa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lên</a:t>
            </a:r>
            <a:r>
              <a:rPr lang="en-US" sz="36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6DC762D3-2751-4172-9E0F-5017CC74641A}"/>
              </a:ext>
            </a:extLst>
          </p:cNvPr>
          <p:cNvSpPr/>
          <p:nvPr/>
        </p:nvSpPr>
        <p:spPr>
          <a:xfrm>
            <a:off x="808383" y="3783496"/>
            <a:ext cx="10601738" cy="125895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Kể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a:t>
            </a:r>
          </a:p>
        </p:txBody>
      </p:sp>
      <p:sp>
        <p:nvSpPr>
          <p:cNvPr id="4" name="Oval 3">
            <a:extLst>
              <a:ext uri="{FF2B5EF4-FFF2-40B4-BE49-F238E27FC236}">
                <a16:creationId xmlns:a16="http://schemas.microsoft.com/office/drawing/2014/main" id="{D539CDA0-360B-41E1-A85A-FDDE9F0F59A9}"/>
              </a:ext>
            </a:extLst>
          </p:cNvPr>
          <p:cNvSpPr/>
          <p:nvPr/>
        </p:nvSpPr>
        <p:spPr>
          <a:xfrm>
            <a:off x="4572000" y="145774"/>
            <a:ext cx="2796209" cy="13517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Nội</a:t>
            </a:r>
            <a:r>
              <a:rPr lang="en-US" sz="3600" b="1" dirty="0"/>
              <a:t> dung</a:t>
            </a:r>
          </a:p>
        </p:txBody>
      </p:sp>
    </p:spTree>
    <p:extLst>
      <p:ext uri="{BB962C8B-B14F-4D97-AF65-F5344CB8AC3E}">
        <p14:creationId xmlns:p14="http://schemas.microsoft.com/office/powerpoint/2010/main" val="13966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
            <a:extLst>
              <a:ext uri="{FF2B5EF4-FFF2-40B4-BE49-F238E27FC236}">
                <a16:creationId xmlns:a16="http://schemas.microsoft.com/office/drawing/2014/main" id="{149CFA87-3230-4A55-82A3-67AF735CBA6A}"/>
              </a:ext>
            </a:extLst>
          </p:cNvPr>
          <p:cNvGraphicFramePr>
            <a:graphicFrameLocks/>
          </p:cNvGraphicFramePr>
          <p:nvPr>
            <p:extLst>
              <p:ext uri="{D42A27DB-BD31-4B8C-83A1-F6EECF244321}">
                <p14:modId xmlns:p14="http://schemas.microsoft.com/office/powerpoint/2010/main" val="725867357"/>
              </p:ext>
            </p:extLst>
          </p:nvPr>
        </p:nvGraphicFramePr>
        <p:xfrm>
          <a:off x="1060173" y="944563"/>
          <a:ext cx="10760765" cy="5208588"/>
        </p:xfrm>
        <a:graphic>
          <a:graphicData uri="http://schemas.openxmlformats.org/drawingml/2006/table">
            <a:tbl>
              <a:tblPr/>
              <a:tblGrid>
                <a:gridCol w="1604676">
                  <a:extLst>
                    <a:ext uri="{9D8B030D-6E8A-4147-A177-3AD203B41FA5}">
                      <a16:colId xmlns:a16="http://schemas.microsoft.com/office/drawing/2014/main" val="20000"/>
                    </a:ext>
                  </a:extLst>
                </a:gridCol>
                <a:gridCol w="4814026">
                  <a:extLst>
                    <a:ext uri="{9D8B030D-6E8A-4147-A177-3AD203B41FA5}">
                      <a16:colId xmlns:a16="http://schemas.microsoft.com/office/drawing/2014/main" val="20001"/>
                    </a:ext>
                  </a:extLst>
                </a:gridCol>
                <a:gridCol w="4342063">
                  <a:extLst>
                    <a:ext uri="{9D8B030D-6E8A-4147-A177-3AD203B41FA5}">
                      <a16:colId xmlns:a16="http://schemas.microsoft.com/office/drawing/2014/main" val="20002"/>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80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a:ln>
                            <a:noFill/>
                          </a:ln>
                          <a:solidFill>
                            <a:srgbClr val="00B050"/>
                          </a:solidFill>
                          <a:effectLst/>
                          <a:latin typeface="Arial" panose="020B0604020202020204" pitchFamily="34" charset="0"/>
                          <a:cs typeface="Arial" panose="020B0604020202020204" pitchFamily="34" charset="0"/>
                        </a:rPr>
                        <a:t>Nhà cửa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thấp, thưa thớt, trồng cây cối xung quanh…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a:ln>
                            <a:noFill/>
                          </a:ln>
                          <a:solidFill>
                            <a:srgbClr val="FF0000"/>
                          </a:solidFill>
                          <a:effectLst/>
                          <a:latin typeface="Arial" panose="020B0604020202020204" pitchFamily="34" charset="0"/>
                          <a:cs typeface="Arial" panose="020B0604020202020204" pitchFamily="34" charset="0"/>
                        </a:rPr>
                        <a:t>cao tầng, san sát, xây tường rào…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7264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dirty="0">
                        <a:ln>
                          <a:noFill/>
                        </a:ln>
                        <a:solidFill>
                          <a:srgbClr val="00B05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err="1">
                          <a:ln>
                            <a:noFill/>
                          </a:ln>
                          <a:solidFill>
                            <a:srgbClr val="00B050"/>
                          </a:solidFill>
                          <a:effectLst/>
                          <a:latin typeface="Arial" panose="020B0604020202020204" pitchFamily="34" charset="0"/>
                          <a:cs typeface="Arial" panose="020B0604020202020204" pitchFamily="34" charset="0"/>
                        </a:rPr>
                        <a:t>Phong</a:t>
                      </a:r>
                      <a:r>
                        <a:rPr kumimoji="0" lang="en-US" sz="2600" b="1" i="0" u="none" strike="noStrike" cap="none" normalizeH="0" baseline="0" dirty="0">
                          <a:ln>
                            <a:noFill/>
                          </a:ln>
                          <a:solidFill>
                            <a:srgbClr val="00B050"/>
                          </a:solidFill>
                          <a:effectLst/>
                          <a:latin typeface="Arial" panose="020B0604020202020204" pitchFamily="34" charset="0"/>
                          <a:cs typeface="Arial" panose="020B0604020202020204" pitchFamily="34" charset="0"/>
                        </a:rPr>
                        <a:t> cảnh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cánh đồng rộng mênh mông, ánh trăng sáng vằng vặc, đàn trâu no nê cỏ, cầu tre lắc lẻo, dòng sông chảy hiền hòa…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đường phố nhộn nhịp, đèn điện lấp lánh, nhiều cây cầu đẹp bắc qua sông, nhiều cảnh đẹp hấp dẫn…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01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a:ln>
                            <a:noFill/>
                          </a:ln>
                          <a:solidFill>
                            <a:srgbClr val="00B050"/>
                          </a:solidFill>
                          <a:effectLst/>
                          <a:latin typeface="Arial" panose="020B0604020202020204" pitchFamily="34" charset="0"/>
                          <a:cs typeface="Arial" panose="020B0604020202020204" pitchFamily="34" charset="0"/>
                        </a:rPr>
                        <a:t>Con người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Chân chất thật thà, chịu thương chịu khó, cần cù lao động…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Năng động, sáng tạo, tự tin, mến khách…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12">
            <a:extLst>
              <a:ext uri="{FF2B5EF4-FFF2-40B4-BE49-F238E27FC236}">
                <a16:creationId xmlns:a16="http://schemas.microsoft.com/office/drawing/2014/main" id="{3D753791-C60B-4A23-A7FD-C7A1C109BBFB}"/>
              </a:ext>
            </a:extLst>
          </p:cNvPr>
          <p:cNvSpPr txBox="1">
            <a:spLocks noChangeArrowheads="1"/>
          </p:cNvSpPr>
          <p:nvPr/>
        </p:nvSpPr>
        <p:spPr bwMode="auto">
          <a:xfrm>
            <a:off x="8580782" y="990600"/>
            <a:ext cx="264380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 typeface="Arial" panose="020B0604020202020204" pitchFamily="34" charset="0"/>
              <a:buNone/>
            </a:pPr>
            <a:r>
              <a:rPr lang="en-US" altLang="en-US" b="1" dirty="0" err="1">
                <a:solidFill>
                  <a:srgbClr val="00B050"/>
                </a:solidFill>
                <a:latin typeface="Arial" panose="020B0604020202020204" pitchFamily="34" charset="0"/>
                <a:cs typeface="Arial" panose="020B0604020202020204" pitchFamily="34" charset="0"/>
              </a:rPr>
              <a:t>Thành</a:t>
            </a:r>
            <a:r>
              <a:rPr lang="en-US" altLang="en-US" b="1" dirty="0">
                <a:solidFill>
                  <a:srgbClr val="00B050"/>
                </a:solidFill>
                <a:latin typeface="Arial" panose="020B0604020202020204" pitchFamily="34" charset="0"/>
                <a:cs typeface="Arial" panose="020B0604020202020204" pitchFamily="34" charset="0"/>
              </a:rPr>
              <a:t> </a:t>
            </a:r>
            <a:r>
              <a:rPr lang="en-US" altLang="en-US" b="1" dirty="0" err="1">
                <a:solidFill>
                  <a:srgbClr val="00B050"/>
                </a:solidFill>
                <a:latin typeface="Arial" panose="020B0604020202020204" pitchFamily="34" charset="0"/>
                <a:cs typeface="Arial" panose="020B0604020202020204" pitchFamily="34" charset="0"/>
              </a:rPr>
              <a:t>thị</a:t>
            </a:r>
            <a:endParaRPr lang="en-US" altLang="en-US" b="1" dirty="0">
              <a:solidFill>
                <a:srgbClr val="00B050"/>
              </a:solidFill>
              <a:latin typeface="Arial" panose="020B0604020202020204" pitchFamily="34" charset="0"/>
              <a:cs typeface="Arial" panose="020B0604020202020204" pitchFamily="34" charset="0"/>
            </a:endParaRPr>
          </a:p>
        </p:txBody>
      </p:sp>
      <p:sp>
        <p:nvSpPr>
          <p:cNvPr id="4" name="Text Box 38">
            <a:extLst>
              <a:ext uri="{FF2B5EF4-FFF2-40B4-BE49-F238E27FC236}">
                <a16:creationId xmlns:a16="http://schemas.microsoft.com/office/drawing/2014/main" id="{05C093B8-A860-457D-97FD-7F0BB501E30F}"/>
              </a:ext>
            </a:extLst>
          </p:cNvPr>
          <p:cNvSpPr txBox="1">
            <a:spLocks noChangeArrowheads="1"/>
          </p:cNvSpPr>
          <p:nvPr/>
        </p:nvSpPr>
        <p:spPr bwMode="auto">
          <a:xfrm>
            <a:off x="4194312" y="990600"/>
            <a:ext cx="2643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 typeface="Arial" panose="020B0604020202020204" pitchFamily="34" charset="0"/>
              <a:buNone/>
            </a:pPr>
            <a:r>
              <a:rPr lang="en-US" altLang="en-US" b="1" dirty="0" err="1">
                <a:solidFill>
                  <a:srgbClr val="00B050"/>
                </a:solidFill>
                <a:latin typeface="Arial" panose="020B0604020202020204" pitchFamily="34" charset="0"/>
                <a:cs typeface="Arial" panose="020B0604020202020204" pitchFamily="34" charset="0"/>
              </a:rPr>
              <a:t>Nông</a:t>
            </a:r>
            <a:r>
              <a:rPr lang="en-US" altLang="en-US" b="1" dirty="0">
                <a:solidFill>
                  <a:srgbClr val="00B050"/>
                </a:solidFill>
                <a:latin typeface="Arial" panose="020B0604020202020204" pitchFamily="34" charset="0"/>
                <a:cs typeface="Arial" panose="020B0604020202020204" pitchFamily="34" charset="0"/>
              </a:rPr>
              <a:t> </a:t>
            </a:r>
            <a:r>
              <a:rPr lang="en-US" altLang="en-US" b="1" dirty="0" err="1">
                <a:solidFill>
                  <a:srgbClr val="00B050"/>
                </a:solidFill>
                <a:latin typeface="Arial" panose="020B0604020202020204" pitchFamily="34" charset="0"/>
                <a:cs typeface="Arial" panose="020B0604020202020204" pitchFamily="34" charset="0"/>
              </a:rPr>
              <a:t>thôn</a:t>
            </a:r>
            <a:r>
              <a:rPr lang="en-US" altLang="en-US" b="1" dirty="0">
                <a:solidFill>
                  <a:srgbClr val="00B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261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思源黑体 CN Medium"/>
                <a:cs typeface="+mn-ea"/>
                <a:sym typeface="+mn-lt"/>
              </a:endParaRPr>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217"/>
              <a:r>
                <a:rPr lang="en-US" altLang="zh-CN" sz="3199" b="1" dirty="0" err="1">
                  <a:solidFill>
                    <a:srgbClr val="2C6181"/>
                  </a:solidFill>
                  <a:latin typeface="Arial" panose="020B0604020202020204" pitchFamily="34" charset="0"/>
                  <a:cs typeface="Arial" panose="020B0604020202020204" pitchFamily="34" charset="0"/>
                  <a:sym typeface="+mn-lt"/>
                </a:rPr>
                <a:t>Bài</a:t>
              </a:r>
              <a:r>
                <a:rPr lang="en-US" altLang="zh-CN" sz="3199" b="1" dirty="0">
                  <a:solidFill>
                    <a:srgbClr val="2C6181"/>
                  </a:solidFill>
                  <a:latin typeface="Arial" panose="020B0604020202020204" pitchFamily="34" charset="0"/>
                  <a:cs typeface="Arial" panose="020B0604020202020204" pitchFamily="34" charset="0"/>
                  <a:sym typeface="+mn-lt"/>
                </a:rPr>
                <a:t> </a:t>
              </a:r>
              <a:r>
                <a:rPr lang="en-US" altLang="zh-CN" sz="3199" b="1" dirty="0" err="1">
                  <a:solidFill>
                    <a:srgbClr val="2C6181"/>
                  </a:solidFill>
                  <a:latin typeface="Arial" panose="020B0604020202020204" pitchFamily="34" charset="0"/>
                  <a:cs typeface="Arial" panose="020B0604020202020204" pitchFamily="34" charset="0"/>
                  <a:sym typeface="+mn-lt"/>
                </a:rPr>
                <a:t>mẫu</a:t>
              </a:r>
              <a:r>
                <a:rPr lang="en-US" altLang="zh-CN" sz="3199" b="1">
                  <a:solidFill>
                    <a:srgbClr val="2C6181"/>
                  </a:solidFill>
                  <a:latin typeface="Arial" panose="020B0604020202020204" pitchFamily="34" charset="0"/>
                  <a:cs typeface="Arial" panose="020B0604020202020204" pitchFamily="34" charset="0"/>
                  <a:sym typeface="+mn-lt"/>
                </a:rPr>
                <a:t> 1</a:t>
              </a:r>
              <a:endParaRPr lang="zh-CN" altLang="en-US" sz="3199" b="1" dirty="0">
                <a:solidFill>
                  <a:srgbClr val="2C6181"/>
                </a:solidFill>
                <a:latin typeface="Arial" panose="020B0604020202020204" pitchFamily="34" charset="0"/>
                <a:cs typeface="Arial" panose="020B0604020202020204" pitchFamily="34" charset="0"/>
                <a:sym typeface="+mn-lt"/>
              </a:endParaRPr>
            </a:p>
          </p:txBody>
        </p:sp>
      </p:grpSp>
      <p:sp>
        <p:nvSpPr>
          <p:cNvPr id="33" name="Content Placeholder 2">
            <a:extLst>
              <a:ext uri="{FF2B5EF4-FFF2-40B4-BE49-F238E27FC236}">
                <a16:creationId xmlns:a16="http://schemas.microsoft.com/office/drawing/2014/main" id="{2534E823-EC9C-48B6-BA42-5438A093C9A9}"/>
              </a:ext>
            </a:extLst>
          </p:cNvPr>
          <p:cNvSpPr txBox="1">
            <a:spLocks noChangeArrowheads="1"/>
          </p:cNvSpPr>
          <p:nvPr/>
        </p:nvSpPr>
        <p:spPr bwMode="auto">
          <a:xfrm>
            <a:off x="387626" y="1384178"/>
            <a:ext cx="11416748" cy="51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mn-ea"/>
                <a:cs typeface="+mn-cs"/>
              </a:rPr>
              <a:t>	</a:t>
            </a:r>
            <a:r>
              <a:rPr kumimoji="0" lang="vi-VN" altLang="en-US" sz="3200" b="0" i="0" u="none" strike="noStrike" kern="0" cap="none" spc="0" normalizeH="0" baseline="0" noProof="0" dirty="0">
                <a:ln>
                  <a:noFill/>
                </a:ln>
                <a:solidFill>
                  <a:srgbClr val="000000"/>
                </a:solidFill>
                <a:effectLst/>
                <a:uLnTx/>
                <a:uFillTx/>
                <a:latin typeface="Arial"/>
                <a:ea typeface="+mn-ea"/>
                <a:cs typeface="+mn-cs"/>
              </a:rPr>
              <a:t>Em sinh ra và lớn lên ở thành phố Hồ Chí Minh. Nơi đây có rất nhiều danh lam thắng cảnh đẹp,nhiều khu vui chơi giải trí. Nhà cao tầng mọc san sát nhau chạy dọc theo hai bên phố. Cửa hàng, cửa hiệu, bày bán đủ các loại mặt hàng. Đường phố tấp nập đông vui, người và xe cộ ngược xuôi rất náo nhiệt. Người dân thành phố rất thân thiện và mến khách. Ngoài ra thành phố Hồ Chí Minh còn là trung tâm thương mại lớn nhất cả nước. Em rất hãnh diện là người con thành phố mang tên Bác.</a:t>
            </a:r>
            <a:endParaRPr kumimoji="0" lang="en-US" altLang="en-US"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092578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ea"/>
                <a:sym typeface="+mn-lt"/>
              </a:endParaRPr>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Bài</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a:t>
              </a: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mẫu</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2</a:t>
              </a:r>
              <a:endParaRPr kumimoji="0" lang="zh-CN" altLang="en-US"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endParaRPr>
            </a:p>
          </p:txBody>
        </p:sp>
      </p:grpSp>
      <p:sp>
        <p:nvSpPr>
          <p:cNvPr id="6" name="Content Placeholder 2">
            <a:extLst>
              <a:ext uri="{FF2B5EF4-FFF2-40B4-BE49-F238E27FC236}">
                <a16:creationId xmlns:a16="http://schemas.microsoft.com/office/drawing/2014/main" id="{F3AEBD1E-08D4-4989-B2B4-7C7E7224E790}"/>
              </a:ext>
            </a:extLst>
          </p:cNvPr>
          <p:cNvSpPr txBox="1">
            <a:spLocks noChangeArrowheads="1"/>
          </p:cNvSpPr>
          <p:nvPr/>
        </p:nvSpPr>
        <p:spPr bwMode="auto">
          <a:xfrm>
            <a:off x="357399" y="1115978"/>
            <a:ext cx="11469757" cy="485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mn-ea"/>
                <a:cs typeface="+mn-cs"/>
              </a:rPr>
              <a:t>	</a:t>
            </a:r>
            <a:r>
              <a:rPr kumimoji="0" lang="vi-VN" altLang="en-US" sz="2800" b="0" i="0" u="none" strike="noStrike" kern="0" cap="none" spc="0" normalizeH="0" baseline="0" noProof="0" dirty="0">
                <a:ln>
                  <a:noFill/>
                </a:ln>
                <a:solidFill>
                  <a:srgbClr val="000000"/>
                </a:solidFill>
                <a:effectLst/>
                <a:uLnTx/>
                <a:uFillTx/>
                <a:latin typeface="Arial"/>
                <a:ea typeface="+mn-ea"/>
                <a:cs typeface="+mn-cs"/>
              </a:rPr>
              <a:t>Tôi sinh ra và lớn lên ở Hà Nội. Tình yêu Hà Nội đã ngấm vào tâm hồn tôi từ lúc nào không biết nữa. Tôi yêu những con đường xanh mát bóng cây, yêu những ngôi nhà mái ngói ẩn hiện san sát bên nhau, yêu từng con phố nhỏ, yêu những cây bàng khẳng khiu mỗi khi đông về. Tôi yêu cả những chiều cùng bố mẹ đi dạo bên Hồ Tây, ngắm mặt nước lung linh dát vàng dưới ánh chiều tà rực đỏ, yêu con phố Phan Đình Phùng với hai hàng sấu thả ngàn lá dát vàng không gian. Tôi yêu những buổi sớm mùa đông, sương giăng kín mặt hồ Gươm. Tháp rùa ẩn hiện trong sương mờ càng làm tăng thêm vẻ uy nghi, huyền ảo. Yêu những con người Hà Nội thân thiện, hiền hòa. Yêu lắm nơi đây để "Dù có đi bốn phương trời, lòng vẫn nhớ về Hà Nội"</a:t>
            </a: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21010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ea"/>
                <a:sym typeface="+mn-lt"/>
              </a:endParaRPr>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Bài</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a:t>
              </a: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mẫu</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3</a:t>
              </a:r>
              <a:endParaRPr kumimoji="0" lang="zh-CN" altLang="en-US"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endParaRPr>
            </a:p>
          </p:txBody>
        </p:sp>
      </p:grpSp>
      <p:sp>
        <p:nvSpPr>
          <p:cNvPr id="7" name="Content Placeholder 2">
            <a:extLst>
              <a:ext uri="{FF2B5EF4-FFF2-40B4-BE49-F238E27FC236}">
                <a16:creationId xmlns:a16="http://schemas.microsoft.com/office/drawing/2014/main" id="{FEECB281-0510-45F9-863A-32284F1CD78F}"/>
              </a:ext>
            </a:extLst>
          </p:cNvPr>
          <p:cNvSpPr txBox="1">
            <a:spLocks noChangeArrowheads="1"/>
          </p:cNvSpPr>
          <p:nvPr/>
        </p:nvSpPr>
        <p:spPr bwMode="auto">
          <a:xfrm>
            <a:off x="337521" y="1149289"/>
            <a:ext cx="11509513" cy="455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2300" b="0" i="0" u="none" strike="noStrike" kern="0" cap="none" spc="0" normalizeH="0" baseline="0" noProof="0" dirty="0">
                <a:ln>
                  <a:noFill/>
                </a:ln>
                <a:solidFill>
                  <a:srgbClr val="000000"/>
                </a:solidFill>
                <a:effectLst/>
                <a:uLnTx/>
                <a:uFillTx/>
                <a:latin typeface="Arial"/>
                <a:ea typeface="+mn-ea"/>
                <a:cs typeface="+mn-cs"/>
              </a:rPr>
              <a:t>	</a:t>
            </a:r>
            <a:r>
              <a:rPr kumimoji="0" lang="vi-VN" altLang="en-US" sz="2300" b="0" i="0" u="none" strike="noStrike" kern="0" cap="none" spc="0" normalizeH="0" baseline="0" noProof="0" dirty="0">
                <a:ln>
                  <a:noFill/>
                </a:ln>
                <a:solidFill>
                  <a:srgbClr val="000000"/>
                </a:solidFill>
                <a:effectLst/>
                <a:uLnTx/>
                <a:uFillTx/>
                <a:latin typeface="Arial"/>
                <a:ea typeface="+mn-ea"/>
                <a:cs typeface="+mn-cs"/>
              </a:rPr>
              <a:t>Mình sinh ra và lớn lên tại quận Tân Bình, Thành phố Hồ Chí Minh. Thành phố Hồ Chí Minh là một trong những thành phố lớn nhất nước ta. Nó lớn bởi diện tích rộng. Nó lớn bởi số dân đông nhất so với các thành phố khác trong cả nước. Ở thành phố của chúng mình có rất nhiều cảnh để tham quan đấy. Này nhé, chợ Bến Thành có hàng trăm năm tuổi. Đây là trung tâm thương mại của thành phố. Chợ đã thu hút rất nhiều khách trong và ngoài nước. Thẳng con đường Nguyễn Huệ, ta sẽ ra bến sông và đứng trên bờ sông ta nhìn thấy bến cảng Nhà Rồng. Nơi ấy, vào năm 1911, Bác Hồ kính yêu đã ra đi tìm đường cứu nước. Đi vào trung tâm thành phố, ta thấy những công trình kiến trúc tiêu biểu của thành phố. Nơi đó, có khu nhà Uỷ ban Nhân dân thành phố rất lớn và đẹp. Ở thành phố của mình còn có rất nhiều công viên. Đó là nơi vui chơi, giải trí cho bao người sau những giờ lao động mệt nhọc. Trong thành phố còn có biết bao nhiêu trường đại học, trường trung học phổ thông khang trang, đầy đủ tiện nghi. Cảnh đẹp ở đây thật là trù phú.</a:t>
            </a:r>
            <a:endParaRPr kumimoji="0" lang="en-US" altLang="en-US" sz="23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17677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2205" y="139272"/>
            <a:ext cx="12187592" cy="796521"/>
            <a:chOff x="0" y="619364"/>
            <a:chExt cx="12190413" cy="796705"/>
          </a:xfrm>
        </p:grpSpPr>
        <p:sp>
          <p:nvSpPr>
            <p:cNvPr id="11" name="矩形 10">
              <a:extLst>
                <a:ext uri="{FF2B5EF4-FFF2-40B4-BE49-F238E27FC236}">
                  <a16:creationId xmlns:a16="http://schemas.microsoft.com/office/drawing/2014/main" id="{84C0791A-6676-4043-BBF1-DD2993D19C98}"/>
                </a:ext>
              </a:extLst>
            </p:cNvPr>
            <p:cNvSpPr/>
            <p:nvPr/>
          </p:nvSpPr>
          <p:spPr>
            <a:xfrm flipV="1">
              <a:off x="0" y="1370350"/>
              <a:ext cx="12190413" cy="45719"/>
            </a:xfrm>
            <a:prstGeom prst="rect">
              <a:avLst/>
            </a:prstGeom>
            <a:solidFill>
              <a:srgbClr val="2C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ea"/>
                <a:sym typeface="+mn-lt"/>
              </a:endParaRPr>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63821" y="619364"/>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Bài</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a:t>
              </a:r>
              <a:r>
                <a:rPr kumimoji="0" lang="en-US" altLang="zh-CN" sz="3199" b="1" i="0" u="none" strike="noStrike" kern="1200" cap="none" spc="0" normalizeH="0" baseline="0" noProof="0" dirty="0" err="1">
                  <a:ln>
                    <a:noFill/>
                  </a:ln>
                  <a:solidFill>
                    <a:srgbClr val="2C6181"/>
                  </a:solidFill>
                  <a:effectLst/>
                  <a:uLnTx/>
                  <a:uFillTx/>
                  <a:latin typeface="Arial" panose="020B0604020202020204" pitchFamily="34" charset="0"/>
                  <a:cs typeface="Arial" panose="020B0604020202020204" pitchFamily="34" charset="0"/>
                  <a:sym typeface="+mn-lt"/>
                </a:rPr>
                <a:t>mẫu</a:t>
              </a:r>
              <a:r>
                <a:rPr kumimoji="0" lang="en-US" altLang="zh-CN"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rPr>
                <a:t> 4</a:t>
              </a:r>
              <a:endParaRPr kumimoji="0" lang="zh-CN" altLang="en-US" sz="3199" b="1" i="0" u="none" strike="noStrike" kern="1200" cap="none" spc="0" normalizeH="0" baseline="0" noProof="0" dirty="0">
                <a:ln>
                  <a:noFill/>
                </a:ln>
                <a:solidFill>
                  <a:srgbClr val="2C6181"/>
                </a:solidFill>
                <a:effectLst/>
                <a:uLnTx/>
                <a:uFillTx/>
                <a:latin typeface="Arial" panose="020B0604020202020204" pitchFamily="34" charset="0"/>
                <a:cs typeface="Arial" panose="020B0604020202020204" pitchFamily="34" charset="0"/>
                <a:sym typeface="+mn-lt"/>
              </a:endParaRPr>
            </a:p>
          </p:txBody>
        </p:sp>
      </p:grpSp>
      <p:sp>
        <p:nvSpPr>
          <p:cNvPr id="6" name="Text Box 10">
            <a:extLst>
              <a:ext uri="{FF2B5EF4-FFF2-40B4-BE49-F238E27FC236}">
                <a16:creationId xmlns:a16="http://schemas.microsoft.com/office/drawing/2014/main" id="{E8C19B32-FC5C-4F3E-B5D9-DDF45DBB0E29}"/>
              </a:ext>
            </a:extLst>
          </p:cNvPr>
          <p:cNvSpPr txBox="1">
            <a:spLocks noChangeArrowheads="1"/>
          </p:cNvSpPr>
          <p:nvPr/>
        </p:nvSpPr>
        <p:spPr bwMode="auto">
          <a:xfrm>
            <a:off x="287826" y="1317675"/>
            <a:ext cx="11608904"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ts val="600"/>
              </a:spcBef>
              <a:spcAft>
                <a:spcPct val="0"/>
              </a:spcAft>
              <a:buNone/>
            </a:pPr>
            <a:r>
              <a:rPr lang="en-US" altLang="en-US" sz="2800" dirty="0">
                <a:solidFill>
                  <a:srgbClr val="0000FF"/>
                </a:solidFill>
                <a:cs typeface="Arial" panose="020B0604020202020204" pitchFamily="34" charset="0"/>
              </a:rPr>
              <a:t>     </a:t>
            </a:r>
            <a:r>
              <a:rPr lang="en-US" altLang="en-US" sz="2800" dirty="0" err="1">
                <a:cs typeface="Arial" panose="020B0604020202020204" pitchFamily="34" charset="0"/>
              </a:rPr>
              <a:t>Hè</a:t>
            </a:r>
            <a:r>
              <a:rPr lang="en-US" altLang="en-US" sz="2800" dirty="0">
                <a:cs typeface="Arial" panose="020B0604020202020204" pitchFamily="34" charset="0"/>
              </a:rPr>
              <a:t> </a:t>
            </a:r>
            <a:r>
              <a:rPr lang="en-US" altLang="en-US" sz="2800" dirty="0" err="1">
                <a:cs typeface="Arial" panose="020B0604020202020204" pitchFamily="34" charset="0"/>
              </a:rPr>
              <a:t>năm</a:t>
            </a:r>
            <a:r>
              <a:rPr lang="en-US" altLang="en-US" sz="2800" dirty="0">
                <a:cs typeface="Arial" panose="020B0604020202020204" pitchFamily="34" charset="0"/>
              </a:rPr>
              <a:t> </a:t>
            </a:r>
            <a:r>
              <a:rPr lang="en-US" altLang="en-US" sz="2800" dirty="0" err="1">
                <a:cs typeface="Arial" panose="020B0604020202020204" pitchFamily="34" charset="0"/>
              </a:rPr>
              <a:t>trước</a:t>
            </a:r>
            <a:r>
              <a:rPr lang="en-US" altLang="en-US" sz="2800" dirty="0">
                <a:cs typeface="Arial" panose="020B0604020202020204" pitchFamily="34" charset="0"/>
              </a:rPr>
              <a:t> </a:t>
            </a:r>
            <a:r>
              <a:rPr lang="en-US" altLang="en-US" sz="2800" dirty="0" err="1">
                <a:cs typeface="Arial" panose="020B0604020202020204" pitchFamily="34" charset="0"/>
              </a:rPr>
              <a:t>em</a:t>
            </a:r>
            <a:r>
              <a:rPr lang="en-US" altLang="en-US" sz="2800" dirty="0">
                <a:cs typeface="Arial" panose="020B0604020202020204" pitchFamily="34" charset="0"/>
              </a:rPr>
              <a:t> </a:t>
            </a:r>
            <a:r>
              <a:rPr lang="en-US" altLang="en-US" sz="2800" dirty="0" err="1">
                <a:cs typeface="Arial" panose="020B0604020202020204" pitchFamily="34" charset="0"/>
              </a:rPr>
              <a:t>được</a:t>
            </a:r>
            <a:r>
              <a:rPr lang="en-US" altLang="en-US" sz="2800" dirty="0">
                <a:cs typeface="Arial" panose="020B0604020202020204" pitchFamily="34" charset="0"/>
              </a:rPr>
              <a:t> </a:t>
            </a:r>
            <a:r>
              <a:rPr lang="en-US" altLang="en-US" sz="2800" dirty="0" err="1">
                <a:cs typeface="Arial" panose="020B0604020202020204" pitchFamily="34" charset="0"/>
              </a:rPr>
              <a:t>bố</a:t>
            </a:r>
            <a:r>
              <a:rPr lang="en-US" altLang="en-US" sz="2800" dirty="0">
                <a:cs typeface="Arial" panose="020B0604020202020204" pitchFamily="34" charset="0"/>
              </a:rPr>
              <a:t> </a:t>
            </a:r>
            <a:r>
              <a:rPr lang="en-US" altLang="en-US" sz="2800" dirty="0" err="1">
                <a:cs typeface="Arial" panose="020B0604020202020204" pitchFamily="34" charset="0"/>
              </a:rPr>
              <a:t>mẹ</a:t>
            </a:r>
            <a:r>
              <a:rPr lang="en-US" altLang="en-US" sz="2800" dirty="0">
                <a:cs typeface="Arial" panose="020B0604020202020204" pitchFamily="34" charset="0"/>
              </a:rPr>
              <a:t> </a:t>
            </a:r>
            <a:r>
              <a:rPr lang="en-US" altLang="en-US" sz="2800" dirty="0" err="1">
                <a:cs typeface="Arial" panose="020B0604020202020204" pitchFamily="34" charset="0"/>
              </a:rPr>
              <a:t>cho</a:t>
            </a:r>
            <a:r>
              <a:rPr lang="en-US" altLang="en-US" sz="2800" dirty="0">
                <a:cs typeface="Arial" panose="020B0604020202020204" pitchFamily="34" charset="0"/>
              </a:rPr>
              <a:t> </a:t>
            </a:r>
            <a:r>
              <a:rPr lang="en-US" altLang="en-US" sz="2800" dirty="0" err="1">
                <a:cs typeface="Arial" panose="020B0604020202020204" pitchFamily="34" charset="0"/>
              </a:rPr>
              <a:t>về</a:t>
            </a:r>
            <a:r>
              <a:rPr lang="en-US" altLang="en-US" sz="2800" dirty="0">
                <a:cs typeface="Arial" panose="020B0604020202020204" pitchFamily="34" charset="0"/>
              </a:rPr>
              <a:t> </a:t>
            </a:r>
            <a:r>
              <a:rPr lang="en-US" altLang="en-US" sz="2800" dirty="0" err="1">
                <a:cs typeface="Arial" panose="020B0604020202020204" pitchFamily="34" charset="0"/>
              </a:rPr>
              <a:t>quê</a:t>
            </a:r>
            <a:r>
              <a:rPr lang="en-US" altLang="en-US" sz="2800" dirty="0">
                <a:cs typeface="Arial" panose="020B0604020202020204" pitchFamily="34" charset="0"/>
              </a:rPr>
              <a:t> </a:t>
            </a:r>
            <a:r>
              <a:rPr lang="en-US" altLang="en-US" sz="2800" dirty="0" err="1">
                <a:cs typeface="Arial" panose="020B0604020202020204" pitchFamily="34" charset="0"/>
              </a:rPr>
              <a:t>chơi</a:t>
            </a:r>
            <a:r>
              <a:rPr lang="en-US" altLang="en-US" sz="2800" dirty="0">
                <a:cs typeface="Arial" panose="020B0604020202020204" pitchFamily="34" charset="0"/>
              </a:rPr>
              <a:t> </a:t>
            </a:r>
            <a:r>
              <a:rPr lang="en-US" altLang="en-US" sz="2800" dirty="0" err="1">
                <a:cs typeface="Arial" panose="020B0604020202020204" pitchFamily="34" charset="0"/>
              </a:rPr>
              <a:t>với</a:t>
            </a:r>
            <a:r>
              <a:rPr lang="en-US" altLang="en-US" sz="2800" dirty="0">
                <a:cs typeface="Arial" panose="020B0604020202020204" pitchFamily="34" charset="0"/>
              </a:rPr>
              <a:t> </a:t>
            </a:r>
            <a:r>
              <a:rPr lang="en-US" altLang="en-US" sz="2800" dirty="0" err="1">
                <a:cs typeface="Arial" panose="020B0604020202020204" pitchFamily="34" charset="0"/>
              </a:rPr>
              <a:t>ông</a:t>
            </a:r>
            <a:r>
              <a:rPr lang="en-US" altLang="en-US" sz="2800" dirty="0">
                <a:cs typeface="Arial" panose="020B0604020202020204" pitchFamily="34" charset="0"/>
              </a:rPr>
              <a:t> </a:t>
            </a:r>
            <a:r>
              <a:rPr lang="en-US" altLang="en-US" sz="2800" dirty="0" err="1">
                <a:cs typeface="Arial" panose="020B0604020202020204" pitchFamily="34" charset="0"/>
              </a:rPr>
              <a:t>bà</a:t>
            </a:r>
            <a:r>
              <a:rPr lang="en-US" altLang="en-US" sz="2800" dirty="0">
                <a:cs typeface="Arial" panose="020B0604020202020204" pitchFamily="34" charset="0"/>
              </a:rPr>
              <a:t> </a:t>
            </a:r>
            <a:r>
              <a:rPr lang="en-US" altLang="en-US" sz="2800" dirty="0" err="1">
                <a:cs typeface="Arial" panose="020B0604020202020204" pitchFamily="34" charset="0"/>
              </a:rPr>
              <a:t>nội</a:t>
            </a:r>
            <a:r>
              <a:rPr lang="en-US" altLang="en-US" sz="2800" dirty="0">
                <a:cs typeface="Arial" panose="020B0604020202020204" pitchFamily="34" charset="0"/>
              </a:rPr>
              <a:t>. Ở </a:t>
            </a:r>
            <a:r>
              <a:rPr lang="en-US" altLang="en-US" sz="2800" dirty="0" err="1">
                <a:cs typeface="Arial" panose="020B0604020202020204" pitchFamily="34" charset="0"/>
              </a:rPr>
              <a:t>quê</a:t>
            </a:r>
            <a:r>
              <a:rPr lang="en-US" altLang="en-US" sz="2800" dirty="0">
                <a:cs typeface="Arial" panose="020B0604020202020204" pitchFamily="34" charset="0"/>
              </a:rPr>
              <a:t> </a:t>
            </a:r>
            <a:r>
              <a:rPr lang="en-US" altLang="en-US" sz="2800" dirty="0" err="1">
                <a:cs typeface="Arial" panose="020B0604020202020204" pitchFamily="34" charset="0"/>
              </a:rPr>
              <a:t>thật</a:t>
            </a:r>
            <a:r>
              <a:rPr lang="en-US" altLang="en-US" sz="2800" dirty="0">
                <a:cs typeface="Arial" panose="020B0604020202020204" pitchFamily="34" charset="0"/>
              </a:rPr>
              <a:t> </a:t>
            </a:r>
            <a:r>
              <a:rPr lang="en-US" altLang="en-US" sz="2800" dirty="0" err="1">
                <a:cs typeface="Arial" panose="020B0604020202020204" pitchFamily="34" charset="0"/>
              </a:rPr>
              <a:t>là</a:t>
            </a:r>
            <a:r>
              <a:rPr lang="en-US" altLang="en-US" sz="2800" dirty="0">
                <a:cs typeface="Arial" panose="020B0604020202020204" pitchFamily="34" charset="0"/>
              </a:rPr>
              <a:t> </a:t>
            </a:r>
            <a:r>
              <a:rPr lang="en-US" altLang="en-US" sz="2800" dirty="0" err="1">
                <a:cs typeface="Arial" panose="020B0604020202020204" pitchFamily="34" charset="0"/>
              </a:rPr>
              <a:t>thích</a:t>
            </a:r>
            <a:r>
              <a:rPr lang="en-US" altLang="en-US" sz="2800" dirty="0">
                <a:cs typeface="Arial" panose="020B0604020202020204" pitchFamily="34" charset="0"/>
              </a:rPr>
              <a:t>. </a:t>
            </a:r>
            <a:r>
              <a:rPr lang="en-US" altLang="en-US" sz="2800" dirty="0" err="1">
                <a:cs typeface="Arial" panose="020B0604020202020204" pitchFamily="34" charset="0"/>
              </a:rPr>
              <a:t>Mùa</a:t>
            </a:r>
            <a:r>
              <a:rPr lang="en-US" altLang="en-US" sz="2800" dirty="0">
                <a:cs typeface="Arial" panose="020B0604020202020204" pitchFamily="34" charset="0"/>
              </a:rPr>
              <a:t> </a:t>
            </a:r>
            <a:r>
              <a:rPr lang="en-US" altLang="en-US" sz="2800" dirty="0" err="1">
                <a:cs typeface="Arial" panose="020B0604020202020204" pitchFamily="34" charset="0"/>
              </a:rPr>
              <a:t>hè</a:t>
            </a:r>
            <a:r>
              <a:rPr lang="en-US" altLang="en-US" sz="2800" dirty="0">
                <a:cs typeface="Arial" panose="020B0604020202020204" pitchFamily="34" charset="0"/>
              </a:rPr>
              <a:t> ở </a:t>
            </a:r>
            <a:r>
              <a:rPr lang="en-US" altLang="en-US" sz="2800" dirty="0" err="1">
                <a:cs typeface="Arial" panose="020B0604020202020204" pitchFamily="34" charset="0"/>
              </a:rPr>
              <a:t>quê</a:t>
            </a:r>
            <a:r>
              <a:rPr lang="en-US" altLang="en-US" sz="2800" dirty="0">
                <a:cs typeface="Arial" panose="020B0604020202020204" pitchFamily="34" charset="0"/>
              </a:rPr>
              <a:t> </a:t>
            </a:r>
            <a:r>
              <a:rPr lang="en-US" altLang="en-US" sz="2800" dirty="0" err="1">
                <a:cs typeface="Arial" panose="020B0604020202020204" pitchFamily="34" charset="0"/>
              </a:rPr>
              <a:t>mát</a:t>
            </a:r>
            <a:r>
              <a:rPr lang="en-US" altLang="en-US" sz="2800" dirty="0">
                <a:cs typeface="Arial" panose="020B0604020202020204" pitchFamily="34" charset="0"/>
              </a:rPr>
              <a:t> </a:t>
            </a:r>
            <a:r>
              <a:rPr lang="en-US" altLang="en-US" sz="2800" dirty="0" err="1">
                <a:cs typeface="Arial" panose="020B0604020202020204" pitchFamily="34" charset="0"/>
              </a:rPr>
              <a:t>hơn</a:t>
            </a:r>
            <a:r>
              <a:rPr lang="en-US" altLang="en-US" sz="2800" dirty="0">
                <a:cs typeface="Arial" panose="020B0604020202020204" pitchFamily="34" charset="0"/>
              </a:rPr>
              <a:t> ở </a:t>
            </a:r>
            <a:r>
              <a:rPr lang="en-US" altLang="en-US" sz="2800" dirty="0" err="1">
                <a:cs typeface="Arial" panose="020B0604020202020204" pitchFamily="34" charset="0"/>
              </a:rPr>
              <a:t>thành</a:t>
            </a:r>
            <a:r>
              <a:rPr lang="en-US" altLang="en-US" sz="2800" dirty="0">
                <a:cs typeface="Arial" panose="020B0604020202020204" pitchFamily="34" charset="0"/>
              </a:rPr>
              <a:t> </a:t>
            </a:r>
            <a:r>
              <a:rPr lang="en-US" altLang="en-US" sz="2800" dirty="0" err="1">
                <a:cs typeface="Arial" panose="020B0604020202020204" pitchFamily="34" charset="0"/>
              </a:rPr>
              <a:t>phố</a:t>
            </a:r>
            <a:r>
              <a:rPr lang="en-US" altLang="en-US" sz="2800" dirty="0">
                <a:cs typeface="Arial" panose="020B0604020202020204" pitchFamily="34" charset="0"/>
              </a:rPr>
              <a:t> </a:t>
            </a:r>
            <a:r>
              <a:rPr lang="en-US" altLang="en-US" sz="2800" dirty="0" err="1">
                <a:cs typeface="Arial" panose="020B0604020202020204" pitchFamily="34" charset="0"/>
              </a:rPr>
              <a:t>vì</a:t>
            </a:r>
            <a:r>
              <a:rPr lang="en-US" altLang="en-US" sz="2800" dirty="0">
                <a:cs typeface="Arial" panose="020B0604020202020204" pitchFamily="34" charset="0"/>
              </a:rPr>
              <a:t> </a:t>
            </a:r>
            <a:r>
              <a:rPr lang="en-US" altLang="en-US" sz="2800" dirty="0" err="1">
                <a:cs typeface="Arial" panose="020B0604020202020204" pitchFamily="34" charset="0"/>
              </a:rPr>
              <a:t>có</a:t>
            </a:r>
            <a:r>
              <a:rPr lang="en-US" altLang="en-US" sz="2800" dirty="0">
                <a:cs typeface="Arial" panose="020B0604020202020204" pitchFamily="34" charset="0"/>
              </a:rPr>
              <a:t> </a:t>
            </a:r>
            <a:r>
              <a:rPr lang="en-US" altLang="en-US" sz="2800" dirty="0" err="1">
                <a:cs typeface="Arial" panose="020B0604020202020204" pitchFamily="34" charset="0"/>
              </a:rPr>
              <a:t>nhiều</a:t>
            </a:r>
            <a:r>
              <a:rPr lang="en-US" altLang="en-US" sz="2800" dirty="0">
                <a:cs typeface="Arial" panose="020B0604020202020204" pitchFamily="34" charset="0"/>
              </a:rPr>
              <a:t> </a:t>
            </a:r>
            <a:r>
              <a:rPr lang="en-US" altLang="en-US" sz="2800" dirty="0" err="1">
                <a:cs typeface="Arial" panose="020B0604020202020204" pitchFamily="34" charset="0"/>
              </a:rPr>
              <a:t>cây</a:t>
            </a:r>
            <a:r>
              <a:rPr lang="en-US" altLang="en-US" sz="2800" dirty="0">
                <a:cs typeface="Arial" panose="020B0604020202020204" pitchFamily="34" charset="0"/>
              </a:rPr>
              <a:t> </a:t>
            </a:r>
            <a:r>
              <a:rPr lang="en-US" altLang="en-US" sz="2800" dirty="0" err="1">
                <a:cs typeface="Arial" panose="020B0604020202020204" pitchFamily="34" charset="0"/>
              </a:rPr>
              <a:t>cối</a:t>
            </a:r>
            <a:r>
              <a:rPr lang="en-US" altLang="en-US" sz="2800" dirty="0">
                <a:cs typeface="Arial" panose="020B0604020202020204" pitchFamily="34" charset="0"/>
              </a:rPr>
              <a:t>. </a:t>
            </a:r>
            <a:r>
              <a:rPr lang="en-US" altLang="en-US" sz="2800" dirty="0" err="1">
                <a:cs typeface="Arial" panose="020B0604020202020204" pitchFamily="34" charset="0"/>
              </a:rPr>
              <a:t>Mỗi</a:t>
            </a:r>
            <a:r>
              <a:rPr lang="en-US" altLang="en-US" sz="2800" dirty="0">
                <a:cs typeface="Arial" panose="020B0604020202020204" pitchFamily="34" charset="0"/>
              </a:rPr>
              <a:t> </a:t>
            </a:r>
            <a:r>
              <a:rPr lang="en-US" altLang="en-US" sz="2800" dirty="0" err="1">
                <a:cs typeface="Arial" panose="020B0604020202020204" pitchFamily="34" charset="0"/>
              </a:rPr>
              <a:t>buổi</a:t>
            </a:r>
            <a:r>
              <a:rPr lang="en-US" altLang="en-US" sz="2800" dirty="0">
                <a:cs typeface="Arial" panose="020B0604020202020204" pitchFamily="34" charset="0"/>
              </a:rPr>
              <a:t> </a:t>
            </a:r>
            <a:r>
              <a:rPr lang="en-US" altLang="en-US" sz="2800" dirty="0" err="1">
                <a:cs typeface="Arial" panose="020B0604020202020204" pitchFamily="34" charset="0"/>
              </a:rPr>
              <a:t>chiều</a:t>
            </a:r>
            <a:r>
              <a:rPr lang="en-US" altLang="en-US" sz="2800" dirty="0">
                <a:cs typeface="Arial" panose="020B0604020202020204" pitchFamily="34" charset="0"/>
              </a:rPr>
              <a:t> </a:t>
            </a:r>
            <a:r>
              <a:rPr lang="en-US" altLang="en-US" sz="2800" dirty="0" err="1">
                <a:cs typeface="Arial" panose="020B0604020202020204" pitchFamily="34" charset="0"/>
              </a:rPr>
              <a:t>ông</a:t>
            </a:r>
            <a:r>
              <a:rPr lang="en-US" altLang="en-US" sz="2800" dirty="0">
                <a:cs typeface="Arial" panose="020B0604020202020204" pitchFamily="34" charset="0"/>
              </a:rPr>
              <a:t> </a:t>
            </a:r>
            <a:r>
              <a:rPr lang="en-US" altLang="en-US" sz="2800" dirty="0" err="1">
                <a:cs typeface="Arial" panose="020B0604020202020204" pitchFamily="34" charset="0"/>
              </a:rPr>
              <a:t>nội</a:t>
            </a:r>
            <a:r>
              <a:rPr lang="en-US" altLang="en-US" sz="2800" dirty="0">
                <a:cs typeface="Arial" panose="020B0604020202020204" pitchFamily="34" charset="0"/>
              </a:rPr>
              <a:t> </a:t>
            </a:r>
            <a:r>
              <a:rPr lang="en-US" altLang="en-US" sz="2800" dirty="0" err="1">
                <a:cs typeface="Arial" panose="020B0604020202020204" pitchFamily="34" charset="0"/>
              </a:rPr>
              <a:t>lại</a:t>
            </a:r>
            <a:r>
              <a:rPr lang="en-US" altLang="en-US" sz="2800" dirty="0">
                <a:cs typeface="Arial" panose="020B0604020202020204" pitchFamily="34" charset="0"/>
              </a:rPr>
              <a:t> </a:t>
            </a:r>
            <a:r>
              <a:rPr lang="en-US" altLang="en-US" sz="2800" dirty="0" err="1">
                <a:cs typeface="Arial" panose="020B0604020202020204" pitchFamily="34" charset="0"/>
              </a:rPr>
              <a:t>cho</a:t>
            </a:r>
            <a:r>
              <a:rPr lang="en-US" altLang="en-US" sz="2800" dirty="0">
                <a:cs typeface="Arial" panose="020B0604020202020204" pitchFamily="34" charset="0"/>
              </a:rPr>
              <a:t> </a:t>
            </a:r>
            <a:r>
              <a:rPr lang="en-US" altLang="en-US" sz="2800" dirty="0" err="1">
                <a:cs typeface="Arial" panose="020B0604020202020204" pitchFamily="34" charset="0"/>
              </a:rPr>
              <a:t>em</a:t>
            </a:r>
            <a:r>
              <a:rPr lang="en-US" altLang="en-US" sz="2800" dirty="0">
                <a:cs typeface="Arial" panose="020B0604020202020204" pitchFamily="34" charset="0"/>
              </a:rPr>
              <a:t> ra </a:t>
            </a:r>
            <a:r>
              <a:rPr lang="en-US" altLang="en-US" sz="2800" dirty="0" err="1">
                <a:cs typeface="Arial" panose="020B0604020202020204" pitchFamily="34" charset="0"/>
              </a:rPr>
              <a:t>triền</a:t>
            </a:r>
            <a:r>
              <a:rPr lang="en-US" altLang="en-US" sz="2800" dirty="0">
                <a:cs typeface="Arial" panose="020B0604020202020204" pitchFamily="34" charset="0"/>
              </a:rPr>
              <a:t> </a:t>
            </a:r>
            <a:r>
              <a:rPr lang="en-US" altLang="en-US" sz="2800" dirty="0" err="1">
                <a:cs typeface="Arial" panose="020B0604020202020204" pitchFamily="34" charset="0"/>
              </a:rPr>
              <a:t>đê</a:t>
            </a:r>
            <a:r>
              <a:rPr lang="en-US" altLang="en-US" sz="2800" dirty="0">
                <a:cs typeface="Arial" panose="020B0604020202020204" pitchFamily="34" charset="0"/>
              </a:rPr>
              <a:t> </a:t>
            </a:r>
            <a:r>
              <a:rPr lang="en-US" altLang="en-US" sz="2800" dirty="0" err="1">
                <a:cs typeface="Arial" panose="020B0604020202020204" pitchFamily="34" charset="0"/>
              </a:rPr>
              <a:t>hóng</a:t>
            </a:r>
            <a:r>
              <a:rPr lang="en-US" altLang="en-US" sz="2800" dirty="0">
                <a:cs typeface="Arial" panose="020B0604020202020204" pitchFamily="34" charset="0"/>
              </a:rPr>
              <a:t> </a:t>
            </a:r>
            <a:r>
              <a:rPr lang="en-US" altLang="en-US" sz="2800" dirty="0" err="1">
                <a:cs typeface="Arial" panose="020B0604020202020204" pitchFamily="34" charset="0"/>
              </a:rPr>
              <a:t>mát</a:t>
            </a:r>
            <a:r>
              <a:rPr lang="en-US" altLang="en-US" sz="2800" dirty="0">
                <a:cs typeface="Arial" panose="020B0604020202020204" pitchFamily="34" charset="0"/>
              </a:rPr>
              <a:t>. </a:t>
            </a:r>
            <a:r>
              <a:rPr lang="en-US" altLang="en-US" sz="2800" dirty="0" err="1">
                <a:cs typeface="Arial" panose="020B0604020202020204" pitchFamily="34" charset="0"/>
              </a:rPr>
              <a:t>Trời</a:t>
            </a:r>
            <a:r>
              <a:rPr lang="en-US" altLang="en-US" sz="2800" dirty="0">
                <a:cs typeface="Arial" panose="020B0604020202020204" pitchFamily="34" charset="0"/>
              </a:rPr>
              <a:t> </a:t>
            </a:r>
            <a:r>
              <a:rPr lang="en-US" altLang="en-US" sz="2800" dirty="0" err="1">
                <a:cs typeface="Arial" panose="020B0604020202020204" pitchFamily="34" charset="0"/>
              </a:rPr>
              <a:t>chiều</a:t>
            </a:r>
            <a:r>
              <a:rPr lang="en-US" altLang="en-US" sz="2800" dirty="0">
                <a:cs typeface="Arial" panose="020B0604020202020204" pitchFamily="34" charset="0"/>
              </a:rPr>
              <a:t> </a:t>
            </a:r>
            <a:r>
              <a:rPr lang="en-US" altLang="en-US" sz="2800" dirty="0" err="1">
                <a:cs typeface="Arial" panose="020B0604020202020204" pitchFamily="34" charset="0"/>
              </a:rPr>
              <a:t>như</a:t>
            </a:r>
            <a:r>
              <a:rPr lang="en-US" altLang="en-US" sz="2800" dirty="0">
                <a:cs typeface="Arial" panose="020B0604020202020204" pitchFamily="34" charset="0"/>
              </a:rPr>
              <a:t> </a:t>
            </a:r>
            <a:r>
              <a:rPr lang="en-US" altLang="en-US" sz="2800" dirty="0" err="1">
                <a:cs typeface="Arial" panose="020B0604020202020204" pitchFamily="34" charset="0"/>
              </a:rPr>
              <a:t>một</a:t>
            </a:r>
            <a:r>
              <a:rPr lang="en-US" altLang="en-US" sz="2800" dirty="0">
                <a:cs typeface="Arial" panose="020B0604020202020204" pitchFamily="34" charset="0"/>
              </a:rPr>
              <a:t> </a:t>
            </a:r>
            <a:r>
              <a:rPr lang="en-US" altLang="en-US" sz="2800" dirty="0" err="1">
                <a:cs typeface="Arial" panose="020B0604020202020204" pitchFamily="34" charset="0"/>
              </a:rPr>
              <a:t>tấm</a:t>
            </a:r>
            <a:r>
              <a:rPr lang="en-US" altLang="en-US" sz="2800" dirty="0">
                <a:cs typeface="Arial" panose="020B0604020202020204" pitchFamily="34" charset="0"/>
              </a:rPr>
              <a:t> </a:t>
            </a:r>
            <a:r>
              <a:rPr lang="en-US" altLang="en-US" sz="2800" dirty="0" err="1">
                <a:cs typeface="Arial" panose="020B0604020202020204" pitchFamily="34" charset="0"/>
              </a:rPr>
              <a:t>thảm</a:t>
            </a:r>
            <a:r>
              <a:rPr lang="en-US" altLang="en-US" sz="2800" dirty="0">
                <a:cs typeface="Arial" panose="020B0604020202020204" pitchFamily="34" charset="0"/>
              </a:rPr>
              <a:t> </a:t>
            </a:r>
            <a:r>
              <a:rPr lang="en-US" altLang="en-US" sz="2800" dirty="0" err="1">
                <a:cs typeface="Arial" panose="020B0604020202020204" pitchFamily="34" charset="0"/>
              </a:rPr>
              <a:t>nhung</a:t>
            </a:r>
            <a:r>
              <a:rPr lang="en-US" altLang="en-US" sz="2800" dirty="0">
                <a:cs typeface="Arial" panose="020B0604020202020204" pitchFamily="34" charset="0"/>
              </a:rPr>
              <a:t> </a:t>
            </a:r>
            <a:r>
              <a:rPr lang="en-US" altLang="en-US" sz="2800" dirty="0" err="1">
                <a:cs typeface="Arial" panose="020B0604020202020204" pitchFamily="34" charset="0"/>
              </a:rPr>
              <a:t>mà</a:t>
            </a:r>
            <a:r>
              <a:rPr lang="en-US" altLang="en-US" sz="2800" dirty="0">
                <a:cs typeface="Arial" panose="020B0604020202020204" pitchFamily="34" charset="0"/>
              </a:rPr>
              <a:t> </a:t>
            </a:r>
            <a:r>
              <a:rPr lang="en-US" altLang="en-US" sz="2800" dirty="0" err="1">
                <a:cs typeface="Arial" panose="020B0604020202020204" pitchFamily="34" charset="0"/>
              </a:rPr>
              <a:t>tím</a:t>
            </a:r>
            <a:r>
              <a:rPr lang="en-US" altLang="en-US" sz="2800" dirty="0">
                <a:cs typeface="Arial" panose="020B0604020202020204" pitchFamily="34" charset="0"/>
              </a:rPr>
              <a:t> </a:t>
            </a:r>
            <a:r>
              <a:rPr lang="en-US" altLang="en-US" sz="2800" dirty="0" err="1">
                <a:cs typeface="Arial" panose="020B0604020202020204" pitchFamily="34" charset="0"/>
              </a:rPr>
              <a:t>phớt</a:t>
            </a:r>
            <a:r>
              <a:rPr lang="en-US" altLang="en-US" sz="2800" dirty="0">
                <a:cs typeface="Arial" panose="020B0604020202020204" pitchFamily="34" charset="0"/>
              </a:rPr>
              <a:t> </a:t>
            </a:r>
            <a:r>
              <a:rPr lang="en-US" altLang="en-US" sz="2800" dirty="0" err="1">
                <a:cs typeface="Arial" panose="020B0604020202020204" pitchFamily="34" charset="0"/>
              </a:rPr>
              <a:t>hồng</a:t>
            </a:r>
            <a:r>
              <a:rPr lang="en-US" altLang="en-US" sz="2800" dirty="0">
                <a:cs typeface="Arial" panose="020B0604020202020204" pitchFamily="34" charset="0"/>
              </a:rPr>
              <a:t> </a:t>
            </a:r>
            <a:r>
              <a:rPr lang="en-US" altLang="en-US" sz="2800" dirty="0" err="1">
                <a:cs typeface="Arial" panose="020B0604020202020204" pitchFamily="34" charset="0"/>
              </a:rPr>
              <a:t>trải</a:t>
            </a:r>
            <a:r>
              <a:rPr lang="en-US" altLang="en-US" sz="2800" dirty="0">
                <a:cs typeface="Arial" panose="020B0604020202020204" pitchFamily="34" charset="0"/>
              </a:rPr>
              <a:t> </a:t>
            </a:r>
            <a:r>
              <a:rPr lang="en-US" altLang="en-US" sz="2800" dirty="0" err="1">
                <a:cs typeface="Arial" panose="020B0604020202020204" pitchFamily="34" charset="0"/>
              </a:rPr>
              <a:t>rộng</a:t>
            </a:r>
            <a:r>
              <a:rPr lang="en-US" altLang="en-US" sz="2800" dirty="0">
                <a:cs typeface="Arial" panose="020B0604020202020204" pitchFamily="34" charset="0"/>
              </a:rPr>
              <a:t>, </a:t>
            </a:r>
            <a:r>
              <a:rPr lang="en-US" altLang="en-US" sz="2800" dirty="0" err="1">
                <a:cs typeface="Arial" panose="020B0604020202020204" pitchFamily="34" charset="0"/>
              </a:rPr>
              <a:t>cơn</a:t>
            </a:r>
            <a:r>
              <a:rPr lang="en-US" altLang="en-US" sz="2800" dirty="0">
                <a:cs typeface="Arial" panose="020B0604020202020204" pitchFamily="34" charset="0"/>
              </a:rPr>
              <a:t> </a:t>
            </a:r>
            <a:r>
              <a:rPr lang="en-US" altLang="en-US" sz="2800" dirty="0" err="1">
                <a:cs typeface="Arial" panose="020B0604020202020204" pitchFamily="34" charset="0"/>
              </a:rPr>
              <a:t>gió</a:t>
            </a:r>
            <a:r>
              <a:rPr lang="en-US" altLang="en-US" sz="2800" dirty="0">
                <a:cs typeface="Arial" panose="020B0604020202020204" pitchFamily="34" charset="0"/>
              </a:rPr>
              <a:t> </a:t>
            </a:r>
            <a:r>
              <a:rPr lang="en-US" altLang="en-US" sz="2800" dirty="0" err="1">
                <a:cs typeface="Arial" panose="020B0604020202020204" pitchFamily="34" charset="0"/>
              </a:rPr>
              <a:t>đồng</a:t>
            </a:r>
            <a:r>
              <a:rPr lang="en-US" altLang="en-US" sz="2800" dirty="0">
                <a:cs typeface="Arial" panose="020B0604020202020204" pitchFamily="34" charset="0"/>
              </a:rPr>
              <a:t> </a:t>
            </a:r>
            <a:r>
              <a:rPr lang="en-US" altLang="en-US" sz="2800" dirty="0" err="1">
                <a:cs typeface="Arial" panose="020B0604020202020204" pitchFamily="34" charset="0"/>
              </a:rPr>
              <a:t>thổi</a:t>
            </a:r>
            <a:r>
              <a:rPr lang="en-US" altLang="en-US" sz="2800" dirty="0">
                <a:cs typeface="Arial" panose="020B0604020202020204" pitchFamily="34" charset="0"/>
              </a:rPr>
              <a:t> </a:t>
            </a:r>
            <a:r>
              <a:rPr lang="en-US" altLang="en-US" sz="2800" dirty="0" err="1">
                <a:cs typeface="Arial" panose="020B0604020202020204" pitchFamily="34" charset="0"/>
              </a:rPr>
              <a:t>dìu</a:t>
            </a:r>
            <a:r>
              <a:rPr lang="en-US" altLang="en-US" sz="2800" dirty="0">
                <a:cs typeface="Arial" panose="020B0604020202020204" pitchFamily="34" charset="0"/>
              </a:rPr>
              <a:t> </a:t>
            </a:r>
            <a:r>
              <a:rPr lang="en-US" altLang="en-US" sz="2800" dirty="0" err="1">
                <a:cs typeface="Arial" panose="020B0604020202020204" pitchFamily="34" charset="0"/>
              </a:rPr>
              <a:t>dịu</a:t>
            </a:r>
            <a:r>
              <a:rPr lang="en-US" altLang="en-US" sz="2800" dirty="0">
                <a:cs typeface="Arial" panose="020B0604020202020204" pitchFamily="34" charset="0"/>
              </a:rPr>
              <a:t> </a:t>
            </a:r>
            <a:r>
              <a:rPr lang="en-US" altLang="en-US" sz="2800" dirty="0" err="1">
                <a:cs typeface="Arial" panose="020B0604020202020204" pitchFamily="34" charset="0"/>
              </a:rPr>
              <a:t>mát</a:t>
            </a:r>
            <a:r>
              <a:rPr lang="en-US" altLang="en-US" sz="2800" dirty="0">
                <a:cs typeface="Arial" panose="020B0604020202020204" pitchFamily="34" charset="0"/>
              </a:rPr>
              <a:t> </a:t>
            </a:r>
            <a:r>
              <a:rPr lang="en-US" altLang="en-US" sz="2800" dirty="0" err="1">
                <a:cs typeface="Arial" panose="020B0604020202020204" pitchFamily="34" charset="0"/>
              </a:rPr>
              <a:t>rượi</a:t>
            </a:r>
            <a:r>
              <a:rPr lang="en-US" altLang="en-US" sz="2800" dirty="0">
                <a:cs typeface="Arial" panose="020B0604020202020204" pitchFamily="34" charset="0"/>
              </a:rPr>
              <a:t> </a:t>
            </a:r>
            <a:r>
              <a:rPr lang="en-US" altLang="en-US" sz="2800" dirty="0" err="1">
                <a:cs typeface="Arial" panose="020B0604020202020204" pitchFamily="34" charset="0"/>
              </a:rPr>
              <a:t>đẩy</a:t>
            </a:r>
            <a:r>
              <a:rPr lang="en-US" altLang="en-US" sz="2800" dirty="0">
                <a:cs typeface="Arial" panose="020B0604020202020204" pitchFamily="34" charset="0"/>
              </a:rPr>
              <a:t> </a:t>
            </a:r>
            <a:r>
              <a:rPr lang="en-US" altLang="en-US" sz="2800" dirty="0" err="1">
                <a:cs typeface="Arial" panose="020B0604020202020204" pitchFamily="34" charset="0"/>
              </a:rPr>
              <a:t>sóng</a:t>
            </a:r>
            <a:r>
              <a:rPr lang="en-US" altLang="en-US" sz="2800" dirty="0">
                <a:cs typeface="Arial" panose="020B0604020202020204" pitchFamily="34" charset="0"/>
              </a:rPr>
              <a:t> </a:t>
            </a:r>
            <a:r>
              <a:rPr lang="en-US" altLang="en-US" sz="2800" dirty="0" err="1">
                <a:cs typeface="Arial" panose="020B0604020202020204" pitchFamily="34" charset="0"/>
              </a:rPr>
              <a:t>lúa</a:t>
            </a:r>
            <a:r>
              <a:rPr lang="en-US" altLang="en-US" sz="2800" dirty="0">
                <a:cs typeface="Arial" panose="020B0604020202020204" pitchFamily="34" charset="0"/>
              </a:rPr>
              <a:t> </a:t>
            </a:r>
            <a:r>
              <a:rPr lang="en-US" altLang="en-US" sz="2800" dirty="0" err="1">
                <a:cs typeface="Arial" panose="020B0604020202020204" pitchFamily="34" charset="0"/>
              </a:rPr>
              <a:t>xô</a:t>
            </a:r>
            <a:r>
              <a:rPr lang="en-US" altLang="en-US" sz="2800" dirty="0">
                <a:cs typeface="Arial" panose="020B0604020202020204" pitchFamily="34" charset="0"/>
              </a:rPr>
              <a:t> </a:t>
            </a:r>
            <a:r>
              <a:rPr lang="en-US" altLang="en-US" sz="2800" dirty="0" err="1">
                <a:cs typeface="Arial" panose="020B0604020202020204" pitchFamily="34" charset="0"/>
              </a:rPr>
              <a:t>và</a:t>
            </a:r>
            <a:r>
              <a:rPr lang="en-US" altLang="en-US" sz="2800" dirty="0">
                <a:cs typeface="Arial" panose="020B0604020202020204" pitchFamily="34" charset="0"/>
              </a:rPr>
              <a:t> </a:t>
            </a:r>
            <a:r>
              <a:rPr lang="en-US" altLang="en-US" sz="2800" dirty="0" err="1">
                <a:cs typeface="Arial" panose="020B0604020202020204" pitchFamily="34" charset="0"/>
              </a:rPr>
              <a:t>nhau</a:t>
            </a:r>
            <a:r>
              <a:rPr lang="en-US" altLang="en-US" sz="2800" dirty="0">
                <a:cs typeface="Arial" panose="020B0604020202020204" pitchFamily="34" charset="0"/>
              </a:rPr>
              <a:t> </a:t>
            </a:r>
            <a:r>
              <a:rPr lang="en-US" altLang="en-US" sz="2800" dirty="0" err="1">
                <a:cs typeface="Arial" panose="020B0604020202020204" pitchFamily="34" charset="0"/>
              </a:rPr>
              <a:t>rì</a:t>
            </a:r>
            <a:r>
              <a:rPr lang="en-US" altLang="en-US" sz="2800" dirty="0">
                <a:cs typeface="Arial" panose="020B0604020202020204" pitchFamily="34" charset="0"/>
              </a:rPr>
              <a:t> </a:t>
            </a:r>
            <a:r>
              <a:rPr lang="en-US" altLang="en-US" sz="2800" dirty="0" err="1">
                <a:cs typeface="Arial" panose="020B0604020202020204" pitchFamily="34" charset="0"/>
              </a:rPr>
              <a:t>rào</a:t>
            </a:r>
            <a:r>
              <a:rPr lang="en-US" altLang="en-US" sz="2800" dirty="0">
                <a:cs typeface="Arial" panose="020B0604020202020204" pitchFamily="34" charset="0"/>
              </a:rPr>
              <a:t>. </a:t>
            </a:r>
            <a:r>
              <a:rPr lang="en-US" altLang="en-US" sz="2800" dirty="0" err="1">
                <a:cs typeface="Arial" panose="020B0604020202020204" pitchFamily="34" charset="0"/>
              </a:rPr>
              <a:t>Những</a:t>
            </a:r>
            <a:r>
              <a:rPr lang="en-US" altLang="en-US" sz="2800" dirty="0">
                <a:cs typeface="Arial" panose="020B0604020202020204" pitchFamily="34" charset="0"/>
              </a:rPr>
              <a:t> </a:t>
            </a:r>
            <a:r>
              <a:rPr lang="en-US" altLang="en-US" sz="2800" dirty="0" err="1">
                <a:cs typeface="Arial" panose="020B0604020202020204" pitchFamily="34" charset="0"/>
              </a:rPr>
              <a:t>cánh</a:t>
            </a:r>
            <a:r>
              <a:rPr lang="en-US" altLang="en-US" sz="2800" dirty="0">
                <a:cs typeface="Arial" panose="020B0604020202020204" pitchFamily="34" charset="0"/>
              </a:rPr>
              <a:t> </a:t>
            </a:r>
            <a:r>
              <a:rPr lang="en-US" altLang="en-US" sz="2800" dirty="0" err="1">
                <a:cs typeface="Arial" panose="020B0604020202020204" pitchFamily="34" charset="0"/>
              </a:rPr>
              <a:t>đồng</a:t>
            </a:r>
            <a:r>
              <a:rPr lang="en-US" altLang="en-US" sz="2800" dirty="0">
                <a:cs typeface="Arial" panose="020B0604020202020204" pitchFamily="34" charset="0"/>
              </a:rPr>
              <a:t> </a:t>
            </a:r>
            <a:r>
              <a:rPr lang="en-US" altLang="en-US" sz="2800" dirty="0" err="1">
                <a:cs typeface="Arial" panose="020B0604020202020204" pitchFamily="34" charset="0"/>
              </a:rPr>
              <a:t>lúa</a:t>
            </a:r>
            <a:r>
              <a:rPr lang="en-US" altLang="en-US" sz="2800" dirty="0">
                <a:cs typeface="Arial" panose="020B0604020202020204" pitchFamily="34" charset="0"/>
              </a:rPr>
              <a:t> </a:t>
            </a:r>
            <a:r>
              <a:rPr lang="en-US" altLang="en-US" sz="2800" dirty="0" err="1">
                <a:cs typeface="Arial" panose="020B0604020202020204" pitchFamily="34" charset="0"/>
              </a:rPr>
              <a:t>chín</a:t>
            </a:r>
            <a:r>
              <a:rPr lang="en-US" altLang="en-US" sz="2800" dirty="0">
                <a:cs typeface="Arial" panose="020B0604020202020204" pitchFamily="34" charset="0"/>
              </a:rPr>
              <a:t> </a:t>
            </a:r>
            <a:r>
              <a:rPr lang="en-US" altLang="en-US" sz="2800" dirty="0" err="1">
                <a:cs typeface="Arial" panose="020B0604020202020204" pitchFamily="34" charset="0"/>
              </a:rPr>
              <a:t>vàng</a:t>
            </a:r>
            <a:r>
              <a:rPr lang="en-US" altLang="en-US" sz="2800" dirty="0">
                <a:cs typeface="Arial" panose="020B0604020202020204" pitchFamily="34" charset="0"/>
              </a:rPr>
              <a:t> </a:t>
            </a:r>
            <a:r>
              <a:rPr lang="en-US" altLang="en-US" sz="2800" dirty="0" err="1">
                <a:cs typeface="Arial" panose="020B0604020202020204" pitchFamily="34" charset="0"/>
              </a:rPr>
              <a:t>rộm</a:t>
            </a:r>
            <a:r>
              <a:rPr lang="en-US" altLang="en-US" sz="2800" dirty="0">
                <a:cs typeface="Arial" panose="020B0604020202020204" pitchFamily="34" charset="0"/>
              </a:rPr>
              <a:t> </a:t>
            </a:r>
            <a:r>
              <a:rPr lang="en-US" altLang="en-US" sz="2800" dirty="0" err="1">
                <a:cs typeface="Arial" panose="020B0604020202020204" pitchFamily="34" charset="0"/>
              </a:rPr>
              <a:t>đang</a:t>
            </a:r>
            <a:r>
              <a:rPr lang="en-US" altLang="en-US" sz="2800" dirty="0">
                <a:cs typeface="Arial" panose="020B0604020202020204" pitchFamily="34" charset="0"/>
              </a:rPr>
              <a:t> </a:t>
            </a:r>
            <a:r>
              <a:rPr lang="en-US" altLang="en-US" sz="2800" dirty="0" err="1">
                <a:cs typeface="Arial" panose="020B0604020202020204" pitchFamily="34" charset="0"/>
              </a:rPr>
              <a:t>vào</a:t>
            </a:r>
            <a:r>
              <a:rPr lang="en-US" altLang="en-US" sz="2800" dirty="0">
                <a:cs typeface="Arial" panose="020B0604020202020204" pitchFamily="34" charset="0"/>
              </a:rPr>
              <a:t> </a:t>
            </a:r>
            <a:r>
              <a:rPr lang="en-US" altLang="en-US" sz="2800" dirty="0" err="1">
                <a:cs typeface="Arial" panose="020B0604020202020204" pitchFamily="34" charset="0"/>
              </a:rPr>
              <a:t>mùa</a:t>
            </a:r>
            <a:r>
              <a:rPr lang="en-US" altLang="en-US" sz="2800" dirty="0">
                <a:cs typeface="Arial" panose="020B0604020202020204" pitchFamily="34" charset="0"/>
              </a:rPr>
              <a:t> </a:t>
            </a:r>
            <a:r>
              <a:rPr lang="en-US" altLang="en-US" sz="2800" dirty="0" err="1">
                <a:cs typeface="Arial" panose="020B0604020202020204" pitchFamily="34" charset="0"/>
              </a:rPr>
              <a:t>gặt</a:t>
            </a:r>
            <a:r>
              <a:rPr lang="en-US" altLang="en-US" sz="2800" dirty="0">
                <a:cs typeface="Arial" panose="020B0604020202020204" pitchFamily="34" charset="0"/>
              </a:rPr>
              <a:t> </a:t>
            </a:r>
            <a:r>
              <a:rPr lang="en-US" altLang="en-US" sz="2800" dirty="0" err="1">
                <a:cs typeface="Arial" panose="020B0604020202020204" pitchFamily="34" charset="0"/>
              </a:rPr>
              <a:t>rộ</a:t>
            </a:r>
            <a:r>
              <a:rPr lang="en-US" altLang="en-US" sz="2800" dirty="0">
                <a:cs typeface="Arial" panose="020B0604020202020204" pitchFamily="34" charset="0"/>
              </a:rPr>
              <a:t>. </a:t>
            </a:r>
            <a:r>
              <a:rPr lang="en-US" altLang="en-US" sz="2800" dirty="0" err="1">
                <a:cs typeface="Arial" panose="020B0604020202020204" pitchFamily="34" charset="0"/>
              </a:rPr>
              <a:t>Xa</a:t>
            </a:r>
            <a:r>
              <a:rPr lang="en-US" altLang="en-US" sz="2800" dirty="0">
                <a:cs typeface="Arial" panose="020B0604020202020204" pitchFamily="34" charset="0"/>
              </a:rPr>
              <a:t> </a:t>
            </a:r>
            <a:r>
              <a:rPr lang="en-US" altLang="en-US" sz="2800" dirty="0" err="1">
                <a:cs typeface="Arial" panose="020B0604020202020204" pitchFamily="34" charset="0"/>
              </a:rPr>
              <a:t>xa</a:t>
            </a:r>
            <a:r>
              <a:rPr lang="en-US" altLang="en-US" sz="2800" dirty="0">
                <a:cs typeface="Arial" panose="020B0604020202020204" pitchFamily="34" charset="0"/>
              </a:rPr>
              <a:t>, </a:t>
            </a:r>
            <a:r>
              <a:rPr lang="en-US" altLang="en-US" sz="2800" dirty="0" err="1">
                <a:cs typeface="Arial" panose="020B0604020202020204" pitchFamily="34" charset="0"/>
              </a:rPr>
              <a:t>các</a:t>
            </a:r>
            <a:r>
              <a:rPr lang="en-US" altLang="en-US" sz="2800" dirty="0">
                <a:cs typeface="Arial" panose="020B0604020202020204" pitchFamily="34" charset="0"/>
              </a:rPr>
              <a:t> </a:t>
            </a:r>
            <a:r>
              <a:rPr lang="en-US" altLang="en-US" sz="2800" dirty="0" err="1">
                <a:cs typeface="Arial" panose="020B0604020202020204" pitchFamily="34" charset="0"/>
              </a:rPr>
              <a:t>bác</a:t>
            </a:r>
            <a:r>
              <a:rPr lang="en-US" altLang="en-US" sz="2800" dirty="0">
                <a:cs typeface="Arial" panose="020B0604020202020204" pitchFamily="34" charset="0"/>
              </a:rPr>
              <a:t> </a:t>
            </a:r>
            <a:r>
              <a:rPr lang="en-US" altLang="en-US" sz="2800" dirty="0" err="1">
                <a:cs typeface="Arial" panose="020B0604020202020204" pitchFamily="34" charset="0"/>
              </a:rPr>
              <a:t>nông</a:t>
            </a:r>
            <a:r>
              <a:rPr lang="en-US" altLang="en-US" sz="2800" dirty="0">
                <a:cs typeface="Arial" panose="020B0604020202020204" pitchFamily="34" charset="0"/>
              </a:rPr>
              <a:t> </a:t>
            </a:r>
            <a:r>
              <a:rPr lang="en-US" altLang="en-US" sz="2800" dirty="0" err="1">
                <a:cs typeface="Arial" panose="020B0604020202020204" pitchFamily="34" charset="0"/>
              </a:rPr>
              <a:t>dân</a:t>
            </a:r>
            <a:r>
              <a:rPr lang="en-US" altLang="en-US" sz="2800" dirty="0">
                <a:cs typeface="Arial" panose="020B0604020202020204" pitchFamily="34" charset="0"/>
              </a:rPr>
              <a:t> </a:t>
            </a:r>
            <a:r>
              <a:rPr lang="en-US" altLang="en-US" sz="2800" dirty="0" err="1">
                <a:cs typeface="Arial" panose="020B0604020202020204" pitchFamily="34" charset="0"/>
              </a:rPr>
              <a:t>đang</a:t>
            </a:r>
            <a:r>
              <a:rPr lang="en-US" altLang="en-US" sz="2800" dirty="0">
                <a:cs typeface="Arial" panose="020B0604020202020204" pitchFamily="34" charset="0"/>
              </a:rPr>
              <a:t> </a:t>
            </a:r>
            <a:r>
              <a:rPr lang="en-US" altLang="en-US" sz="2800" dirty="0" err="1">
                <a:cs typeface="Arial" panose="020B0604020202020204" pitchFamily="34" charset="0"/>
              </a:rPr>
              <a:t>người</a:t>
            </a:r>
            <a:r>
              <a:rPr lang="en-US" altLang="en-US" sz="2800" dirty="0">
                <a:cs typeface="Arial" panose="020B0604020202020204" pitchFamily="34" charset="0"/>
              </a:rPr>
              <a:t> </a:t>
            </a:r>
            <a:r>
              <a:rPr lang="en-US" altLang="en-US" sz="2800" dirty="0" err="1">
                <a:cs typeface="Arial" panose="020B0604020202020204" pitchFamily="34" charset="0"/>
              </a:rPr>
              <a:t>gặt</a:t>
            </a:r>
            <a:r>
              <a:rPr lang="en-US" altLang="en-US" sz="2800" dirty="0">
                <a:cs typeface="Arial" panose="020B0604020202020204" pitchFamily="34" charset="0"/>
              </a:rPr>
              <a:t>, </a:t>
            </a:r>
            <a:r>
              <a:rPr lang="en-US" altLang="en-US" sz="2800" dirty="0" err="1">
                <a:cs typeface="Arial" panose="020B0604020202020204" pitchFamily="34" charset="0"/>
              </a:rPr>
              <a:t>người</a:t>
            </a:r>
            <a:r>
              <a:rPr lang="en-US" altLang="en-US" sz="2800" dirty="0">
                <a:cs typeface="Arial" panose="020B0604020202020204" pitchFamily="34" charset="0"/>
              </a:rPr>
              <a:t> </a:t>
            </a:r>
            <a:r>
              <a:rPr lang="en-US" altLang="en-US" sz="2800" dirty="0" err="1">
                <a:cs typeface="Arial" panose="020B0604020202020204" pitchFamily="34" charset="0"/>
              </a:rPr>
              <a:t>gánh</a:t>
            </a:r>
            <a:r>
              <a:rPr lang="en-US" altLang="en-US" sz="2800" dirty="0">
                <a:cs typeface="Arial" panose="020B0604020202020204" pitchFamily="34" charset="0"/>
              </a:rPr>
              <a:t> </a:t>
            </a:r>
            <a:r>
              <a:rPr lang="en-US" altLang="en-US" sz="2800" dirty="0" err="1">
                <a:cs typeface="Arial" panose="020B0604020202020204" pitchFamily="34" charset="0"/>
              </a:rPr>
              <a:t>lúa</a:t>
            </a:r>
            <a:r>
              <a:rPr lang="en-US" altLang="en-US" sz="2800" dirty="0">
                <a:cs typeface="Arial" panose="020B0604020202020204" pitchFamily="34" charset="0"/>
              </a:rPr>
              <a:t> </a:t>
            </a:r>
            <a:r>
              <a:rPr lang="en-US" altLang="en-US" sz="2800" dirty="0" err="1">
                <a:cs typeface="Arial" panose="020B0604020202020204" pitchFamily="34" charset="0"/>
              </a:rPr>
              <a:t>thật</a:t>
            </a:r>
            <a:r>
              <a:rPr lang="en-US" altLang="en-US" sz="2800" dirty="0">
                <a:cs typeface="Arial" panose="020B0604020202020204" pitchFamily="34" charset="0"/>
              </a:rPr>
              <a:t> </a:t>
            </a:r>
            <a:r>
              <a:rPr lang="en-US" altLang="en-US" sz="2800" dirty="0" err="1">
                <a:cs typeface="Arial" panose="020B0604020202020204" pitchFamily="34" charset="0"/>
              </a:rPr>
              <a:t>tấp</a:t>
            </a:r>
            <a:r>
              <a:rPr lang="en-US" altLang="en-US" sz="2800" dirty="0">
                <a:cs typeface="Arial" panose="020B0604020202020204" pitchFamily="34" charset="0"/>
              </a:rPr>
              <a:t> </a:t>
            </a:r>
            <a:r>
              <a:rPr lang="en-US" altLang="en-US" sz="2800" dirty="0" err="1">
                <a:cs typeface="Arial" panose="020B0604020202020204" pitchFamily="34" charset="0"/>
              </a:rPr>
              <a:t>nập</a:t>
            </a:r>
            <a:r>
              <a:rPr lang="en-US" altLang="en-US" sz="2800" dirty="0">
                <a:cs typeface="Arial" panose="020B0604020202020204" pitchFamily="34" charset="0"/>
              </a:rPr>
              <a:t>. </a:t>
            </a:r>
            <a:r>
              <a:rPr lang="en-US" altLang="en-US" sz="2800" dirty="0" err="1">
                <a:cs typeface="Arial" panose="020B0604020202020204" pitchFamily="34" charset="0"/>
              </a:rPr>
              <a:t>Mấy</a:t>
            </a:r>
            <a:r>
              <a:rPr lang="en-US" altLang="en-US" sz="2800" dirty="0">
                <a:cs typeface="Arial" panose="020B0604020202020204" pitchFamily="34" charset="0"/>
              </a:rPr>
              <a:t> con </a:t>
            </a:r>
            <a:r>
              <a:rPr lang="en-US" altLang="en-US" sz="2800" dirty="0" err="1">
                <a:cs typeface="Arial" panose="020B0604020202020204" pitchFamily="34" charset="0"/>
              </a:rPr>
              <a:t>trâu</a:t>
            </a:r>
            <a:r>
              <a:rPr lang="en-US" altLang="en-US" sz="2800" dirty="0">
                <a:cs typeface="Arial" panose="020B0604020202020204" pitchFamily="34" charset="0"/>
              </a:rPr>
              <a:t> </a:t>
            </a:r>
            <a:r>
              <a:rPr lang="en-US" altLang="en-US" sz="2800" dirty="0" err="1">
                <a:cs typeface="Arial" panose="020B0604020202020204" pitchFamily="34" charset="0"/>
              </a:rPr>
              <a:t>bò</a:t>
            </a:r>
            <a:r>
              <a:rPr lang="en-US" altLang="en-US" sz="2800" dirty="0">
                <a:cs typeface="Arial" panose="020B0604020202020204" pitchFamily="34" charset="0"/>
              </a:rPr>
              <a:t> </a:t>
            </a:r>
            <a:r>
              <a:rPr lang="en-US" altLang="en-US" sz="2800" dirty="0" err="1">
                <a:cs typeface="Arial" panose="020B0604020202020204" pitchFamily="34" charset="0"/>
              </a:rPr>
              <a:t>vào</a:t>
            </a:r>
            <a:r>
              <a:rPr lang="en-US" altLang="en-US" sz="2800" dirty="0">
                <a:cs typeface="Arial" panose="020B0604020202020204" pitchFamily="34" charset="0"/>
              </a:rPr>
              <a:t> </a:t>
            </a:r>
            <a:r>
              <a:rPr lang="en-US" altLang="en-US" sz="2800" dirty="0" err="1">
                <a:cs typeface="Arial" panose="020B0604020202020204" pitchFamily="34" charset="0"/>
              </a:rPr>
              <a:t>mùa</a:t>
            </a:r>
            <a:r>
              <a:rPr lang="en-US" altLang="en-US" sz="2800" dirty="0">
                <a:cs typeface="Arial" panose="020B0604020202020204" pitchFamily="34" charset="0"/>
              </a:rPr>
              <a:t> </a:t>
            </a:r>
            <a:r>
              <a:rPr lang="en-US" altLang="en-US" sz="2800" dirty="0" err="1">
                <a:cs typeface="Arial" panose="020B0604020202020204" pitchFamily="34" charset="0"/>
              </a:rPr>
              <a:t>nên</a:t>
            </a:r>
            <a:r>
              <a:rPr lang="en-US" altLang="en-US" sz="2800" dirty="0">
                <a:cs typeface="Arial" panose="020B0604020202020204" pitchFamily="34" charset="0"/>
              </a:rPr>
              <a:t> </a:t>
            </a:r>
            <a:r>
              <a:rPr lang="en-US" altLang="en-US" sz="2800" dirty="0" err="1">
                <a:cs typeface="Arial" panose="020B0604020202020204" pitchFamily="34" charset="0"/>
              </a:rPr>
              <a:t>cúng</a:t>
            </a:r>
            <a:r>
              <a:rPr lang="en-US" altLang="en-US" sz="2800" dirty="0">
                <a:cs typeface="Arial" panose="020B0604020202020204" pitchFamily="34" charset="0"/>
              </a:rPr>
              <a:t> </a:t>
            </a:r>
            <a:r>
              <a:rPr lang="en-US" altLang="en-US" sz="2800" dirty="0" err="1">
                <a:cs typeface="Arial" panose="020B0604020202020204" pitchFamily="34" charset="0"/>
              </a:rPr>
              <a:t>béo</a:t>
            </a:r>
            <a:r>
              <a:rPr lang="en-US" altLang="en-US" sz="2800" dirty="0">
                <a:cs typeface="Arial" panose="020B0604020202020204" pitchFamily="34" charset="0"/>
              </a:rPr>
              <a:t> </a:t>
            </a:r>
            <a:r>
              <a:rPr lang="en-US" altLang="en-US" sz="2800" dirty="0" err="1">
                <a:cs typeface="Arial" panose="020B0604020202020204" pitchFamily="34" charset="0"/>
              </a:rPr>
              <a:t>tròn</a:t>
            </a:r>
            <a:r>
              <a:rPr lang="en-US" altLang="en-US" sz="2800" dirty="0">
                <a:cs typeface="Arial" panose="020B0604020202020204" pitchFamily="34" charset="0"/>
              </a:rPr>
              <a:t> </a:t>
            </a:r>
            <a:r>
              <a:rPr lang="en-US" altLang="en-US" sz="2800" dirty="0" err="1">
                <a:cs typeface="Arial" panose="020B0604020202020204" pitchFamily="34" charset="0"/>
              </a:rPr>
              <a:t>như</a:t>
            </a:r>
            <a:r>
              <a:rPr lang="en-US" altLang="en-US" sz="2800" dirty="0">
                <a:cs typeface="Arial" panose="020B0604020202020204" pitchFamily="34" charset="0"/>
              </a:rPr>
              <a:t> </a:t>
            </a:r>
            <a:r>
              <a:rPr lang="en-US" altLang="en-US" sz="2800" dirty="0" err="1">
                <a:cs typeface="Arial" panose="020B0604020202020204" pitchFamily="34" charset="0"/>
              </a:rPr>
              <a:t>những</a:t>
            </a:r>
            <a:r>
              <a:rPr lang="en-US" altLang="en-US" sz="2800" dirty="0">
                <a:cs typeface="Arial" panose="020B0604020202020204" pitchFamily="34" charset="0"/>
              </a:rPr>
              <a:t> </a:t>
            </a:r>
            <a:r>
              <a:rPr lang="en-US" altLang="en-US" sz="2800" dirty="0" err="1">
                <a:cs typeface="Arial" panose="020B0604020202020204" pitchFamily="34" charset="0"/>
              </a:rPr>
              <a:t>quả</a:t>
            </a:r>
            <a:r>
              <a:rPr lang="en-US" altLang="en-US" sz="2800" dirty="0">
                <a:cs typeface="Arial" panose="020B0604020202020204" pitchFamily="34" charset="0"/>
              </a:rPr>
              <a:t> sim </a:t>
            </a:r>
            <a:r>
              <a:rPr lang="en-US" altLang="en-US" sz="2800" dirty="0" err="1">
                <a:cs typeface="Arial" panose="020B0604020202020204" pitchFamily="34" charset="0"/>
              </a:rPr>
              <a:t>trên</a:t>
            </a:r>
            <a:r>
              <a:rPr lang="en-US" altLang="en-US" sz="2800" dirty="0">
                <a:cs typeface="Arial" panose="020B0604020202020204" pitchFamily="34" charset="0"/>
              </a:rPr>
              <a:t> </a:t>
            </a:r>
            <a:r>
              <a:rPr lang="en-US" altLang="en-US" sz="2800" dirty="0" err="1">
                <a:cs typeface="Arial" panose="020B0604020202020204" pitchFamily="34" charset="0"/>
              </a:rPr>
              <a:t>đồi</a:t>
            </a:r>
            <a:r>
              <a:rPr lang="en-US" altLang="en-US" sz="2800" dirty="0">
                <a:cs typeface="Arial" panose="020B0604020202020204" pitchFamily="34" charset="0"/>
              </a:rPr>
              <a:t> </a:t>
            </a:r>
            <a:r>
              <a:rPr lang="en-US" altLang="en-US" sz="2800" dirty="0" err="1">
                <a:cs typeface="Arial" panose="020B0604020202020204" pitchFamily="34" charset="0"/>
              </a:rPr>
              <a:t>chín</a:t>
            </a:r>
            <a:r>
              <a:rPr lang="en-US" altLang="en-US" sz="2800" dirty="0">
                <a:cs typeface="Arial" panose="020B0604020202020204" pitchFamily="34" charset="0"/>
              </a:rPr>
              <a:t> </a:t>
            </a:r>
            <a:r>
              <a:rPr lang="en-US" altLang="en-US" sz="2800" dirty="0" err="1">
                <a:cs typeface="Arial" panose="020B0604020202020204" pitchFamily="34" charset="0"/>
              </a:rPr>
              <a:t>mọng</a:t>
            </a:r>
            <a:r>
              <a:rPr lang="en-US" altLang="en-US" sz="2800" dirty="0">
                <a:cs typeface="Arial" panose="020B0604020202020204" pitchFamily="34" charset="0"/>
              </a:rPr>
              <a:t>…</a:t>
            </a:r>
            <a:r>
              <a:rPr lang="en-US" altLang="en-US" sz="2800" dirty="0" err="1">
                <a:cs typeface="Arial" panose="020B0604020202020204" pitchFamily="34" charset="0"/>
              </a:rPr>
              <a:t>Cuộc</a:t>
            </a:r>
            <a:r>
              <a:rPr lang="en-US" altLang="en-US" sz="2800" dirty="0">
                <a:cs typeface="Arial" panose="020B0604020202020204" pitchFamily="34" charset="0"/>
              </a:rPr>
              <a:t> </a:t>
            </a:r>
            <a:r>
              <a:rPr lang="en-US" altLang="en-US" sz="2800" dirty="0" err="1">
                <a:cs typeface="Arial" panose="020B0604020202020204" pitchFamily="34" charset="0"/>
              </a:rPr>
              <a:t>sống</a:t>
            </a:r>
            <a:r>
              <a:rPr lang="en-US" altLang="en-US" sz="2800" dirty="0">
                <a:cs typeface="Arial" panose="020B0604020202020204" pitchFamily="34" charset="0"/>
              </a:rPr>
              <a:t> ở </a:t>
            </a:r>
            <a:r>
              <a:rPr lang="en-US" altLang="en-US" sz="2800" dirty="0" err="1">
                <a:cs typeface="Arial" panose="020B0604020202020204" pitchFamily="34" charset="0"/>
              </a:rPr>
              <a:t>làng</a:t>
            </a:r>
            <a:r>
              <a:rPr lang="en-US" altLang="en-US" sz="2800" dirty="0">
                <a:cs typeface="Arial" panose="020B0604020202020204" pitchFamily="34" charset="0"/>
              </a:rPr>
              <a:t> </a:t>
            </a:r>
            <a:r>
              <a:rPr lang="en-US" altLang="en-US" sz="2800" dirty="0" err="1">
                <a:cs typeface="Arial" panose="020B0604020202020204" pitchFamily="34" charset="0"/>
              </a:rPr>
              <a:t>quê</a:t>
            </a:r>
            <a:r>
              <a:rPr lang="en-US" altLang="en-US" sz="2800" dirty="0">
                <a:cs typeface="Arial" panose="020B0604020202020204" pitchFamily="34" charset="0"/>
              </a:rPr>
              <a:t> </a:t>
            </a:r>
            <a:r>
              <a:rPr lang="en-US" altLang="en-US" sz="2800" dirty="0" err="1">
                <a:cs typeface="Arial" panose="020B0604020202020204" pitchFamily="34" charset="0"/>
              </a:rPr>
              <a:t>thật</a:t>
            </a:r>
            <a:r>
              <a:rPr lang="en-US" altLang="en-US" sz="2800" dirty="0">
                <a:cs typeface="Arial" panose="020B0604020202020204" pitchFamily="34" charset="0"/>
              </a:rPr>
              <a:t> </a:t>
            </a:r>
            <a:r>
              <a:rPr lang="en-US" altLang="en-US" sz="2800" dirty="0" err="1">
                <a:cs typeface="Arial" panose="020B0604020202020204" pitchFamily="34" charset="0"/>
              </a:rPr>
              <a:t>trù</a:t>
            </a:r>
            <a:r>
              <a:rPr lang="en-US" altLang="en-US" sz="2800" dirty="0">
                <a:cs typeface="Arial" panose="020B0604020202020204" pitchFamily="34" charset="0"/>
              </a:rPr>
              <a:t> </a:t>
            </a:r>
            <a:r>
              <a:rPr lang="en-US" altLang="en-US" sz="2800" dirty="0" err="1">
                <a:cs typeface="Arial" panose="020B0604020202020204" pitchFamily="34" charset="0"/>
              </a:rPr>
              <a:t>phú</a:t>
            </a:r>
            <a:r>
              <a:rPr lang="en-US" altLang="en-US" sz="2800" dirty="0">
                <a:cs typeface="Arial" panose="020B0604020202020204" pitchFamily="34" charset="0"/>
              </a:rPr>
              <a:t>, </a:t>
            </a:r>
            <a:r>
              <a:rPr lang="en-US" altLang="en-US" sz="2800" dirty="0" err="1">
                <a:cs typeface="Arial" panose="020B0604020202020204" pitchFamily="34" charset="0"/>
              </a:rPr>
              <a:t>đầm</a:t>
            </a:r>
            <a:r>
              <a:rPr lang="en-US" altLang="en-US" sz="2800" dirty="0">
                <a:cs typeface="Arial" panose="020B0604020202020204" pitchFamily="34" charset="0"/>
              </a:rPr>
              <a:t> </a:t>
            </a:r>
            <a:r>
              <a:rPr lang="en-US" altLang="en-US" sz="2800" dirty="0" err="1">
                <a:cs typeface="Arial" panose="020B0604020202020204" pitchFamily="34" charset="0"/>
              </a:rPr>
              <a:t>ấm</a:t>
            </a:r>
            <a:r>
              <a:rPr lang="en-US" altLang="en-US" sz="2800" dirty="0">
                <a:cs typeface="Arial" panose="020B0604020202020204" pitchFamily="34" charset="0"/>
              </a:rPr>
              <a:t>. </a:t>
            </a:r>
            <a:r>
              <a:rPr lang="en-US" altLang="en-US" sz="2800" dirty="0" err="1">
                <a:cs typeface="Arial" panose="020B0604020202020204" pitchFamily="34" charset="0"/>
              </a:rPr>
              <a:t>Em</a:t>
            </a:r>
            <a:r>
              <a:rPr lang="en-US" altLang="en-US" sz="2800" dirty="0">
                <a:cs typeface="Arial" panose="020B0604020202020204" pitchFamily="34" charset="0"/>
              </a:rPr>
              <a:t> </a:t>
            </a:r>
            <a:r>
              <a:rPr lang="en-US" altLang="en-US" sz="2800" dirty="0" err="1">
                <a:cs typeface="Arial" panose="020B0604020202020204" pitchFamily="34" charset="0"/>
              </a:rPr>
              <a:t>nhớ</a:t>
            </a:r>
            <a:r>
              <a:rPr lang="en-US" altLang="en-US" sz="2800" dirty="0">
                <a:cs typeface="Arial" panose="020B0604020202020204" pitchFamily="34" charset="0"/>
              </a:rPr>
              <a:t> </a:t>
            </a:r>
            <a:r>
              <a:rPr lang="en-US" altLang="en-US" sz="2800" dirty="0" err="1">
                <a:cs typeface="Arial" panose="020B0604020202020204" pitchFamily="34" charset="0"/>
              </a:rPr>
              <a:t>mãi</a:t>
            </a:r>
            <a:r>
              <a:rPr lang="en-US" altLang="en-US" sz="2800" dirty="0">
                <a:cs typeface="Arial" panose="020B0604020202020204" pitchFamily="34" charset="0"/>
              </a:rPr>
              <a:t> </a:t>
            </a:r>
            <a:r>
              <a:rPr lang="en-US" altLang="en-US" sz="2800" dirty="0" err="1">
                <a:cs typeface="Arial" panose="020B0604020202020204" pitchFamily="34" charset="0"/>
              </a:rPr>
              <a:t>những</a:t>
            </a:r>
            <a:r>
              <a:rPr lang="en-US" altLang="en-US" sz="2800" dirty="0">
                <a:cs typeface="Arial" panose="020B0604020202020204" pitchFamily="34" charset="0"/>
              </a:rPr>
              <a:t> </a:t>
            </a:r>
            <a:r>
              <a:rPr lang="en-US" altLang="en-US" sz="2800" dirty="0" err="1">
                <a:cs typeface="Arial" panose="020B0604020202020204" pitchFamily="34" charset="0"/>
              </a:rPr>
              <a:t>ngày</a:t>
            </a:r>
            <a:r>
              <a:rPr lang="en-US" altLang="en-US" sz="2800" dirty="0">
                <a:cs typeface="Arial" panose="020B0604020202020204" pitchFamily="34" charset="0"/>
              </a:rPr>
              <a:t> ở </a:t>
            </a:r>
            <a:r>
              <a:rPr lang="en-US" altLang="en-US" sz="2800" dirty="0" err="1">
                <a:cs typeface="Arial" panose="020B0604020202020204" pitchFamily="34" charset="0"/>
              </a:rPr>
              <a:t>quê</a:t>
            </a:r>
            <a:r>
              <a:rPr lang="en-US" altLang="en-US" sz="2800" dirty="0">
                <a:cs typeface="Arial" panose="020B0604020202020204" pitchFamily="34" charset="0"/>
              </a:rPr>
              <a:t> </a:t>
            </a:r>
            <a:r>
              <a:rPr lang="en-US" altLang="en-US" sz="2800" dirty="0" err="1">
                <a:cs typeface="Arial" panose="020B0604020202020204" pitchFamily="34" charset="0"/>
              </a:rPr>
              <a:t>thú</a:t>
            </a:r>
            <a:r>
              <a:rPr lang="en-US" altLang="en-US" sz="2800" dirty="0">
                <a:cs typeface="Arial" panose="020B0604020202020204" pitchFamily="34" charset="0"/>
              </a:rPr>
              <a:t> </a:t>
            </a:r>
            <a:r>
              <a:rPr lang="en-US" altLang="en-US" sz="2800" dirty="0" err="1">
                <a:cs typeface="Arial" panose="020B0604020202020204" pitchFamily="34" charset="0"/>
              </a:rPr>
              <a:t>vị</a:t>
            </a:r>
            <a:r>
              <a:rPr lang="en-US" altLang="en-US" sz="2800" dirty="0">
                <a:cs typeface="Arial" panose="020B0604020202020204" pitchFamily="34" charset="0"/>
              </a:rPr>
              <a:t> </a:t>
            </a:r>
            <a:r>
              <a:rPr lang="en-US" altLang="en-US" sz="2800" dirty="0" err="1">
                <a:cs typeface="Arial" panose="020B0604020202020204" pitchFamily="34" charset="0"/>
              </a:rPr>
              <a:t>đó</a:t>
            </a:r>
            <a:r>
              <a:rPr lang="en-US" altLang="en-US" sz="2800" dirty="0">
                <a:cs typeface="Arial" panose="020B0604020202020204" pitchFamily="34" charset="0"/>
              </a:rPr>
              <a:t>. </a:t>
            </a:r>
          </a:p>
        </p:txBody>
      </p:sp>
    </p:spTree>
    <p:extLst>
      <p:ext uri="{BB962C8B-B14F-4D97-AF65-F5344CB8AC3E}">
        <p14:creationId xmlns:p14="http://schemas.microsoft.com/office/powerpoint/2010/main" val="2832484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4"/>
          <a:stretch>
            <a:fillRect/>
          </a:stretch>
        </p:blipFill>
        <p:spPr>
          <a:xfrm>
            <a:off x="3963050" y="2896983"/>
            <a:ext cx="5242429" cy="774700"/>
          </a:xfrm>
          <a:prstGeom prst="rect">
            <a:avLst/>
          </a:prstGeom>
        </p:spPr>
      </p:pic>
      <p:pic>
        <p:nvPicPr>
          <p:cNvPr id="22" name="图片 21"/>
          <p:cNvPicPr>
            <a:picLocks noChangeAspect="1"/>
          </p:cNvPicPr>
          <p:nvPr/>
        </p:nvPicPr>
        <p:blipFill>
          <a:blip r:embed="rId5"/>
          <a:stretch>
            <a:fillRect/>
          </a:stretch>
        </p:blipFill>
        <p:spPr>
          <a:xfrm rot="21251277">
            <a:off x="181122" y="60932"/>
            <a:ext cx="1643347" cy="1428387"/>
          </a:xfrm>
          <a:prstGeom prst="rect">
            <a:avLst/>
          </a:prstGeom>
        </p:spPr>
      </p:pic>
      <p:sp>
        <p:nvSpPr>
          <p:cNvPr id="27" name="Freeform 13"/>
          <p:cNvSpPr>
            <a:spLocks/>
          </p:cNvSpPr>
          <p:nvPr/>
        </p:nvSpPr>
        <p:spPr bwMode="auto">
          <a:xfrm>
            <a:off x="8011489" y="4567030"/>
            <a:ext cx="4529138" cy="1782763"/>
          </a:xfrm>
          <a:custGeom>
            <a:avLst/>
            <a:gdLst>
              <a:gd name="T0" fmla="*/ 0 w 1068"/>
              <a:gd name="T1" fmla="*/ 419 h 419"/>
              <a:gd name="T2" fmla="*/ 78 w 1068"/>
              <a:gd name="T3" fmla="*/ 363 h 419"/>
              <a:gd name="T4" fmla="*/ 185 w 1068"/>
              <a:gd name="T5" fmla="*/ 294 h 419"/>
              <a:gd name="T6" fmla="*/ 245 w 1068"/>
              <a:gd name="T7" fmla="*/ 321 h 419"/>
              <a:gd name="T8" fmla="*/ 588 w 1068"/>
              <a:gd name="T9" fmla="*/ 51 h 419"/>
              <a:gd name="T10" fmla="*/ 911 w 1068"/>
              <a:gd name="T11" fmla="*/ 324 h 419"/>
              <a:gd name="T12" fmla="*/ 940 w 1068"/>
              <a:gd name="T13" fmla="*/ 312 h 419"/>
              <a:gd name="T14" fmla="*/ 1023 w 1068"/>
              <a:gd name="T15" fmla="*/ 355 h 419"/>
              <a:gd name="T16" fmla="*/ 1068 w 1068"/>
              <a:gd name="T17" fmla="*/ 388 h 419"/>
              <a:gd name="T18" fmla="*/ 981 w 1068"/>
              <a:gd name="T19" fmla="*/ 309 h 419"/>
              <a:gd name="T20" fmla="*/ 922 w 1068"/>
              <a:gd name="T21" fmla="*/ 279 h 419"/>
              <a:gd name="T22" fmla="*/ 904 w 1068"/>
              <a:gd name="T23" fmla="*/ 290 h 419"/>
              <a:gd name="T24" fmla="*/ 590 w 1068"/>
              <a:gd name="T25" fmla="*/ 4 h 419"/>
              <a:gd name="T26" fmla="*/ 245 w 1068"/>
              <a:gd name="T27" fmla="*/ 286 h 419"/>
              <a:gd name="T28" fmla="*/ 183 w 1068"/>
              <a:gd name="T29" fmla="*/ 258 h 419"/>
              <a:gd name="T30" fmla="*/ 0 w 1068"/>
              <a:gd name="T3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419">
                <a:moveTo>
                  <a:pt x="0" y="419"/>
                </a:moveTo>
                <a:cubicBezTo>
                  <a:pt x="0" y="419"/>
                  <a:pt x="43" y="393"/>
                  <a:pt x="78" y="363"/>
                </a:cubicBezTo>
                <a:cubicBezTo>
                  <a:pt x="121" y="328"/>
                  <a:pt x="156" y="298"/>
                  <a:pt x="185" y="294"/>
                </a:cubicBezTo>
                <a:cubicBezTo>
                  <a:pt x="213" y="290"/>
                  <a:pt x="245" y="321"/>
                  <a:pt x="245" y="321"/>
                </a:cubicBezTo>
                <a:cubicBezTo>
                  <a:pt x="245" y="321"/>
                  <a:pt x="444" y="45"/>
                  <a:pt x="588" y="51"/>
                </a:cubicBezTo>
                <a:cubicBezTo>
                  <a:pt x="731" y="56"/>
                  <a:pt x="911" y="324"/>
                  <a:pt x="911" y="324"/>
                </a:cubicBezTo>
                <a:cubicBezTo>
                  <a:pt x="911" y="324"/>
                  <a:pt x="917" y="312"/>
                  <a:pt x="940" y="312"/>
                </a:cubicBezTo>
                <a:cubicBezTo>
                  <a:pt x="963" y="312"/>
                  <a:pt x="1007" y="345"/>
                  <a:pt x="1023" y="355"/>
                </a:cubicBezTo>
                <a:cubicBezTo>
                  <a:pt x="1045" y="370"/>
                  <a:pt x="1068" y="388"/>
                  <a:pt x="1068" y="388"/>
                </a:cubicBezTo>
                <a:cubicBezTo>
                  <a:pt x="1068" y="388"/>
                  <a:pt x="1005" y="331"/>
                  <a:pt x="981" y="309"/>
                </a:cubicBezTo>
                <a:cubicBezTo>
                  <a:pt x="956" y="287"/>
                  <a:pt x="937" y="277"/>
                  <a:pt x="922" y="279"/>
                </a:cubicBezTo>
                <a:cubicBezTo>
                  <a:pt x="909" y="280"/>
                  <a:pt x="904" y="290"/>
                  <a:pt x="904" y="290"/>
                </a:cubicBezTo>
                <a:cubicBezTo>
                  <a:pt x="904" y="290"/>
                  <a:pt x="735" y="0"/>
                  <a:pt x="590" y="4"/>
                </a:cubicBezTo>
                <a:cubicBezTo>
                  <a:pt x="446" y="8"/>
                  <a:pt x="245" y="286"/>
                  <a:pt x="245" y="286"/>
                </a:cubicBezTo>
                <a:cubicBezTo>
                  <a:pt x="245" y="286"/>
                  <a:pt x="220" y="254"/>
                  <a:pt x="183" y="258"/>
                </a:cubicBezTo>
                <a:cubicBezTo>
                  <a:pt x="129" y="265"/>
                  <a:pt x="99" y="347"/>
                  <a:pt x="0" y="419"/>
                </a:cubicBezTo>
                <a:close/>
              </a:path>
            </a:pathLst>
          </a:custGeom>
          <a:solidFill>
            <a:srgbClr val="F9A61E">
              <a:alpha val="6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24" name="Freeform 11"/>
          <p:cNvSpPr>
            <a:spLocks/>
          </p:cNvSpPr>
          <p:nvPr/>
        </p:nvSpPr>
        <p:spPr bwMode="auto">
          <a:xfrm>
            <a:off x="5008733" y="4299849"/>
            <a:ext cx="5267325" cy="2519363"/>
          </a:xfrm>
          <a:custGeom>
            <a:avLst/>
            <a:gdLst>
              <a:gd name="T0" fmla="*/ 0 w 1242"/>
              <a:gd name="T1" fmla="*/ 416 h 592"/>
              <a:gd name="T2" fmla="*/ 119 w 1242"/>
              <a:gd name="T3" fmla="*/ 373 h 592"/>
              <a:gd name="T4" fmla="*/ 265 w 1242"/>
              <a:gd name="T5" fmla="*/ 263 h 592"/>
              <a:gd name="T6" fmla="*/ 346 w 1242"/>
              <a:gd name="T7" fmla="*/ 291 h 592"/>
              <a:gd name="T8" fmla="*/ 696 w 1242"/>
              <a:gd name="T9" fmla="*/ 16 h 592"/>
              <a:gd name="T10" fmla="*/ 1009 w 1242"/>
              <a:gd name="T11" fmla="*/ 293 h 592"/>
              <a:gd name="T12" fmla="*/ 1047 w 1242"/>
              <a:gd name="T13" fmla="*/ 278 h 592"/>
              <a:gd name="T14" fmla="*/ 1173 w 1242"/>
              <a:gd name="T15" fmla="*/ 352 h 592"/>
              <a:gd name="T16" fmla="*/ 1242 w 1242"/>
              <a:gd name="T17" fmla="*/ 371 h 592"/>
              <a:gd name="T18" fmla="*/ 1155 w 1242"/>
              <a:gd name="T19" fmla="*/ 359 h 592"/>
              <a:gd name="T20" fmla="*/ 1044 w 1242"/>
              <a:gd name="T21" fmla="*/ 327 h 592"/>
              <a:gd name="T22" fmla="*/ 1030 w 1242"/>
              <a:gd name="T23" fmla="*/ 373 h 592"/>
              <a:gd name="T24" fmla="*/ 692 w 1242"/>
              <a:gd name="T25" fmla="*/ 62 h 592"/>
              <a:gd name="T26" fmla="*/ 383 w 1242"/>
              <a:gd name="T27" fmla="*/ 393 h 592"/>
              <a:gd name="T28" fmla="*/ 539 w 1242"/>
              <a:gd name="T29" fmla="*/ 411 h 592"/>
              <a:gd name="T30" fmla="*/ 915 w 1242"/>
              <a:gd name="T31" fmla="*/ 438 h 592"/>
              <a:gd name="T32" fmla="*/ 749 w 1242"/>
              <a:gd name="T33" fmla="*/ 501 h 592"/>
              <a:gd name="T34" fmla="*/ 760 w 1242"/>
              <a:gd name="T35" fmla="*/ 545 h 592"/>
              <a:gd name="T36" fmla="*/ 896 w 1242"/>
              <a:gd name="T37" fmla="*/ 585 h 592"/>
              <a:gd name="T38" fmla="*/ 648 w 1242"/>
              <a:gd name="T39" fmla="*/ 568 h 592"/>
              <a:gd name="T40" fmla="*/ 503 w 1242"/>
              <a:gd name="T41" fmla="*/ 568 h 592"/>
              <a:gd name="T42" fmla="*/ 676 w 1242"/>
              <a:gd name="T43" fmla="*/ 487 h 592"/>
              <a:gd name="T44" fmla="*/ 815 w 1242"/>
              <a:gd name="T45" fmla="*/ 447 h 592"/>
              <a:gd name="T46" fmla="*/ 429 w 1242"/>
              <a:gd name="T47" fmla="*/ 467 h 592"/>
              <a:gd name="T48" fmla="*/ 235 w 1242"/>
              <a:gd name="T49" fmla="*/ 477 h 592"/>
              <a:gd name="T50" fmla="*/ 288 w 1242"/>
              <a:gd name="T51" fmla="*/ 314 h 592"/>
              <a:gd name="T52" fmla="*/ 142 w 1242"/>
              <a:gd name="T53" fmla="*/ 377 h 592"/>
              <a:gd name="T54" fmla="*/ 0 w 1242"/>
              <a:gd name="T55" fmla="*/ 41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2" h="592">
                <a:moveTo>
                  <a:pt x="0" y="416"/>
                </a:moveTo>
                <a:cubicBezTo>
                  <a:pt x="0" y="416"/>
                  <a:pt x="51" y="416"/>
                  <a:pt x="119" y="373"/>
                </a:cubicBezTo>
                <a:cubicBezTo>
                  <a:pt x="174" y="338"/>
                  <a:pt x="236" y="277"/>
                  <a:pt x="265" y="263"/>
                </a:cubicBezTo>
                <a:cubicBezTo>
                  <a:pt x="311" y="242"/>
                  <a:pt x="346" y="291"/>
                  <a:pt x="346" y="291"/>
                </a:cubicBezTo>
                <a:cubicBezTo>
                  <a:pt x="346" y="291"/>
                  <a:pt x="552" y="0"/>
                  <a:pt x="696" y="16"/>
                </a:cubicBezTo>
                <a:cubicBezTo>
                  <a:pt x="841" y="32"/>
                  <a:pt x="1009" y="293"/>
                  <a:pt x="1009" y="293"/>
                </a:cubicBezTo>
                <a:cubicBezTo>
                  <a:pt x="1009" y="293"/>
                  <a:pt x="1024" y="274"/>
                  <a:pt x="1047" y="278"/>
                </a:cubicBezTo>
                <a:cubicBezTo>
                  <a:pt x="1082" y="285"/>
                  <a:pt x="1135" y="332"/>
                  <a:pt x="1173" y="352"/>
                </a:cubicBezTo>
                <a:cubicBezTo>
                  <a:pt x="1214" y="374"/>
                  <a:pt x="1242" y="371"/>
                  <a:pt x="1242" y="371"/>
                </a:cubicBezTo>
                <a:cubicBezTo>
                  <a:pt x="1242" y="371"/>
                  <a:pt x="1209" y="386"/>
                  <a:pt x="1155" y="359"/>
                </a:cubicBezTo>
                <a:cubicBezTo>
                  <a:pt x="1089" y="326"/>
                  <a:pt x="1059" y="311"/>
                  <a:pt x="1044" y="327"/>
                </a:cubicBezTo>
                <a:cubicBezTo>
                  <a:pt x="1029" y="342"/>
                  <a:pt x="1030" y="373"/>
                  <a:pt x="1030" y="373"/>
                </a:cubicBezTo>
                <a:cubicBezTo>
                  <a:pt x="1030" y="373"/>
                  <a:pt x="812" y="61"/>
                  <a:pt x="692" y="62"/>
                </a:cubicBezTo>
                <a:cubicBezTo>
                  <a:pt x="572" y="63"/>
                  <a:pt x="389" y="369"/>
                  <a:pt x="383" y="393"/>
                </a:cubicBezTo>
                <a:cubicBezTo>
                  <a:pt x="377" y="418"/>
                  <a:pt x="433" y="411"/>
                  <a:pt x="539" y="411"/>
                </a:cubicBezTo>
                <a:cubicBezTo>
                  <a:pt x="644" y="411"/>
                  <a:pt x="902" y="419"/>
                  <a:pt x="915" y="438"/>
                </a:cubicBezTo>
                <a:cubicBezTo>
                  <a:pt x="928" y="458"/>
                  <a:pt x="798" y="483"/>
                  <a:pt x="749" y="501"/>
                </a:cubicBezTo>
                <a:cubicBezTo>
                  <a:pt x="701" y="519"/>
                  <a:pt x="693" y="533"/>
                  <a:pt x="760" y="545"/>
                </a:cubicBezTo>
                <a:cubicBezTo>
                  <a:pt x="835" y="558"/>
                  <a:pt x="896" y="585"/>
                  <a:pt x="896" y="585"/>
                </a:cubicBezTo>
                <a:cubicBezTo>
                  <a:pt x="896" y="585"/>
                  <a:pt x="770" y="552"/>
                  <a:pt x="648" y="568"/>
                </a:cubicBezTo>
                <a:cubicBezTo>
                  <a:pt x="559" y="580"/>
                  <a:pt x="501" y="592"/>
                  <a:pt x="503" y="568"/>
                </a:cubicBezTo>
                <a:cubicBezTo>
                  <a:pt x="505" y="545"/>
                  <a:pt x="629" y="501"/>
                  <a:pt x="676" y="487"/>
                </a:cubicBezTo>
                <a:cubicBezTo>
                  <a:pt x="723" y="473"/>
                  <a:pt x="813" y="458"/>
                  <a:pt x="815" y="447"/>
                </a:cubicBezTo>
                <a:cubicBezTo>
                  <a:pt x="816" y="436"/>
                  <a:pt x="533" y="450"/>
                  <a:pt x="429" y="467"/>
                </a:cubicBezTo>
                <a:cubicBezTo>
                  <a:pt x="325" y="483"/>
                  <a:pt x="241" y="508"/>
                  <a:pt x="235" y="477"/>
                </a:cubicBezTo>
                <a:cubicBezTo>
                  <a:pt x="229" y="445"/>
                  <a:pt x="319" y="337"/>
                  <a:pt x="288" y="314"/>
                </a:cubicBezTo>
                <a:cubicBezTo>
                  <a:pt x="258" y="292"/>
                  <a:pt x="208" y="342"/>
                  <a:pt x="142" y="377"/>
                </a:cubicBezTo>
                <a:cubicBezTo>
                  <a:pt x="101" y="399"/>
                  <a:pt x="38" y="426"/>
                  <a:pt x="0" y="416"/>
                </a:cubicBezTo>
                <a:close/>
              </a:path>
            </a:pathLst>
          </a:custGeom>
          <a:solidFill>
            <a:srgbClr val="CD9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26" name="Freeform 13"/>
          <p:cNvSpPr>
            <a:spLocks/>
          </p:cNvSpPr>
          <p:nvPr/>
        </p:nvSpPr>
        <p:spPr bwMode="auto">
          <a:xfrm>
            <a:off x="5368729" y="3900011"/>
            <a:ext cx="4529138" cy="1782763"/>
          </a:xfrm>
          <a:custGeom>
            <a:avLst/>
            <a:gdLst>
              <a:gd name="T0" fmla="*/ 0 w 1068"/>
              <a:gd name="T1" fmla="*/ 419 h 419"/>
              <a:gd name="T2" fmla="*/ 78 w 1068"/>
              <a:gd name="T3" fmla="*/ 363 h 419"/>
              <a:gd name="T4" fmla="*/ 185 w 1068"/>
              <a:gd name="T5" fmla="*/ 294 h 419"/>
              <a:gd name="T6" fmla="*/ 245 w 1068"/>
              <a:gd name="T7" fmla="*/ 321 h 419"/>
              <a:gd name="T8" fmla="*/ 588 w 1068"/>
              <a:gd name="T9" fmla="*/ 51 h 419"/>
              <a:gd name="T10" fmla="*/ 911 w 1068"/>
              <a:gd name="T11" fmla="*/ 324 h 419"/>
              <a:gd name="T12" fmla="*/ 940 w 1068"/>
              <a:gd name="T13" fmla="*/ 312 h 419"/>
              <a:gd name="T14" fmla="*/ 1023 w 1068"/>
              <a:gd name="T15" fmla="*/ 355 h 419"/>
              <a:gd name="T16" fmla="*/ 1068 w 1068"/>
              <a:gd name="T17" fmla="*/ 388 h 419"/>
              <a:gd name="T18" fmla="*/ 981 w 1068"/>
              <a:gd name="T19" fmla="*/ 309 h 419"/>
              <a:gd name="T20" fmla="*/ 922 w 1068"/>
              <a:gd name="T21" fmla="*/ 279 h 419"/>
              <a:gd name="T22" fmla="*/ 904 w 1068"/>
              <a:gd name="T23" fmla="*/ 290 h 419"/>
              <a:gd name="T24" fmla="*/ 590 w 1068"/>
              <a:gd name="T25" fmla="*/ 4 h 419"/>
              <a:gd name="T26" fmla="*/ 245 w 1068"/>
              <a:gd name="T27" fmla="*/ 286 h 419"/>
              <a:gd name="T28" fmla="*/ 183 w 1068"/>
              <a:gd name="T29" fmla="*/ 258 h 419"/>
              <a:gd name="T30" fmla="*/ 0 w 1068"/>
              <a:gd name="T3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419">
                <a:moveTo>
                  <a:pt x="0" y="419"/>
                </a:moveTo>
                <a:cubicBezTo>
                  <a:pt x="0" y="419"/>
                  <a:pt x="43" y="393"/>
                  <a:pt x="78" y="363"/>
                </a:cubicBezTo>
                <a:cubicBezTo>
                  <a:pt x="121" y="328"/>
                  <a:pt x="156" y="298"/>
                  <a:pt x="185" y="294"/>
                </a:cubicBezTo>
                <a:cubicBezTo>
                  <a:pt x="213" y="290"/>
                  <a:pt x="245" y="321"/>
                  <a:pt x="245" y="321"/>
                </a:cubicBezTo>
                <a:cubicBezTo>
                  <a:pt x="245" y="321"/>
                  <a:pt x="444" y="45"/>
                  <a:pt x="588" y="51"/>
                </a:cubicBezTo>
                <a:cubicBezTo>
                  <a:pt x="731" y="56"/>
                  <a:pt x="911" y="324"/>
                  <a:pt x="911" y="324"/>
                </a:cubicBezTo>
                <a:cubicBezTo>
                  <a:pt x="911" y="324"/>
                  <a:pt x="917" y="312"/>
                  <a:pt x="940" y="312"/>
                </a:cubicBezTo>
                <a:cubicBezTo>
                  <a:pt x="963" y="312"/>
                  <a:pt x="1007" y="345"/>
                  <a:pt x="1023" y="355"/>
                </a:cubicBezTo>
                <a:cubicBezTo>
                  <a:pt x="1045" y="370"/>
                  <a:pt x="1068" y="388"/>
                  <a:pt x="1068" y="388"/>
                </a:cubicBezTo>
                <a:cubicBezTo>
                  <a:pt x="1068" y="388"/>
                  <a:pt x="1005" y="331"/>
                  <a:pt x="981" y="309"/>
                </a:cubicBezTo>
                <a:cubicBezTo>
                  <a:pt x="956" y="287"/>
                  <a:pt x="937" y="277"/>
                  <a:pt x="922" y="279"/>
                </a:cubicBezTo>
                <a:cubicBezTo>
                  <a:pt x="909" y="280"/>
                  <a:pt x="904" y="290"/>
                  <a:pt x="904" y="290"/>
                </a:cubicBezTo>
                <a:cubicBezTo>
                  <a:pt x="904" y="290"/>
                  <a:pt x="735" y="0"/>
                  <a:pt x="590" y="4"/>
                </a:cubicBezTo>
                <a:cubicBezTo>
                  <a:pt x="446" y="8"/>
                  <a:pt x="245" y="286"/>
                  <a:pt x="245" y="286"/>
                </a:cubicBezTo>
                <a:cubicBezTo>
                  <a:pt x="245" y="286"/>
                  <a:pt x="220" y="254"/>
                  <a:pt x="183" y="258"/>
                </a:cubicBezTo>
                <a:cubicBezTo>
                  <a:pt x="129" y="265"/>
                  <a:pt x="99" y="347"/>
                  <a:pt x="0" y="419"/>
                </a:cubicBezTo>
                <a:close/>
              </a:path>
            </a:pathLst>
          </a:custGeom>
          <a:solidFill>
            <a:srgbClr val="F9A61E">
              <a:alpha val="6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等线" panose="020F0502020204030204"/>
              <a:ea typeface="等线" panose="02010600030101010101" pitchFamily="2" charset="-122"/>
              <a:cs typeface="+mn-cs"/>
            </a:endParaRPr>
          </a:p>
        </p:txBody>
      </p:sp>
      <p:grpSp>
        <p:nvGrpSpPr>
          <p:cNvPr id="19" name="组合 18"/>
          <p:cNvGrpSpPr/>
          <p:nvPr/>
        </p:nvGrpSpPr>
        <p:grpSpPr>
          <a:xfrm>
            <a:off x="-2523111" y="2636377"/>
            <a:ext cx="8336556" cy="4822186"/>
            <a:chOff x="4555222" y="1392239"/>
            <a:chExt cx="5594350" cy="3696977"/>
          </a:xfrm>
        </p:grpSpPr>
        <p:sp>
          <p:nvSpPr>
            <p:cNvPr id="16" name="Freeform 5"/>
            <p:cNvSpPr>
              <a:spLocks/>
            </p:cNvSpPr>
            <p:nvPr/>
          </p:nvSpPr>
          <p:spPr bwMode="auto">
            <a:xfrm>
              <a:off x="5234016" y="3976378"/>
              <a:ext cx="4821238" cy="1112838"/>
            </a:xfrm>
            <a:custGeom>
              <a:avLst/>
              <a:gdLst>
                <a:gd name="T0" fmla="*/ 0 w 1137"/>
                <a:gd name="T1" fmla="*/ 103 h 262"/>
                <a:gd name="T2" fmla="*/ 478 w 1137"/>
                <a:gd name="T3" fmla="*/ 11 h 262"/>
                <a:gd name="T4" fmla="*/ 1137 w 1137"/>
                <a:gd name="T5" fmla="*/ 58 h 262"/>
                <a:gd name="T6" fmla="*/ 960 w 1137"/>
                <a:gd name="T7" fmla="*/ 64 h 262"/>
                <a:gd name="T8" fmla="*/ 854 w 1137"/>
                <a:gd name="T9" fmla="*/ 96 h 262"/>
                <a:gd name="T10" fmla="*/ 960 w 1137"/>
                <a:gd name="T11" fmla="*/ 130 h 262"/>
                <a:gd name="T12" fmla="*/ 1055 w 1137"/>
                <a:gd name="T13" fmla="*/ 187 h 262"/>
                <a:gd name="T14" fmla="*/ 805 w 1137"/>
                <a:gd name="T15" fmla="*/ 196 h 262"/>
                <a:gd name="T16" fmla="*/ 579 w 1137"/>
                <a:gd name="T17" fmla="*/ 262 h 262"/>
                <a:gd name="T18" fmla="*/ 677 w 1137"/>
                <a:gd name="T19" fmla="*/ 198 h 262"/>
                <a:gd name="T20" fmla="*/ 727 w 1137"/>
                <a:gd name="T21" fmla="*/ 166 h 262"/>
                <a:gd name="T22" fmla="*/ 565 w 1137"/>
                <a:gd name="T23" fmla="*/ 156 h 262"/>
                <a:gd name="T24" fmla="*/ 379 w 1137"/>
                <a:gd name="T25" fmla="*/ 181 h 262"/>
                <a:gd name="T26" fmla="*/ 545 w 1137"/>
                <a:gd name="T27" fmla="*/ 99 h 262"/>
                <a:gd name="T28" fmla="*/ 611 w 1137"/>
                <a:gd name="T29" fmla="*/ 64 h 262"/>
                <a:gd name="T30" fmla="*/ 0 w 1137"/>
                <a:gd name="T31" fmla="*/ 10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262">
                  <a:moveTo>
                    <a:pt x="0" y="103"/>
                  </a:moveTo>
                  <a:cubicBezTo>
                    <a:pt x="0" y="103"/>
                    <a:pt x="168" y="22"/>
                    <a:pt x="478" y="11"/>
                  </a:cubicBezTo>
                  <a:cubicBezTo>
                    <a:pt x="788" y="0"/>
                    <a:pt x="1137" y="58"/>
                    <a:pt x="1137" y="58"/>
                  </a:cubicBezTo>
                  <a:cubicBezTo>
                    <a:pt x="1137" y="58"/>
                    <a:pt x="1050" y="47"/>
                    <a:pt x="960" y="64"/>
                  </a:cubicBezTo>
                  <a:cubicBezTo>
                    <a:pt x="880" y="80"/>
                    <a:pt x="854" y="96"/>
                    <a:pt x="854" y="96"/>
                  </a:cubicBezTo>
                  <a:cubicBezTo>
                    <a:pt x="854" y="96"/>
                    <a:pt x="899" y="104"/>
                    <a:pt x="960" y="130"/>
                  </a:cubicBezTo>
                  <a:cubicBezTo>
                    <a:pt x="1026" y="159"/>
                    <a:pt x="1055" y="187"/>
                    <a:pt x="1055" y="187"/>
                  </a:cubicBezTo>
                  <a:cubicBezTo>
                    <a:pt x="1055" y="187"/>
                    <a:pt x="952" y="176"/>
                    <a:pt x="805" y="196"/>
                  </a:cubicBezTo>
                  <a:cubicBezTo>
                    <a:pt x="684" y="212"/>
                    <a:pt x="579" y="262"/>
                    <a:pt x="579" y="262"/>
                  </a:cubicBezTo>
                  <a:cubicBezTo>
                    <a:pt x="579" y="262"/>
                    <a:pt x="640" y="223"/>
                    <a:pt x="677" y="198"/>
                  </a:cubicBezTo>
                  <a:cubicBezTo>
                    <a:pt x="710" y="176"/>
                    <a:pt x="727" y="166"/>
                    <a:pt x="727" y="166"/>
                  </a:cubicBezTo>
                  <a:cubicBezTo>
                    <a:pt x="727" y="166"/>
                    <a:pt x="671" y="148"/>
                    <a:pt x="565" y="156"/>
                  </a:cubicBezTo>
                  <a:cubicBezTo>
                    <a:pt x="468" y="163"/>
                    <a:pt x="379" y="181"/>
                    <a:pt x="379" y="181"/>
                  </a:cubicBezTo>
                  <a:cubicBezTo>
                    <a:pt x="379" y="181"/>
                    <a:pt x="478" y="133"/>
                    <a:pt x="545" y="99"/>
                  </a:cubicBezTo>
                  <a:cubicBezTo>
                    <a:pt x="611" y="64"/>
                    <a:pt x="611" y="64"/>
                    <a:pt x="611" y="64"/>
                  </a:cubicBezTo>
                  <a:cubicBezTo>
                    <a:pt x="611" y="64"/>
                    <a:pt x="284" y="45"/>
                    <a:pt x="0" y="103"/>
                  </a:cubicBezTo>
                  <a:close/>
                </a:path>
              </a:pathLst>
            </a:custGeom>
            <a:solidFill>
              <a:srgbClr val="CD9484">
                <a:alpha val="56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17" name="Freeform 6"/>
            <p:cNvSpPr>
              <a:spLocks/>
            </p:cNvSpPr>
            <p:nvPr/>
          </p:nvSpPr>
          <p:spPr bwMode="auto">
            <a:xfrm>
              <a:off x="5731119" y="2009507"/>
              <a:ext cx="4044950" cy="1817688"/>
            </a:xfrm>
            <a:custGeom>
              <a:avLst/>
              <a:gdLst>
                <a:gd name="T0" fmla="*/ 0 w 954"/>
                <a:gd name="T1" fmla="*/ 428 h 428"/>
                <a:gd name="T2" fmla="*/ 82 w 954"/>
                <a:gd name="T3" fmla="*/ 244 h 428"/>
                <a:gd name="T4" fmla="*/ 375 w 954"/>
                <a:gd name="T5" fmla="*/ 4 h 428"/>
                <a:gd name="T6" fmla="*/ 635 w 954"/>
                <a:gd name="T7" fmla="*/ 168 h 428"/>
                <a:gd name="T8" fmla="*/ 764 w 954"/>
                <a:gd name="T9" fmla="*/ 111 h 428"/>
                <a:gd name="T10" fmla="*/ 942 w 954"/>
                <a:gd name="T11" fmla="*/ 279 h 428"/>
                <a:gd name="T12" fmla="*/ 856 w 954"/>
                <a:gd name="T13" fmla="*/ 227 h 428"/>
                <a:gd name="T14" fmla="*/ 854 w 954"/>
                <a:gd name="T15" fmla="*/ 313 h 428"/>
                <a:gd name="T16" fmla="*/ 954 w 954"/>
                <a:gd name="T17" fmla="*/ 414 h 428"/>
                <a:gd name="T18" fmla="*/ 831 w 954"/>
                <a:gd name="T19" fmla="*/ 356 h 428"/>
                <a:gd name="T20" fmla="*/ 821 w 954"/>
                <a:gd name="T21" fmla="*/ 395 h 428"/>
                <a:gd name="T22" fmla="*/ 580 w 954"/>
                <a:gd name="T23" fmla="*/ 227 h 428"/>
                <a:gd name="T24" fmla="*/ 551 w 954"/>
                <a:gd name="T25" fmla="*/ 375 h 428"/>
                <a:gd name="T26" fmla="*/ 407 w 954"/>
                <a:gd name="T27" fmla="*/ 213 h 428"/>
                <a:gd name="T28" fmla="*/ 326 w 954"/>
                <a:gd name="T29" fmla="*/ 223 h 428"/>
                <a:gd name="T30" fmla="*/ 307 w 954"/>
                <a:gd name="T31" fmla="*/ 182 h 428"/>
                <a:gd name="T32" fmla="*/ 264 w 954"/>
                <a:gd name="T33" fmla="*/ 238 h 428"/>
                <a:gd name="T34" fmla="*/ 244 w 954"/>
                <a:gd name="T35" fmla="*/ 191 h 428"/>
                <a:gd name="T36" fmla="*/ 117 w 954"/>
                <a:gd name="T37" fmla="*/ 356 h 428"/>
                <a:gd name="T38" fmla="*/ 82 w 954"/>
                <a:gd name="T39" fmla="*/ 326 h 428"/>
                <a:gd name="T40" fmla="*/ 0 w 954"/>
                <a:gd name="T41"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4" h="428">
                  <a:moveTo>
                    <a:pt x="0" y="428"/>
                  </a:moveTo>
                  <a:cubicBezTo>
                    <a:pt x="0" y="428"/>
                    <a:pt x="27" y="330"/>
                    <a:pt x="82" y="244"/>
                  </a:cubicBezTo>
                  <a:cubicBezTo>
                    <a:pt x="137" y="158"/>
                    <a:pt x="287" y="0"/>
                    <a:pt x="375" y="4"/>
                  </a:cubicBezTo>
                  <a:cubicBezTo>
                    <a:pt x="463" y="8"/>
                    <a:pt x="635" y="168"/>
                    <a:pt x="635" y="168"/>
                  </a:cubicBezTo>
                  <a:cubicBezTo>
                    <a:pt x="635" y="168"/>
                    <a:pt x="715" y="92"/>
                    <a:pt x="764" y="111"/>
                  </a:cubicBezTo>
                  <a:cubicBezTo>
                    <a:pt x="813" y="129"/>
                    <a:pt x="942" y="279"/>
                    <a:pt x="942" y="279"/>
                  </a:cubicBezTo>
                  <a:cubicBezTo>
                    <a:pt x="942" y="279"/>
                    <a:pt x="885" y="230"/>
                    <a:pt x="856" y="227"/>
                  </a:cubicBezTo>
                  <a:cubicBezTo>
                    <a:pt x="827" y="225"/>
                    <a:pt x="821" y="256"/>
                    <a:pt x="854" y="313"/>
                  </a:cubicBezTo>
                  <a:cubicBezTo>
                    <a:pt x="887" y="371"/>
                    <a:pt x="954" y="414"/>
                    <a:pt x="954" y="414"/>
                  </a:cubicBezTo>
                  <a:cubicBezTo>
                    <a:pt x="954" y="414"/>
                    <a:pt x="848" y="354"/>
                    <a:pt x="831" y="356"/>
                  </a:cubicBezTo>
                  <a:cubicBezTo>
                    <a:pt x="815" y="359"/>
                    <a:pt x="821" y="395"/>
                    <a:pt x="821" y="395"/>
                  </a:cubicBezTo>
                  <a:cubicBezTo>
                    <a:pt x="821" y="395"/>
                    <a:pt x="623" y="219"/>
                    <a:pt x="580" y="227"/>
                  </a:cubicBezTo>
                  <a:cubicBezTo>
                    <a:pt x="537" y="236"/>
                    <a:pt x="551" y="375"/>
                    <a:pt x="551" y="375"/>
                  </a:cubicBezTo>
                  <a:cubicBezTo>
                    <a:pt x="551" y="375"/>
                    <a:pt x="448" y="262"/>
                    <a:pt x="407" y="213"/>
                  </a:cubicBezTo>
                  <a:cubicBezTo>
                    <a:pt x="367" y="164"/>
                    <a:pt x="326" y="223"/>
                    <a:pt x="326" y="223"/>
                  </a:cubicBezTo>
                  <a:cubicBezTo>
                    <a:pt x="326" y="223"/>
                    <a:pt x="321" y="184"/>
                    <a:pt x="307" y="182"/>
                  </a:cubicBezTo>
                  <a:cubicBezTo>
                    <a:pt x="293" y="180"/>
                    <a:pt x="264" y="238"/>
                    <a:pt x="264" y="238"/>
                  </a:cubicBezTo>
                  <a:cubicBezTo>
                    <a:pt x="264" y="238"/>
                    <a:pt x="264" y="187"/>
                    <a:pt x="244" y="191"/>
                  </a:cubicBezTo>
                  <a:cubicBezTo>
                    <a:pt x="223" y="195"/>
                    <a:pt x="117" y="356"/>
                    <a:pt x="117" y="356"/>
                  </a:cubicBezTo>
                  <a:cubicBezTo>
                    <a:pt x="117" y="356"/>
                    <a:pt x="113" y="300"/>
                    <a:pt x="82" y="326"/>
                  </a:cubicBezTo>
                  <a:cubicBezTo>
                    <a:pt x="45" y="356"/>
                    <a:pt x="0" y="428"/>
                    <a:pt x="0" y="428"/>
                  </a:cubicBezTo>
                  <a:close/>
                </a:path>
              </a:pathLst>
            </a:custGeom>
            <a:solidFill>
              <a:srgbClr val="699C9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18" name="Freeform 7"/>
            <p:cNvSpPr>
              <a:spLocks/>
            </p:cNvSpPr>
            <p:nvPr/>
          </p:nvSpPr>
          <p:spPr bwMode="auto">
            <a:xfrm>
              <a:off x="4555222" y="1392239"/>
              <a:ext cx="5594350" cy="3568700"/>
            </a:xfrm>
            <a:custGeom>
              <a:avLst/>
              <a:gdLst>
                <a:gd name="T0" fmla="*/ 103 w 1319"/>
                <a:gd name="T1" fmla="*/ 692 h 840"/>
                <a:gd name="T2" fmla="*/ 244 w 1319"/>
                <a:gd name="T3" fmla="*/ 584 h 840"/>
                <a:gd name="T4" fmla="*/ 283 w 1319"/>
                <a:gd name="T5" fmla="*/ 555 h 840"/>
                <a:gd name="T6" fmla="*/ 523 w 1319"/>
                <a:gd name="T7" fmla="*/ 164 h 840"/>
                <a:gd name="T8" fmla="*/ 639 w 1319"/>
                <a:gd name="T9" fmla="*/ 74 h 840"/>
                <a:gd name="T10" fmla="*/ 725 w 1319"/>
                <a:gd name="T11" fmla="*/ 62 h 840"/>
                <a:gd name="T12" fmla="*/ 744 w 1319"/>
                <a:gd name="T13" fmla="*/ 99 h 840"/>
                <a:gd name="T14" fmla="*/ 916 w 1319"/>
                <a:gd name="T15" fmla="*/ 314 h 840"/>
                <a:gd name="T16" fmla="*/ 967 w 1319"/>
                <a:gd name="T17" fmla="*/ 277 h 840"/>
                <a:gd name="T18" fmla="*/ 1016 w 1319"/>
                <a:gd name="T19" fmla="*/ 174 h 840"/>
                <a:gd name="T20" fmla="*/ 1319 w 1319"/>
                <a:gd name="T21" fmla="*/ 525 h 840"/>
                <a:gd name="T22" fmla="*/ 1082 w 1319"/>
                <a:gd name="T23" fmla="*/ 420 h 840"/>
                <a:gd name="T24" fmla="*/ 1010 w 1319"/>
                <a:gd name="T25" fmla="*/ 371 h 840"/>
                <a:gd name="T26" fmla="*/ 1006 w 1319"/>
                <a:gd name="T27" fmla="*/ 410 h 840"/>
                <a:gd name="T28" fmla="*/ 1078 w 1319"/>
                <a:gd name="T29" fmla="*/ 439 h 840"/>
                <a:gd name="T30" fmla="*/ 1188 w 1319"/>
                <a:gd name="T31" fmla="*/ 545 h 840"/>
                <a:gd name="T32" fmla="*/ 1100 w 1319"/>
                <a:gd name="T33" fmla="*/ 494 h 840"/>
                <a:gd name="T34" fmla="*/ 873 w 1319"/>
                <a:gd name="T35" fmla="*/ 334 h 840"/>
                <a:gd name="T36" fmla="*/ 815 w 1319"/>
                <a:gd name="T37" fmla="*/ 492 h 840"/>
                <a:gd name="T38" fmla="*/ 652 w 1319"/>
                <a:gd name="T39" fmla="*/ 232 h 840"/>
                <a:gd name="T40" fmla="*/ 596 w 1319"/>
                <a:gd name="T41" fmla="*/ 279 h 840"/>
                <a:gd name="T42" fmla="*/ 557 w 1319"/>
                <a:gd name="T43" fmla="*/ 277 h 840"/>
                <a:gd name="T44" fmla="*/ 408 w 1319"/>
                <a:gd name="T45" fmla="*/ 459 h 840"/>
                <a:gd name="T46" fmla="*/ 359 w 1319"/>
                <a:gd name="T47" fmla="*/ 441 h 840"/>
                <a:gd name="T48" fmla="*/ 666 w 1319"/>
                <a:gd name="T49" fmla="*/ 588 h 840"/>
                <a:gd name="T50" fmla="*/ 1039 w 1319"/>
                <a:gd name="T51" fmla="*/ 654 h 840"/>
                <a:gd name="T52" fmla="*/ 975 w 1319"/>
                <a:gd name="T53" fmla="*/ 713 h 840"/>
                <a:gd name="T54" fmla="*/ 928 w 1319"/>
                <a:gd name="T55" fmla="*/ 774 h 840"/>
                <a:gd name="T56" fmla="*/ 856 w 1319"/>
                <a:gd name="T57" fmla="*/ 776 h 840"/>
                <a:gd name="T58" fmla="*/ 725 w 1319"/>
                <a:gd name="T59" fmla="*/ 735 h 840"/>
                <a:gd name="T60" fmla="*/ 772 w 1319"/>
                <a:gd name="T61" fmla="*/ 686 h 840"/>
                <a:gd name="T62" fmla="*/ 408 w 1319"/>
                <a:gd name="T63" fmla="*/ 65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9" h="840">
                  <a:moveTo>
                    <a:pt x="0" y="735"/>
                  </a:moveTo>
                  <a:cubicBezTo>
                    <a:pt x="0" y="735"/>
                    <a:pt x="43" y="713"/>
                    <a:pt x="103" y="692"/>
                  </a:cubicBezTo>
                  <a:cubicBezTo>
                    <a:pt x="162" y="672"/>
                    <a:pt x="209" y="656"/>
                    <a:pt x="209" y="656"/>
                  </a:cubicBezTo>
                  <a:cubicBezTo>
                    <a:pt x="209" y="656"/>
                    <a:pt x="234" y="606"/>
                    <a:pt x="244" y="584"/>
                  </a:cubicBezTo>
                  <a:cubicBezTo>
                    <a:pt x="254" y="561"/>
                    <a:pt x="254" y="561"/>
                    <a:pt x="254" y="561"/>
                  </a:cubicBezTo>
                  <a:cubicBezTo>
                    <a:pt x="283" y="555"/>
                    <a:pt x="283" y="555"/>
                    <a:pt x="283" y="555"/>
                  </a:cubicBezTo>
                  <a:cubicBezTo>
                    <a:pt x="283" y="555"/>
                    <a:pt x="314" y="488"/>
                    <a:pt x="369" y="387"/>
                  </a:cubicBezTo>
                  <a:cubicBezTo>
                    <a:pt x="424" y="287"/>
                    <a:pt x="523" y="164"/>
                    <a:pt x="523" y="164"/>
                  </a:cubicBezTo>
                  <a:cubicBezTo>
                    <a:pt x="543" y="180"/>
                    <a:pt x="543" y="180"/>
                    <a:pt x="543" y="180"/>
                  </a:cubicBezTo>
                  <a:cubicBezTo>
                    <a:pt x="543" y="180"/>
                    <a:pt x="594" y="115"/>
                    <a:pt x="639" y="74"/>
                  </a:cubicBezTo>
                  <a:cubicBezTo>
                    <a:pt x="684" y="33"/>
                    <a:pt x="736" y="0"/>
                    <a:pt x="736" y="0"/>
                  </a:cubicBezTo>
                  <a:cubicBezTo>
                    <a:pt x="736" y="0"/>
                    <a:pt x="729" y="25"/>
                    <a:pt x="725" y="62"/>
                  </a:cubicBezTo>
                  <a:cubicBezTo>
                    <a:pt x="721" y="99"/>
                    <a:pt x="723" y="117"/>
                    <a:pt x="723" y="117"/>
                  </a:cubicBezTo>
                  <a:cubicBezTo>
                    <a:pt x="744" y="99"/>
                    <a:pt x="744" y="99"/>
                    <a:pt x="744" y="99"/>
                  </a:cubicBezTo>
                  <a:cubicBezTo>
                    <a:pt x="744" y="99"/>
                    <a:pt x="769" y="149"/>
                    <a:pt x="807" y="199"/>
                  </a:cubicBezTo>
                  <a:cubicBezTo>
                    <a:pt x="871" y="282"/>
                    <a:pt x="916" y="314"/>
                    <a:pt x="916" y="314"/>
                  </a:cubicBezTo>
                  <a:cubicBezTo>
                    <a:pt x="953" y="266"/>
                    <a:pt x="953" y="266"/>
                    <a:pt x="953" y="266"/>
                  </a:cubicBezTo>
                  <a:cubicBezTo>
                    <a:pt x="967" y="277"/>
                    <a:pt x="967" y="277"/>
                    <a:pt x="967" y="277"/>
                  </a:cubicBezTo>
                  <a:cubicBezTo>
                    <a:pt x="967" y="277"/>
                    <a:pt x="989" y="248"/>
                    <a:pt x="1002" y="221"/>
                  </a:cubicBezTo>
                  <a:cubicBezTo>
                    <a:pt x="1014" y="195"/>
                    <a:pt x="1016" y="174"/>
                    <a:pt x="1016" y="174"/>
                  </a:cubicBezTo>
                  <a:cubicBezTo>
                    <a:pt x="1016" y="174"/>
                    <a:pt x="1065" y="258"/>
                    <a:pt x="1110" y="312"/>
                  </a:cubicBezTo>
                  <a:cubicBezTo>
                    <a:pt x="1178" y="391"/>
                    <a:pt x="1319" y="525"/>
                    <a:pt x="1319" y="525"/>
                  </a:cubicBezTo>
                  <a:cubicBezTo>
                    <a:pt x="1319" y="525"/>
                    <a:pt x="1114" y="359"/>
                    <a:pt x="1103" y="359"/>
                  </a:cubicBezTo>
                  <a:cubicBezTo>
                    <a:pt x="1080" y="359"/>
                    <a:pt x="1082" y="420"/>
                    <a:pt x="1082" y="420"/>
                  </a:cubicBezTo>
                  <a:cubicBezTo>
                    <a:pt x="1082" y="420"/>
                    <a:pt x="1043" y="350"/>
                    <a:pt x="1028" y="342"/>
                  </a:cubicBezTo>
                  <a:cubicBezTo>
                    <a:pt x="1014" y="334"/>
                    <a:pt x="1010" y="371"/>
                    <a:pt x="1010" y="371"/>
                  </a:cubicBezTo>
                  <a:cubicBezTo>
                    <a:pt x="1010" y="371"/>
                    <a:pt x="992" y="346"/>
                    <a:pt x="981" y="348"/>
                  </a:cubicBezTo>
                  <a:cubicBezTo>
                    <a:pt x="971" y="350"/>
                    <a:pt x="969" y="375"/>
                    <a:pt x="1006" y="410"/>
                  </a:cubicBezTo>
                  <a:cubicBezTo>
                    <a:pt x="1043" y="445"/>
                    <a:pt x="1065" y="463"/>
                    <a:pt x="1065" y="463"/>
                  </a:cubicBezTo>
                  <a:cubicBezTo>
                    <a:pt x="1078" y="439"/>
                    <a:pt x="1078" y="439"/>
                    <a:pt x="1078" y="439"/>
                  </a:cubicBezTo>
                  <a:cubicBezTo>
                    <a:pt x="1078" y="439"/>
                    <a:pt x="1098" y="463"/>
                    <a:pt x="1125" y="492"/>
                  </a:cubicBezTo>
                  <a:cubicBezTo>
                    <a:pt x="1151" y="520"/>
                    <a:pt x="1188" y="545"/>
                    <a:pt x="1188" y="545"/>
                  </a:cubicBezTo>
                  <a:cubicBezTo>
                    <a:pt x="1188" y="545"/>
                    <a:pt x="1147" y="527"/>
                    <a:pt x="1129" y="514"/>
                  </a:cubicBezTo>
                  <a:cubicBezTo>
                    <a:pt x="1110" y="502"/>
                    <a:pt x="1100" y="494"/>
                    <a:pt x="1100" y="494"/>
                  </a:cubicBezTo>
                  <a:cubicBezTo>
                    <a:pt x="1086" y="512"/>
                    <a:pt x="1086" y="512"/>
                    <a:pt x="1086" y="512"/>
                  </a:cubicBezTo>
                  <a:cubicBezTo>
                    <a:pt x="1086" y="512"/>
                    <a:pt x="926" y="371"/>
                    <a:pt x="873" y="334"/>
                  </a:cubicBezTo>
                  <a:cubicBezTo>
                    <a:pt x="819" y="297"/>
                    <a:pt x="795" y="281"/>
                    <a:pt x="795" y="350"/>
                  </a:cubicBezTo>
                  <a:cubicBezTo>
                    <a:pt x="795" y="420"/>
                    <a:pt x="815" y="492"/>
                    <a:pt x="815" y="492"/>
                  </a:cubicBezTo>
                  <a:cubicBezTo>
                    <a:pt x="815" y="492"/>
                    <a:pt x="760" y="434"/>
                    <a:pt x="715" y="348"/>
                  </a:cubicBezTo>
                  <a:cubicBezTo>
                    <a:pt x="679" y="280"/>
                    <a:pt x="669" y="227"/>
                    <a:pt x="652" y="232"/>
                  </a:cubicBezTo>
                  <a:cubicBezTo>
                    <a:pt x="624" y="238"/>
                    <a:pt x="611" y="326"/>
                    <a:pt x="611" y="326"/>
                  </a:cubicBezTo>
                  <a:cubicBezTo>
                    <a:pt x="611" y="326"/>
                    <a:pt x="611" y="283"/>
                    <a:pt x="596" y="279"/>
                  </a:cubicBezTo>
                  <a:cubicBezTo>
                    <a:pt x="582" y="275"/>
                    <a:pt x="563" y="332"/>
                    <a:pt x="563" y="332"/>
                  </a:cubicBezTo>
                  <a:cubicBezTo>
                    <a:pt x="563" y="332"/>
                    <a:pt x="572" y="277"/>
                    <a:pt x="557" y="277"/>
                  </a:cubicBezTo>
                  <a:cubicBezTo>
                    <a:pt x="543" y="277"/>
                    <a:pt x="510" y="304"/>
                    <a:pt x="465" y="365"/>
                  </a:cubicBezTo>
                  <a:cubicBezTo>
                    <a:pt x="427" y="416"/>
                    <a:pt x="408" y="459"/>
                    <a:pt x="408" y="459"/>
                  </a:cubicBezTo>
                  <a:cubicBezTo>
                    <a:pt x="408" y="459"/>
                    <a:pt x="426" y="393"/>
                    <a:pt x="430" y="369"/>
                  </a:cubicBezTo>
                  <a:cubicBezTo>
                    <a:pt x="434" y="344"/>
                    <a:pt x="400" y="365"/>
                    <a:pt x="359" y="441"/>
                  </a:cubicBezTo>
                  <a:cubicBezTo>
                    <a:pt x="318" y="516"/>
                    <a:pt x="281" y="631"/>
                    <a:pt x="281" y="631"/>
                  </a:cubicBezTo>
                  <a:cubicBezTo>
                    <a:pt x="281" y="631"/>
                    <a:pt x="424" y="600"/>
                    <a:pt x="666" y="588"/>
                  </a:cubicBezTo>
                  <a:cubicBezTo>
                    <a:pt x="965" y="574"/>
                    <a:pt x="1305" y="662"/>
                    <a:pt x="1305" y="662"/>
                  </a:cubicBezTo>
                  <a:cubicBezTo>
                    <a:pt x="1305" y="662"/>
                    <a:pt x="1159" y="643"/>
                    <a:pt x="1039" y="654"/>
                  </a:cubicBezTo>
                  <a:cubicBezTo>
                    <a:pt x="918" y="664"/>
                    <a:pt x="838" y="697"/>
                    <a:pt x="838" y="697"/>
                  </a:cubicBezTo>
                  <a:cubicBezTo>
                    <a:pt x="838" y="697"/>
                    <a:pt x="891" y="697"/>
                    <a:pt x="975" y="713"/>
                  </a:cubicBezTo>
                  <a:cubicBezTo>
                    <a:pt x="1059" y="729"/>
                    <a:pt x="1121" y="770"/>
                    <a:pt x="1121" y="770"/>
                  </a:cubicBezTo>
                  <a:cubicBezTo>
                    <a:pt x="1121" y="770"/>
                    <a:pt x="1018" y="758"/>
                    <a:pt x="928" y="774"/>
                  </a:cubicBezTo>
                  <a:cubicBezTo>
                    <a:pt x="838" y="791"/>
                    <a:pt x="742" y="840"/>
                    <a:pt x="742" y="840"/>
                  </a:cubicBezTo>
                  <a:cubicBezTo>
                    <a:pt x="742" y="840"/>
                    <a:pt x="813" y="795"/>
                    <a:pt x="856" y="776"/>
                  </a:cubicBezTo>
                  <a:cubicBezTo>
                    <a:pt x="899" y="758"/>
                    <a:pt x="916" y="752"/>
                    <a:pt x="916" y="752"/>
                  </a:cubicBezTo>
                  <a:cubicBezTo>
                    <a:pt x="916" y="752"/>
                    <a:pt x="822" y="727"/>
                    <a:pt x="725" y="735"/>
                  </a:cubicBezTo>
                  <a:cubicBezTo>
                    <a:pt x="629" y="744"/>
                    <a:pt x="566" y="760"/>
                    <a:pt x="566" y="760"/>
                  </a:cubicBezTo>
                  <a:cubicBezTo>
                    <a:pt x="566" y="760"/>
                    <a:pt x="697" y="713"/>
                    <a:pt x="772" y="686"/>
                  </a:cubicBezTo>
                  <a:cubicBezTo>
                    <a:pt x="848" y="660"/>
                    <a:pt x="899" y="647"/>
                    <a:pt x="899" y="647"/>
                  </a:cubicBezTo>
                  <a:cubicBezTo>
                    <a:pt x="899" y="647"/>
                    <a:pt x="641" y="621"/>
                    <a:pt x="408" y="652"/>
                  </a:cubicBezTo>
                  <a:cubicBezTo>
                    <a:pt x="174" y="682"/>
                    <a:pt x="0" y="735"/>
                    <a:pt x="0" y="735"/>
                  </a:cubicBezTo>
                  <a:close/>
                </a:path>
              </a:pathLst>
            </a:custGeom>
            <a:solidFill>
              <a:srgbClr val="F9A61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grpSp>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21806" t="520" r="23128" b="37365"/>
          <a:stretch/>
        </p:blipFill>
        <p:spPr>
          <a:xfrm>
            <a:off x="0" y="3607488"/>
            <a:ext cx="3011746" cy="3397250"/>
          </a:xfrm>
          <a:prstGeom prst="rect">
            <a:avLst/>
          </a:prstGeom>
        </p:spPr>
      </p:pic>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b="20237"/>
          <a:stretch/>
        </p:blipFill>
        <p:spPr>
          <a:xfrm>
            <a:off x="1002796" y="1736174"/>
            <a:ext cx="2008950" cy="1055892"/>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9674" y="4648211"/>
            <a:ext cx="3263601" cy="2391253"/>
          </a:xfrm>
          <a:prstGeom prst="rect">
            <a:avLst/>
          </a:prstGeom>
        </p:spPr>
      </p:pic>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r="19579" b="55379"/>
          <a:stretch/>
        </p:blipFill>
        <p:spPr>
          <a:xfrm>
            <a:off x="3447967" y="4936987"/>
            <a:ext cx="2704412" cy="1499116"/>
          </a:xfrm>
          <a:prstGeom prst="rect">
            <a:avLst/>
          </a:prstGeom>
        </p:spPr>
      </p:pic>
      <p:pic>
        <p:nvPicPr>
          <p:cNvPr id="10" name="图片 9"/>
          <p:cNvPicPr>
            <a:picLocks noChangeAspect="1"/>
          </p:cNvPicPr>
          <p:nvPr/>
        </p:nvPicPr>
        <p:blipFill rotWithShape="1">
          <a:blip r:embed="rId10" cstate="print">
            <a:extLst>
              <a:ext uri="{28A0092B-C50C-407E-A947-70E740481C1C}">
                <a14:useLocalDpi xmlns:a14="http://schemas.microsoft.com/office/drawing/2010/main" val="0"/>
              </a:ext>
            </a:extLst>
          </a:blip>
          <a:srcRect l="63437" t="24604" b="44009"/>
          <a:stretch/>
        </p:blipFill>
        <p:spPr>
          <a:xfrm>
            <a:off x="7642396" y="5930850"/>
            <a:ext cx="1184664" cy="1016000"/>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0851" y="6135193"/>
            <a:ext cx="827038" cy="728480"/>
          </a:xfrm>
          <a:prstGeom prst="rect">
            <a:avLst/>
          </a:prstGeom>
        </p:spPr>
      </p:pic>
      <p:pic>
        <p:nvPicPr>
          <p:cNvPr id="12" name="图片 11"/>
          <p:cNvPicPr>
            <a:picLocks noChangeAspect="1"/>
          </p:cNvPicPr>
          <p:nvPr/>
        </p:nvPicPr>
        <p:blipFill rotWithShape="1">
          <a:blip r:embed="rId12" cstate="print">
            <a:extLst>
              <a:ext uri="{28A0092B-C50C-407E-A947-70E740481C1C}">
                <a14:useLocalDpi xmlns:a14="http://schemas.microsoft.com/office/drawing/2010/main" val="0"/>
              </a:ext>
            </a:extLst>
          </a:blip>
          <a:srcRect t="56203" r="52610"/>
          <a:stretch/>
        </p:blipFill>
        <p:spPr>
          <a:xfrm flipH="1">
            <a:off x="7007842" y="4567030"/>
            <a:ext cx="2073819" cy="1914801"/>
          </a:xfrm>
          <a:prstGeom prst="rect">
            <a:avLst/>
          </a:prstGeom>
        </p:spPr>
      </p:pic>
      <p:sp>
        <p:nvSpPr>
          <p:cNvPr id="25" name="Freeform 12"/>
          <p:cNvSpPr>
            <a:spLocks/>
          </p:cNvSpPr>
          <p:nvPr/>
        </p:nvSpPr>
        <p:spPr bwMode="auto">
          <a:xfrm>
            <a:off x="8854717" y="5642692"/>
            <a:ext cx="3214688" cy="701675"/>
          </a:xfrm>
          <a:custGeom>
            <a:avLst/>
            <a:gdLst>
              <a:gd name="T0" fmla="*/ 6 w 758"/>
              <a:gd name="T1" fmla="*/ 127 h 165"/>
              <a:gd name="T2" fmla="*/ 422 w 758"/>
              <a:gd name="T3" fmla="*/ 137 h 165"/>
              <a:gd name="T4" fmla="*/ 758 w 758"/>
              <a:gd name="T5" fmla="*/ 165 h 165"/>
              <a:gd name="T6" fmla="*/ 737 w 758"/>
              <a:gd name="T7" fmla="*/ 144 h 165"/>
              <a:gd name="T8" fmla="*/ 715 w 758"/>
              <a:gd name="T9" fmla="*/ 148 h 165"/>
              <a:gd name="T10" fmla="*/ 692 w 758"/>
              <a:gd name="T11" fmla="*/ 127 h 165"/>
              <a:gd name="T12" fmla="*/ 667 w 758"/>
              <a:gd name="T13" fmla="*/ 136 h 165"/>
              <a:gd name="T14" fmla="*/ 635 w 758"/>
              <a:gd name="T15" fmla="*/ 115 h 165"/>
              <a:gd name="T16" fmla="*/ 587 w 758"/>
              <a:gd name="T17" fmla="*/ 131 h 165"/>
              <a:gd name="T18" fmla="*/ 577 w 758"/>
              <a:gd name="T19" fmla="*/ 124 h 165"/>
              <a:gd name="T20" fmla="*/ 565 w 758"/>
              <a:gd name="T21" fmla="*/ 126 h 165"/>
              <a:gd name="T22" fmla="*/ 558 w 758"/>
              <a:gd name="T23" fmla="*/ 116 h 165"/>
              <a:gd name="T24" fmla="*/ 539 w 758"/>
              <a:gd name="T25" fmla="*/ 119 h 165"/>
              <a:gd name="T26" fmla="*/ 511 w 758"/>
              <a:gd name="T27" fmla="*/ 92 h 165"/>
              <a:gd name="T28" fmla="*/ 478 w 758"/>
              <a:gd name="T29" fmla="*/ 118 h 165"/>
              <a:gd name="T30" fmla="*/ 469 w 758"/>
              <a:gd name="T31" fmla="*/ 112 h 165"/>
              <a:gd name="T32" fmla="*/ 456 w 758"/>
              <a:gd name="T33" fmla="*/ 117 h 165"/>
              <a:gd name="T34" fmla="*/ 447 w 758"/>
              <a:gd name="T35" fmla="*/ 104 h 165"/>
              <a:gd name="T36" fmla="*/ 429 w 758"/>
              <a:gd name="T37" fmla="*/ 106 h 165"/>
              <a:gd name="T38" fmla="*/ 415 w 758"/>
              <a:gd name="T39" fmla="*/ 65 h 165"/>
              <a:gd name="T40" fmla="*/ 352 w 758"/>
              <a:gd name="T41" fmla="*/ 77 h 165"/>
              <a:gd name="T42" fmla="*/ 337 w 758"/>
              <a:gd name="T43" fmla="*/ 95 h 165"/>
              <a:gd name="T44" fmla="*/ 309 w 758"/>
              <a:gd name="T45" fmla="*/ 87 h 165"/>
              <a:gd name="T46" fmla="*/ 285 w 758"/>
              <a:gd name="T47" fmla="*/ 102 h 165"/>
              <a:gd name="T48" fmla="*/ 252 w 758"/>
              <a:gd name="T49" fmla="*/ 84 h 165"/>
              <a:gd name="T50" fmla="*/ 219 w 758"/>
              <a:gd name="T51" fmla="*/ 96 h 165"/>
              <a:gd name="T52" fmla="*/ 213 w 758"/>
              <a:gd name="T53" fmla="*/ 75 h 165"/>
              <a:gd name="T54" fmla="*/ 194 w 758"/>
              <a:gd name="T55" fmla="*/ 67 h 165"/>
              <a:gd name="T56" fmla="*/ 188 w 758"/>
              <a:gd name="T57" fmla="*/ 20 h 165"/>
              <a:gd name="T58" fmla="*/ 146 w 758"/>
              <a:gd name="T59" fmla="*/ 23 h 165"/>
              <a:gd name="T60" fmla="*/ 131 w 758"/>
              <a:gd name="T61" fmla="*/ 18 h 165"/>
              <a:gd name="T62" fmla="*/ 121 w 758"/>
              <a:gd name="T63" fmla="*/ 22 h 165"/>
              <a:gd name="T64" fmla="*/ 81 w 758"/>
              <a:gd name="T65" fmla="*/ 5 h 165"/>
              <a:gd name="T66" fmla="*/ 32 w 758"/>
              <a:gd name="T67" fmla="*/ 59 h 165"/>
              <a:gd name="T68" fmla="*/ 24 w 758"/>
              <a:gd name="T69" fmla="*/ 93 h 165"/>
              <a:gd name="T70" fmla="*/ 4 w 758"/>
              <a:gd name="T71" fmla="*/ 105 h 165"/>
              <a:gd name="T72" fmla="*/ 6 w 758"/>
              <a:gd name="T73"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8" h="165">
                <a:moveTo>
                  <a:pt x="6" y="127"/>
                </a:moveTo>
                <a:cubicBezTo>
                  <a:pt x="6" y="127"/>
                  <a:pt x="202" y="123"/>
                  <a:pt x="422" y="137"/>
                </a:cubicBezTo>
                <a:cubicBezTo>
                  <a:pt x="642" y="152"/>
                  <a:pt x="758" y="165"/>
                  <a:pt x="758" y="165"/>
                </a:cubicBezTo>
                <a:cubicBezTo>
                  <a:pt x="758" y="165"/>
                  <a:pt x="749" y="146"/>
                  <a:pt x="737" y="144"/>
                </a:cubicBezTo>
                <a:cubicBezTo>
                  <a:pt x="726" y="142"/>
                  <a:pt x="715" y="148"/>
                  <a:pt x="715" y="148"/>
                </a:cubicBezTo>
                <a:cubicBezTo>
                  <a:pt x="715" y="148"/>
                  <a:pt x="709" y="130"/>
                  <a:pt x="692" y="127"/>
                </a:cubicBezTo>
                <a:cubicBezTo>
                  <a:pt x="676" y="124"/>
                  <a:pt x="667" y="136"/>
                  <a:pt x="667" y="136"/>
                </a:cubicBezTo>
                <a:cubicBezTo>
                  <a:pt x="667" y="136"/>
                  <a:pt x="662" y="119"/>
                  <a:pt x="635" y="115"/>
                </a:cubicBezTo>
                <a:cubicBezTo>
                  <a:pt x="608" y="111"/>
                  <a:pt x="587" y="131"/>
                  <a:pt x="587" y="131"/>
                </a:cubicBezTo>
                <a:cubicBezTo>
                  <a:pt x="587" y="131"/>
                  <a:pt x="584" y="125"/>
                  <a:pt x="577" y="124"/>
                </a:cubicBezTo>
                <a:cubicBezTo>
                  <a:pt x="569" y="123"/>
                  <a:pt x="565" y="126"/>
                  <a:pt x="565" y="126"/>
                </a:cubicBezTo>
                <a:cubicBezTo>
                  <a:pt x="565" y="126"/>
                  <a:pt x="566" y="119"/>
                  <a:pt x="558" y="116"/>
                </a:cubicBezTo>
                <a:cubicBezTo>
                  <a:pt x="550" y="113"/>
                  <a:pt x="539" y="119"/>
                  <a:pt x="539" y="119"/>
                </a:cubicBezTo>
                <a:cubicBezTo>
                  <a:pt x="539" y="119"/>
                  <a:pt x="531" y="93"/>
                  <a:pt x="511" y="92"/>
                </a:cubicBezTo>
                <a:cubicBezTo>
                  <a:pt x="492" y="91"/>
                  <a:pt x="478" y="118"/>
                  <a:pt x="478" y="118"/>
                </a:cubicBezTo>
                <a:cubicBezTo>
                  <a:pt x="478" y="118"/>
                  <a:pt x="475" y="113"/>
                  <a:pt x="469" y="112"/>
                </a:cubicBezTo>
                <a:cubicBezTo>
                  <a:pt x="463" y="111"/>
                  <a:pt x="456" y="117"/>
                  <a:pt x="456" y="117"/>
                </a:cubicBezTo>
                <a:cubicBezTo>
                  <a:pt x="456" y="117"/>
                  <a:pt x="454" y="106"/>
                  <a:pt x="447" y="104"/>
                </a:cubicBezTo>
                <a:cubicBezTo>
                  <a:pt x="439" y="102"/>
                  <a:pt x="429" y="106"/>
                  <a:pt x="429" y="106"/>
                </a:cubicBezTo>
                <a:cubicBezTo>
                  <a:pt x="429" y="106"/>
                  <a:pt x="435" y="78"/>
                  <a:pt x="415" y="65"/>
                </a:cubicBezTo>
                <a:cubicBezTo>
                  <a:pt x="394" y="51"/>
                  <a:pt x="368" y="59"/>
                  <a:pt x="352" y="77"/>
                </a:cubicBezTo>
                <a:cubicBezTo>
                  <a:pt x="337" y="95"/>
                  <a:pt x="337" y="95"/>
                  <a:pt x="337" y="95"/>
                </a:cubicBezTo>
                <a:cubicBezTo>
                  <a:pt x="337" y="95"/>
                  <a:pt x="326" y="85"/>
                  <a:pt x="309" y="87"/>
                </a:cubicBezTo>
                <a:cubicBezTo>
                  <a:pt x="293" y="89"/>
                  <a:pt x="285" y="102"/>
                  <a:pt x="285" y="102"/>
                </a:cubicBezTo>
                <a:cubicBezTo>
                  <a:pt x="285" y="102"/>
                  <a:pt x="274" y="86"/>
                  <a:pt x="252" y="84"/>
                </a:cubicBezTo>
                <a:cubicBezTo>
                  <a:pt x="231" y="82"/>
                  <a:pt x="219" y="96"/>
                  <a:pt x="219" y="96"/>
                </a:cubicBezTo>
                <a:cubicBezTo>
                  <a:pt x="219" y="96"/>
                  <a:pt x="222" y="83"/>
                  <a:pt x="213" y="75"/>
                </a:cubicBezTo>
                <a:cubicBezTo>
                  <a:pt x="204" y="67"/>
                  <a:pt x="194" y="67"/>
                  <a:pt x="194" y="67"/>
                </a:cubicBezTo>
                <a:cubicBezTo>
                  <a:pt x="194" y="67"/>
                  <a:pt x="210" y="36"/>
                  <a:pt x="188" y="20"/>
                </a:cubicBezTo>
                <a:cubicBezTo>
                  <a:pt x="165" y="3"/>
                  <a:pt x="146" y="23"/>
                  <a:pt x="146" y="23"/>
                </a:cubicBezTo>
                <a:cubicBezTo>
                  <a:pt x="146" y="23"/>
                  <a:pt x="137" y="18"/>
                  <a:pt x="131" y="18"/>
                </a:cubicBezTo>
                <a:cubicBezTo>
                  <a:pt x="125" y="18"/>
                  <a:pt x="121" y="22"/>
                  <a:pt x="121" y="22"/>
                </a:cubicBezTo>
                <a:cubicBezTo>
                  <a:pt x="121" y="22"/>
                  <a:pt x="108" y="0"/>
                  <a:pt x="81" y="5"/>
                </a:cubicBezTo>
                <a:cubicBezTo>
                  <a:pt x="54" y="10"/>
                  <a:pt x="38" y="39"/>
                  <a:pt x="32" y="59"/>
                </a:cubicBezTo>
                <a:cubicBezTo>
                  <a:pt x="26" y="78"/>
                  <a:pt x="24" y="93"/>
                  <a:pt x="24" y="93"/>
                </a:cubicBezTo>
                <a:cubicBezTo>
                  <a:pt x="24" y="93"/>
                  <a:pt x="8" y="94"/>
                  <a:pt x="4" y="105"/>
                </a:cubicBezTo>
                <a:cubicBezTo>
                  <a:pt x="0" y="115"/>
                  <a:pt x="6" y="127"/>
                  <a:pt x="6" y="127"/>
                </a:cubicBezTo>
                <a:close/>
              </a:path>
            </a:pathLst>
          </a:custGeom>
          <a:solidFill>
            <a:srgbClr val="679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6556" y="4219422"/>
            <a:ext cx="3393928" cy="2680215"/>
          </a:xfrm>
          <a:prstGeom prst="rect">
            <a:avLst/>
          </a:prstGeom>
        </p:spPr>
      </p:pic>
      <p:pic>
        <p:nvPicPr>
          <p:cNvPr id="8" name="图片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36456" y="2824982"/>
            <a:ext cx="956776" cy="923925"/>
          </a:xfrm>
          <a:prstGeom prst="rect">
            <a:avLst/>
          </a:prstGeom>
        </p:spPr>
      </p:pic>
      <p:sp>
        <p:nvSpPr>
          <p:cNvPr id="29" name="文本框 28"/>
          <p:cNvSpPr txBox="1"/>
          <p:nvPr/>
        </p:nvSpPr>
        <p:spPr>
          <a:xfrm>
            <a:off x="2918225" y="1176785"/>
            <a:ext cx="6984837"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0" i="0" u="none" strike="noStrike" kern="0" cap="none" spc="0" normalizeH="0" baseline="0" noProof="0" dirty="0">
                <a:ln>
                  <a:noFill/>
                </a:ln>
                <a:solidFill>
                  <a:srgbClr val="56B9E1"/>
                </a:solidFill>
                <a:effectLst/>
                <a:uLnTx/>
                <a:uFillTx/>
                <a:latin typeface="a song for jennifer" pitchFamily="2" charset="0"/>
                <a:ea typeface="等线" panose="02010600030101010101" pitchFamily="2" charset="-122"/>
                <a:cs typeface="+mn-cs"/>
              </a:rPr>
              <a:t>T</a:t>
            </a:r>
            <a:r>
              <a:rPr kumimoji="0" lang="en-US" altLang="zh-CN" sz="16600" b="0" i="0" u="none" strike="noStrike" kern="0" cap="none" spc="0" normalizeH="0" baseline="0" noProof="0" dirty="0">
                <a:ln>
                  <a:noFill/>
                </a:ln>
                <a:solidFill>
                  <a:srgbClr val="ED3587"/>
                </a:solidFill>
                <a:effectLst/>
                <a:uLnTx/>
                <a:uFillTx/>
                <a:latin typeface="a song for jennifer" pitchFamily="2" charset="0"/>
                <a:ea typeface="等线" panose="02010600030101010101" pitchFamily="2" charset="-122"/>
                <a:cs typeface="+mn-cs"/>
              </a:rPr>
              <a:t>h</a:t>
            </a:r>
            <a:r>
              <a:rPr kumimoji="0" lang="en-US" altLang="zh-CN" sz="16600" b="0" i="0" u="none" strike="noStrike" kern="0" cap="none" spc="0" normalizeH="0" baseline="0" noProof="0" dirty="0">
                <a:ln>
                  <a:noFill/>
                </a:ln>
                <a:solidFill>
                  <a:srgbClr val="F4A61E"/>
                </a:solidFill>
                <a:effectLst/>
                <a:uLnTx/>
                <a:uFillTx/>
                <a:latin typeface="a song for jennifer" pitchFamily="2" charset="0"/>
                <a:ea typeface="等线" panose="02010600030101010101" pitchFamily="2" charset="-122"/>
                <a:cs typeface="+mn-cs"/>
              </a:rPr>
              <a:t>a</a:t>
            </a:r>
            <a:r>
              <a:rPr kumimoji="0" lang="en-US" altLang="zh-CN" sz="16600" b="0" i="0" u="none" strike="noStrike" kern="0" cap="none" spc="0" normalizeH="0" baseline="0" noProof="0" dirty="0">
                <a:ln>
                  <a:noFill/>
                </a:ln>
                <a:solidFill>
                  <a:srgbClr val="6CAD4F"/>
                </a:solidFill>
                <a:effectLst/>
                <a:uLnTx/>
                <a:uFillTx/>
                <a:latin typeface="a song for jennifer" pitchFamily="2" charset="0"/>
                <a:ea typeface="等线" panose="02010600030101010101" pitchFamily="2" charset="-122"/>
                <a:cs typeface="+mn-cs"/>
              </a:rPr>
              <a:t>n</a:t>
            </a:r>
            <a:r>
              <a:rPr kumimoji="0" lang="en-US" altLang="zh-CN" sz="16600" b="0" i="0" u="none" strike="noStrike" kern="0" cap="none" spc="0" normalizeH="0" baseline="0" noProof="0" dirty="0">
                <a:ln>
                  <a:noFill/>
                </a:ln>
                <a:solidFill>
                  <a:srgbClr val="9E238E"/>
                </a:solidFill>
                <a:effectLst/>
                <a:uLnTx/>
                <a:uFillTx/>
                <a:latin typeface="a song for jennifer" pitchFamily="2" charset="0"/>
                <a:ea typeface="等线" panose="02010600030101010101" pitchFamily="2" charset="-122"/>
                <a:cs typeface="+mn-cs"/>
              </a:rPr>
              <a:t>k</a:t>
            </a:r>
            <a:r>
              <a:rPr kumimoji="0" lang="en-US" altLang="zh-CN" sz="16600" b="0" i="0" u="none" strike="noStrike" kern="0" cap="none" spc="0" normalizeH="0" baseline="0" noProof="0" dirty="0">
                <a:ln>
                  <a:noFill/>
                </a:ln>
                <a:solidFill>
                  <a:srgbClr val="56B9E1"/>
                </a:solidFill>
                <a:effectLst/>
                <a:uLnTx/>
                <a:uFillTx/>
                <a:latin typeface="a song for jennifer" pitchFamily="2" charset="0"/>
                <a:ea typeface="等线" panose="02010600030101010101" pitchFamily="2" charset="-122"/>
                <a:cs typeface="+mn-cs"/>
              </a:rPr>
              <a:t>s</a:t>
            </a:r>
            <a:endParaRPr kumimoji="0" lang="zh-CN" altLang="en-US" sz="16600" b="0" i="0" u="none" strike="noStrike" kern="0" cap="none" spc="0" normalizeH="0" baseline="0" noProof="0" dirty="0">
              <a:ln>
                <a:noFill/>
              </a:ln>
              <a:solidFill>
                <a:srgbClr val="ED3587"/>
              </a:solidFill>
              <a:effectLst/>
              <a:uLnTx/>
              <a:uFillTx/>
              <a:latin typeface="a song for jennifer" pitchFamily="2" charset="0"/>
              <a:ea typeface="等线" panose="02010600030101010101" pitchFamily="2" charset="-122"/>
              <a:cs typeface="+mn-cs"/>
            </a:endParaRPr>
          </a:p>
        </p:txBody>
      </p:sp>
    </p:spTree>
    <p:extLst>
      <p:ext uri="{BB962C8B-B14F-4D97-AF65-F5344CB8AC3E}">
        <p14:creationId xmlns:p14="http://schemas.microsoft.com/office/powerpoint/2010/main" val="4276773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ADB57C-91C1-4777-8425-AEA3EBF9342E}"/>
              </a:ext>
            </a:extLst>
          </p:cNvPr>
          <p:cNvPicPr>
            <a:picLocks noChangeAspect="1"/>
          </p:cNvPicPr>
          <p:nvPr/>
        </p:nvPicPr>
        <p:blipFill>
          <a:blip r:embed="rId2"/>
          <a:stretch>
            <a:fillRect/>
          </a:stretch>
        </p:blipFill>
        <p:spPr>
          <a:xfrm>
            <a:off x="1629621" y="1212343"/>
            <a:ext cx="9144793" cy="5334462"/>
          </a:xfrm>
          <a:prstGeom prst="rect">
            <a:avLst/>
          </a:prstGeom>
        </p:spPr>
      </p:pic>
      <p:sp>
        <p:nvSpPr>
          <p:cNvPr id="3" name="Rectangle: Rounded Corners 2">
            <a:extLst>
              <a:ext uri="{FF2B5EF4-FFF2-40B4-BE49-F238E27FC236}">
                <a16:creationId xmlns:a16="http://schemas.microsoft.com/office/drawing/2014/main" id="{49E78C2A-20A8-4936-A2E3-3F62FB56857C}"/>
              </a:ext>
            </a:extLst>
          </p:cNvPr>
          <p:cNvSpPr/>
          <p:nvPr/>
        </p:nvSpPr>
        <p:spPr>
          <a:xfrm>
            <a:off x="1199719" y="212034"/>
            <a:ext cx="9574695" cy="88743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1. Nghe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Kéo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lúa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lên</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26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B48BD0-21AF-4071-A207-8BBE23DBD9C7}"/>
              </a:ext>
            </a:extLst>
          </p:cNvPr>
          <p:cNvSpPr txBox="1"/>
          <p:nvPr/>
        </p:nvSpPr>
        <p:spPr>
          <a:xfrm>
            <a:off x="960782" y="290926"/>
            <a:ext cx="10754139" cy="5970865"/>
          </a:xfrm>
          <a:prstGeom prst="rect">
            <a:avLst/>
          </a:prstGeom>
          <a:noFill/>
        </p:spPr>
        <p:txBody>
          <a:bodyPr wrap="square" rtlCol="0">
            <a:spAutoFit/>
          </a:bodyPr>
          <a:lstStyle/>
          <a:p>
            <a:pPr algn="ctr"/>
            <a:r>
              <a:rPr lang="vi-VN" sz="3200" dirty="0">
                <a:solidFill>
                  <a:srgbClr val="FF0000"/>
                </a:solidFill>
                <a:latin typeface="Arial" panose="020B0604020202020204" pitchFamily="34" charset="0"/>
                <a:cs typeface="Arial" panose="020B0604020202020204" pitchFamily="34" charset="0"/>
              </a:rPr>
              <a:t>Giấu cày</a:t>
            </a:r>
          </a:p>
          <a:p>
            <a:endParaRPr lang="vi-VN" sz="2400" dirty="0">
              <a:solidFill>
                <a:srgbClr val="000000"/>
              </a:solidFill>
              <a:latin typeface="Arial" panose="020B0604020202020204" pitchFamily="34" charset="0"/>
              <a:cs typeface="Arial" panose="020B0604020202020204" pitchFamily="34" charset="0"/>
            </a:endParaRPr>
          </a:p>
          <a:p>
            <a:pPr algn="just"/>
            <a:r>
              <a:rPr lang="vi-VN" sz="2400" dirty="0">
                <a:solidFill>
                  <a:srgbClr val="000000"/>
                </a:solidFill>
                <a:latin typeface="Arial" panose="020B0604020202020204" pitchFamily="34" charset="0"/>
                <a:cs typeface="Arial" panose="020B0604020202020204" pitchFamily="34" charset="0"/>
              </a:rPr>
              <a:t>     </a:t>
            </a:r>
            <a:r>
              <a:rPr lang="vi-VN" sz="2800" dirty="0">
                <a:solidFill>
                  <a:srgbClr val="000000"/>
                </a:solidFill>
                <a:latin typeface="Arial" panose="020B0604020202020204" pitchFamily="34" charset="0"/>
                <a:cs typeface="Arial" panose="020B0604020202020204" pitchFamily="34" charset="0"/>
              </a:rPr>
              <a:t>Chuyện kể về bác nông dân đang mải mê cày ruộng thì vợ réo gọi về ăn cơm. Thấy vợ hối thúc quá, bác ta la to lên:</a:t>
            </a:r>
          </a:p>
          <a:p>
            <a:pPr algn="just"/>
            <a:r>
              <a:rPr lang="vi-VN" sz="2800" dirty="0">
                <a:solidFill>
                  <a:srgbClr val="000000"/>
                </a:solidFill>
                <a:latin typeface="Arial" panose="020B0604020202020204" pitchFamily="34" charset="0"/>
                <a:cs typeface="Arial" panose="020B0604020202020204" pitchFamily="34" charset="0"/>
              </a:rPr>
              <a:t>- Để tôi giấu cày vào bụi cây kia đã !</a:t>
            </a:r>
          </a:p>
          <a:p>
            <a:pPr algn="just"/>
            <a:r>
              <a:rPr lang="vi-VN" sz="2800" dirty="0">
                <a:solidFill>
                  <a:srgbClr val="000000"/>
                </a:solidFill>
                <a:latin typeface="Arial" panose="020B0604020202020204" pitchFamily="34" charset="0"/>
                <a:cs typeface="Arial" panose="020B0604020202020204" pitchFamily="34" charset="0"/>
              </a:rPr>
              <a:t>     Về nhà vợ bác trách:</a:t>
            </a:r>
          </a:p>
          <a:p>
            <a:pPr algn="just"/>
            <a:r>
              <a:rPr lang="vi-VN" sz="2800" dirty="0">
                <a:solidFill>
                  <a:srgbClr val="000000"/>
                </a:solidFill>
                <a:latin typeface="Arial" panose="020B0604020202020204" pitchFamily="34" charset="0"/>
                <a:cs typeface="Arial" panose="020B0604020202020204" pitchFamily="34" charset="0"/>
              </a:rPr>
              <a:t>- Đi giấu cày mà la lên như thế, kẻ trộm nó nghe được, nó lấy đi thì sao ?</a:t>
            </a:r>
          </a:p>
          <a:p>
            <a:pPr algn="just"/>
            <a:r>
              <a:rPr lang="vi-VN" sz="2800" dirty="0">
                <a:solidFill>
                  <a:srgbClr val="000000"/>
                </a:solidFill>
                <a:latin typeface="Arial" panose="020B0604020202020204" pitchFamily="34" charset="0"/>
                <a:cs typeface="Arial" panose="020B0604020202020204" pitchFamily="34" charset="0"/>
              </a:rPr>
              <a:t>     Cơm nước xong, bác chạy một mạch ra ruộng, đến chỗ giấu cày thì hỡi ôi ! cái cày đã biến đi đâu mất. Bác vội quay về nhà, nhìn trước nhìn sau, thấy không có người, bác mới ghé vào tai vợ thầm thì:           </a:t>
            </a:r>
          </a:p>
          <a:p>
            <a:pPr algn="just"/>
            <a:r>
              <a:rPr lang="vi-VN" sz="2800" dirty="0">
                <a:solidFill>
                  <a:srgbClr val="000000"/>
                </a:solidFill>
                <a:latin typeface="Arial" panose="020B0604020202020204" pitchFamily="34" charset="0"/>
                <a:cs typeface="Arial" panose="020B0604020202020204" pitchFamily="34" charset="0"/>
              </a:rPr>
              <a:t>- Chúng nó lấy mất cái cày rồi !</a:t>
            </a:r>
          </a:p>
          <a:p>
            <a:endParaRPr lang="vi-VN"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29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grpSp>
        <p:nvGrpSpPr>
          <p:cNvPr id="18" name="组合 29"/>
          <p:cNvGrpSpPr/>
          <p:nvPr/>
        </p:nvGrpSpPr>
        <p:grpSpPr>
          <a:xfrm>
            <a:off x="9587522" y="1133741"/>
            <a:ext cx="1373195" cy="819767"/>
            <a:chOff x="6841163" y="3752382"/>
            <a:chExt cx="681506" cy="406844"/>
          </a:xfrm>
        </p:grpSpPr>
        <p:sp>
          <p:nvSpPr>
            <p:cNvPr id="19" name="Freeform 9"/>
            <p:cNvSpPr>
              <a:spLocks/>
            </p:cNvSpPr>
            <p:nvPr/>
          </p:nvSpPr>
          <p:spPr bwMode="auto">
            <a:xfrm>
              <a:off x="6841163" y="3934778"/>
              <a:ext cx="328040" cy="224448"/>
            </a:xfrm>
            <a:custGeom>
              <a:avLst/>
              <a:gdLst>
                <a:gd name="T0" fmla="*/ 602 w 722"/>
                <a:gd name="T1" fmla="*/ 166 h 494"/>
                <a:gd name="T2" fmla="*/ 586 w 722"/>
                <a:gd name="T3" fmla="*/ 132 h 494"/>
                <a:gd name="T4" fmla="*/ 566 w 722"/>
                <a:gd name="T5" fmla="*/ 100 h 494"/>
                <a:gd name="T6" fmla="*/ 540 w 722"/>
                <a:gd name="T7" fmla="*/ 70 h 494"/>
                <a:gd name="T8" fmla="*/ 512 w 722"/>
                <a:gd name="T9" fmla="*/ 46 h 494"/>
                <a:gd name="T10" fmla="*/ 480 w 722"/>
                <a:gd name="T11" fmla="*/ 26 h 494"/>
                <a:gd name="T12" fmla="*/ 444 w 722"/>
                <a:gd name="T13" fmla="*/ 12 h 494"/>
                <a:gd name="T14" fmla="*/ 406 w 722"/>
                <a:gd name="T15" fmla="*/ 2 h 494"/>
                <a:gd name="T16" fmla="*/ 366 w 722"/>
                <a:gd name="T17" fmla="*/ 0 h 494"/>
                <a:gd name="T18" fmla="*/ 348 w 722"/>
                <a:gd name="T19" fmla="*/ 0 h 494"/>
                <a:gd name="T20" fmla="*/ 312 w 722"/>
                <a:gd name="T21" fmla="*/ 6 h 494"/>
                <a:gd name="T22" fmla="*/ 278 w 722"/>
                <a:gd name="T23" fmla="*/ 16 h 494"/>
                <a:gd name="T24" fmla="*/ 246 w 722"/>
                <a:gd name="T25" fmla="*/ 30 h 494"/>
                <a:gd name="T26" fmla="*/ 218 w 722"/>
                <a:gd name="T27" fmla="*/ 50 h 494"/>
                <a:gd name="T28" fmla="*/ 192 w 722"/>
                <a:gd name="T29" fmla="*/ 72 h 494"/>
                <a:gd name="T30" fmla="*/ 168 w 722"/>
                <a:gd name="T31" fmla="*/ 98 h 494"/>
                <a:gd name="T32" fmla="*/ 150 w 722"/>
                <a:gd name="T33" fmla="*/ 128 h 494"/>
                <a:gd name="T34" fmla="*/ 142 w 722"/>
                <a:gd name="T35" fmla="*/ 144 h 494"/>
                <a:gd name="T36" fmla="*/ 114 w 722"/>
                <a:gd name="T37" fmla="*/ 146 h 494"/>
                <a:gd name="T38" fmla="*/ 86 w 722"/>
                <a:gd name="T39" fmla="*/ 156 h 494"/>
                <a:gd name="T40" fmla="*/ 62 w 722"/>
                <a:gd name="T41" fmla="*/ 170 h 494"/>
                <a:gd name="T42" fmla="*/ 42 w 722"/>
                <a:gd name="T43" fmla="*/ 188 h 494"/>
                <a:gd name="T44" fmla="*/ 24 w 722"/>
                <a:gd name="T45" fmla="*/ 210 h 494"/>
                <a:gd name="T46" fmla="*/ 12 w 722"/>
                <a:gd name="T47" fmla="*/ 234 h 494"/>
                <a:gd name="T48" fmla="*/ 4 w 722"/>
                <a:gd name="T49" fmla="*/ 260 h 494"/>
                <a:gd name="T50" fmla="*/ 0 w 722"/>
                <a:gd name="T51" fmla="*/ 290 h 494"/>
                <a:gd name="T52" fmla="*/ 2 w 722"/>
                <a:gd name="T53" fmla="*/ 304 h 494"/>
                <a:gd name="T54" fmla="*/ 8 w 722"/>
                <a:gd name="T55" fmla="*/ 334 h 494"/>
                <a:gd name="T56" fmla="*/ 18 w 722"/>
                <a:gd name="T57" fmla="*/ 360 h 494"/>
                <a:gd name="T58" fmla="*/ 34 w 722"/>
                <a:gd name="T59" fmla="*/ 384 h 494"/>
                <a:gd name="T60" fmla="*/ 54 w 722"/>
                <a:gd name="T61" fmla="*/ 402 h 494"/>
                <a:gd name="T62" fmla="*/ 78 w 722"/>
                <a:gd name="T63" fmla="*/ 418 h 494"/>
                <a:gd name="T64" fmla="*/ 104 w 722"/>
                <a:gd name="T65" fmla="*/ 430 h 494"/>
                <a:gd name="T66" fmla="*/ 132 w 722"/>
                <a:gd name="T67" fmla="*/ 436 h 494"/>
                <a:gd name="T68" fmla="*/ 148 w 722"/>
                <a:gd name="T69" fmla="*/ 436 h 494"/>
                <a:gd name="T70" fmla="*/ 198 w 722"/>
                <a:gd name="T71" fmla="*/ 428 h 494"/>
                <a:gd name="T72" fmla="*/ 214 w 722"/>
                <a:gd name="T73" fmla="*/ 442 h 494"/>
                <a:gd name="T74" fmla="*/ 254 w 722"/>
                <a:gd name="T75" fmla="*/ 468 h 494"/>
                <a:gd name="T76" fmla="*/ 296 w 722"/>
                <a:gd name="T77" fmla="*/ 484 h 494"/>
                <a:gd name="T78" fmla="*/ 342 w 722"/>
                <a:gd name="T79" fmla="*/ 494 h 494"/>
                <a:gd name="T80" fmla="*/ 366 w 722"/>
                <a:gd name="T81" fmla="*/ 494 h 494"/>
                <a:gd name="T82" fmla="*/ 414 w 722"/>
                <a:gd name="T83" fmla="*/ 490 h 494"/>
                <a:gd name="T84" fmla="*/ 460 w 722"/>
                <a:gd name="T85" fmla="*/ 476 h 494"/>
                <a:gd name="T86" fmla="*/ 500 w 722"/>
                <a:gd name="T87" fmla="*/ 456 h 494"/>
                <a:gd name="T88" fmla="*/ 536 w 722"/>
                <a:gd name="T89" fmla="*/ 428 h 494"/>
                <a:gd name="T90" fmla="*/ 560 w 722"/>
                <a:gd name="T91" fmla="*/ 434 h 494"/>
                <a:gd name="T92" fmla="*/ 586 w 722"/>
                <a:gd name="T93" fmla="*/ 436 h 494"/>
                <a:gd name="T94" fmla="*/ 600 w 722"/>
                <a:gd name="T95" fmla="*/ 436 h 494"/>
                <a:gd name="T96" fmla="*/ 626 w 722"/>
                <a:gd name="T97" fmla="*/ 430 h 494"/>
                <a:gd name="T98" fmla="*/ 652 w 722"/>
                <a:gd name="T99" fmla="*/ 420 h 494"/>
                <a:gd name="T100" fmla="*/ 672 w 722"/>
                <a:gd name="T101" fmla="*/ 406 h 494"/>
                <a:gd name="T102" fmla="*/ 690 w 722"/>
                <a:gd name="T103" fmla="*/ 388 h 494"/>
                <a:gd name="T104" fmla="*/ 706 w 722"/>
                <a:gd name="T105" fmla="*/ 366 h 494"/>
                <a:gd name="T106" fmla="*/ 716 w 722"/>
                <a:gd name="T107" fmla="*/ 342 h 494"/>
                <a:gd name="T108" fmla="*/ 722 w 722"/>
                <a:gd name="T109" fmla="*/ 314 h 494"/>
                <a:gd name="T110" fmla="*/ 722 w 722"/>
                <a:gd name="T111" fmla="*/ 302 h 494"/>
                <a:gd name="T112" fmla="*/ 720 w 722"/>
                <a:gd name="T113" fmla="*/ 276 h 494"/>
                <a:gd name="T114" fmla="*/ 702 w 722"/>
                <a:gd name="T115" fmla="*/ 230 h 494"/>
                <a:gd name="T116" fmla="*/ 670 w 722"/>
                <a:gd name="T117" fmla="*/ 194 h 494"/>
                <a:gd name="T118" fmla="*/ 626 w 722"/>
                <a:gd name="T119" fmla="*/ 172 h 494"/>
                <a:gd name="T120" fmla="*/ 602 w 722"/>
                <a:gd name="T121" fmla="*/ 1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2" h="494">
                  <a:moveTo>
                    <a:pt x="602" y="166"/>
                  </a:moveTo>
                  <a:lnTo>
                    <a:pt x="602" y="166"/>
                  </a:lnTo>
                  <a:lnTo>
                    <a:pt x="594" y="148"/>
                  </a:lnTo>
                  <a:lnTo>
                    <a:pt x="586" y="132"/>
                  </a:lnTo>
                  <a:lnTo>
                    <a:pt x="576" y="116"/>
                  </a:lnTo>
                  <a:lnTo>
                    <a:pt x="566" y="100"/>
                  </a:lnTo>
                  <a:lnTo>
                    <a:pt x="554" y="84"/>
                  </a:lnTo>
                  <a:lnTo>
                    <a:pt x="540" y="70"/>
                  </a:lnTo>
                  <a:lnTo>
                    <a:pt x="528" y="58"/>
                  </a:lnTo>
                  <a:lnTo>
                    <a:pt x="512" y="46"/>
                  </a:lnTo>
                  <a:lnTo>
                    <a:pt x="496" y="36"/>
                  </a:lnTo>
                  <a:lnTo>
                    <a:pt x="480" y="26"/>
                  </a:lnTo>
                  <a:lnTo>
                    <a:pt x="462" y="18"/>
                  </a:lnTo>
                  <a:lnTo>
                    <a:pt x="444" y="12"/>
                  </a:lnTo>
                  <a:lnTo>
                    <a:pt x="426" y="6"/>
                  </a:lnTo>
                  <a:lnTo>
                    <a:pt x="406" y="2"/>
                  </a:lnTo>
                  <a:lnTo>
                    <a:pt x="388" y="0"/>
                  </a:lnTo>
                  <a:lnTo>
                    <a:pt x="366" y="0"/>
                  </a:lnTo>
                  <a:lnTo>
                    <a:pt x="366" y="0"/>
                  </a:lnTo>
                  <a:lnTo>
                    <a:pt x="348" y="0"/>
                  </a:lnTo>
                  <a:lnTo>
                    <a:pt x="330" y="2"/>
                  </a:lnTo>
                  <a:lnTo>
                    <a:pt x="312" y="6"/>
                  </a:lnTo>
                  <a:lnTo>
                    <a:pt x="296" y="10"/>
                  </a:lnTo>
                  <a:lnTo>
                    <a:pt x="278" y="16"/>
                  </a:lnTo>
                  <a:lnTo>
                    <a:pt x="262" y="22"/>
                  </a:lnTo>
                  <a:lnTo>
                    <a:pt x="246" y="30"/>
                  </a:lnTo>
                  <a:lnTo>
                    <a:pt x="232" y="40"/>
                  </a:lnTo>
                  <a:lnTo>
                    <a:pt x="218" y="50"/>
                  </a:lnTo>
                  <a:lnTo>
                    <a:pt x="204" y="60"/>
                  </a:lnTo>
                  <a:lnTo>
                    <a:pt x="192" y="72"/>
                  </a:lnTo>
                  <a:lnTo>
                    <a:pt x="180" y="84"/>
                  </a:lnTo>
                  <a:lnTo>
                    <a:pt x="168" y="98"/>
                  </a:lnTo>
                  <a:lnTo>
                    <a:pt x="158" y="112"/>
                  </a:lnTo>
                  <a:lnTo>
                    <a:pt x="150" y="128"/>
                  </a:lnTo>
                  <a:lnTo>
                    <a:pt x="142" y="144"/>
                  </a:lnTo>
                  <a:lnTo>
                    <a:pt x="142" y="144"/>
                  </a:lnTo>
                  <a:lnTo>
                    <a:pt x="128" y="144"/>
                  </a:lnTo>
                  <a:lnTo>
                    <a:pt x="114" y="146"/>
                  </a:lnTo>
                  <a:lnTo>
                    <a:pt x="100" y="150"/>
                  </a:lnTo>
                  <a:lnTo>
                    <a:pt x="86" y="156"/>
                  </a:lnTo>
                  <a:lnTo>
                    <a:pt x="74" y="162"/>
                  </a:lnTo>
                  <a:lnTo>
                    <a:pt x="62" y="170"/>
                  </a:lnTo>
                  <a:lnTo>
                    <a:pt x="52" y="178"/>
                  </a:lnTo>
                  <a:lnTo>
                    <a:pt x="42" y="188"/>
                  </a:lnTo>
                  <a:lnTo>
                    <a:pt x="32" y="198"/>
                  </a:lnTo>
                  <a:lnTo>
                    <a:pt x="24" y="210"/>
                  </a:lnTo>
                  <a:lnTo>
                    <a:pt x="18" y="222"/>
                  </a:lnTo>
                  <a:lnTo>
                    <a:pt x="12" y="234"/>
                  </a:lnTo>
                  <a:lnTo>
                    <a:pt x="6" y="246"/>
                  </a:lnTo>
                  <a:lnTo>
                    <a:pt x="4" y="260"/>
                  </a:lnTo>
                  <a:lnTo>
                    <a:pt x="2" y="276"/>
                  </a:lnTo>
                  <a:lnTo>
                    <a:pt x="0" y="290"/>
                  </a:lnTo>
                  <a:lnTo>
                    <a:pt x="0" y="290"/>
                  </a:lnTo>
                  <a:lnTo>
                    <a:pt x="2" y="304"/>
                  </a:lnTo>
                  <a:lnTo>
                    <a:pt x="4" y="320"/>
                  </a:lnTo>
                  <a:lnTo>
                    <a:pt x="8" y="334"/>
                  </a:lnTo>
                  <a:lnTo>
                    <a:pt x="12" y="346"/>
                  </a:lnTo>
                  <a:lnTo>
                    <a:pt x="18" y="360"/>
                  </a:lnTo>
                  <a:lnTo>
                    <a:pt x="26" y="372"/>
                  </a:lnTo>
                  <a:lnTo>
                    <a:pt x="34" y="384"/>
                  </a:lnTo>
                  <a:lnTo>
                    <a:pt x="44" y="394"/>
                  </a:lnTo>
                  <a:lnTo>
                    <a:pt x="54" y="402"/>
                  </a:lnTo>
                  <a:lnTo>
                    <a:pt x="66" y="412"/>
                  </a:lnTo>
                  <a:lnTo>
                    <a:pt x="78" y="418"/>
                  </a:lnTo>
                  <a:lnTo>
                    <a:pt x="90" y="424"/>
                  </a:lnTo>
                  <a:lnTo>
                    <a:pt x="104" y="430"/>
                  </a:lnTo>
                  <a:lnTo>
                    <a:pt x="118" y="434"/>
                  </a:lnTo>
                  <a:lnTo>
                    <a:pt x="132" y="436"/>
                  </a:lnTo>
                  <a:lnTo>
                    <a:pt x="148" y="436"/>
                  </a:lnTo>
                  <a:lnTo>
                    <a:pt x="148" y="436"/>
                  </a:lnTo>
                  <a:lnTo>
                    <a:pt x="174" y="434"/>
                  </a:lnTo>
                  <a:lnTo>
                    <a:pt x="198" y="428"/>
                  </a:lnTo>
                  <a:lnTo>
                    <a:pt x="198" y="428"/>
                  </a:lnTo>
                  <a:lnTo>
                    <a:pt x="214" y="442"/>
                  </a:lnTo>
                  <a:lnTo>
                    <a:pt x="234" y="456"/>
                  </a:lnTo>
                  <a:lnTo>
                    <a:pt x="254" y="468"/>
                  </a:lnTo>
                  <a:lnTo>
                    <a:pt x="274" y="476"/>
                  </a:lnTo>
                  <a:lnTo>
                    <a:pt x="296" y="484"/>
                  </a:lnTo>
                  <a:lnTo>
                    <a:pt x="320" y="490"/>
                  </a:lnTo>
                  <a:lnTo>
                    <a:pt x="342" y="494"/>
                  </a:lnTo>
                  <a:lnTo>
                    <a:pt x="366" y="494"/>
                  </a:lnTo>
                  <a:lnTo>
                    <a:pt x="366" y="494"/>
                  </a:lnTo>
                  <a:lnTo>
                    <a:pt x="392" y="494"/>
                  </a:lnTo>
                  <a:lnTo>
                    <a:pt x="414" y="490"/>
                  </a:lnTo>
                  <a:lnTo>
                    <a:pt x="438" y="484"/>
                  </a:lnTo>
                  <a:lnTo>
                    <a:pt x="460" y="476"/>
                  </a:lnTo>
                  <a:lnTo>
                    <a:pt x="480" y="466"/>
                  </a:lnTo>
                  <a:lnTo>
                    <a:pt x="500" y="456"/>
                  </a:lnTo>
                  <a:lnTo>
                    <a:pt x="520" y="442"/>
                  </a:lnTo>
                  <a:lnTo>
                    <a:pt x="536" y="428"/>
                  </a:lnTo>
                  <a:lnTo>
                    <a:pt x="536" y="428"/>
                  </a:lnTo>
                  <a:lnTo>
                    <a:pt x="560" y="434"/>
                  </a:lnTo>
                  <a:lnTo>
                    <a:pt x="574" y="436"/>
                  </a:lnTo>
                  <a:lnTo>
                    <a:pt x="586" y="436"/>
                  </a:lnTo>
                  <a:lnTo>
                    <a:pt x="586" y="436"/>
                  </a:lnTo>
                  <a:lnTo>
                    <a:pt x="600" y="436"/>
                  </a:lnTo>
                  <a:lnTo>
                    <a:pt x="614" y="434"/>
                  </a:lnTo>
                  <a:lnTo>
                    <a:pt x="626" y="430"/>
                  </a:lnTo>
                  <a:lnTo>
                    <a:pt x="640" y="426"/>
                  </a:lnTo>
                  <a:lnTo>
                    <a:pt x="652" y="420"/>
                  </a:lnTo>
                  <a:lnTo>
                    <a:pt x="662" y="414"/>
                  </a:lnTo>
                  <a:lnTo>
                    <a:pt x="672" y="406"/>
                  </a:lnTo>
                  <a:lnTo>
                    <a:pt x="682" y="396"/>
                  </a:lnTo>
                  <a:lnTo>
                    <a:pt x="690" y="388"/>
                  </a:lnTo>
                  <a:lnTo>
                    <a:pt x="698" y="376"/>
                  </a:lnTo>
                  <a:lnTo>
                    <a:pt x="706" y="366"/>
                  </a:lnTo>
                  <a:lnTo>
                    <a:pt x="712" y="354"/>
                  </a:lnTo>
                  <a:lnTo>
                    <a:pt x="716" y="342"/>
                  </a:lnTo>
                  <a:lnTo>
                    <a:pt x="720" y="328"/>
                  </a:lnTo>
                  <a:lnTo>
                    <a:pt x="722" y="314"/>
                  </a:lnTo>
                  <a:lnTo>
                    <a:pt x="722" y="302"/>
                  </a:lnTo>
                  <a:lnTo>
                    <a:pt x="722" y="302"/>
                  </a:lnTo>
                  <a:lnTo>
                    <a:pt x="722" y="288"/>
                  </a:lnTo>
                  <a:lnTo>
                    <a:pt x="720" y="276"/>
                  </a:lnTo>
                  <a:lnTo>
                    <a:pt x="712" y="252"/>
                  </a:lnTo>
                  <a:lnTo>
                    <a:pt x="702" y="230"/>
                  </a:lnTo>
                  <a:lnTo>
                    <a:pt x="686" y="210"/>
                  </a:lnTo>
                  <a:lnTo>
                    <a:pt x="670" y="194"/>
                  </a:lnTo>
                  <a:lnTo>
                    <a:pt x="648" y="180"/>
                  </a:lnTo>
                  <a:lnTo>
                    <a:pt x="626" y="172"/>
                  </a:lnTo>
                  <a:lnTo>
                    <a:pt x="602" y="166"/>
                  </a:lnTo>
                  <a:lnTo>
                    <a:pt x="602" y="166"/>
                  </a:lnTo>
                  <a:close/>
                </a:path>
              </a:pathLst>
            </a:custGeom>
            <a:noFill/>
            <a:ln w="9525">
              <a:solidFill>
                <a:schemeClr val="bg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000" i="0" u="none" strike="noStrike" kern="0" cap="none" spc="0" normalizeH="0" baseline="0" noProof="0">
                <a:ln>
                  <a:noFill/>
                </a:ln>
                <a:solidFill>
                  <a:prstClr val="black"/>
                </a:solidFill>
                <a:effectLst/>
                <a:uLnTx/>
                <a:uFillTx/>
                <a:latin typeface="맑은 고딕"/>
                <a:ea typeface="맑은 고딕" panose="020B0503020000020004" pitchFamily="34" charset="-127"/>
                <a:cs typeface="+mn-cs"/>
              </a:endParaRPr>
            </a:p>
          </p:txBody>
        </p:sp>
        <p:sp>
          <p:nvSpPr>
            <p:cNvPr id="20" name="Freeform 9"/>
            <p:cNvSpPr>
              <a:spLocks/>
            </p:cNvSpPr>
            <p:nvPr/>
          </p:nvSpPr>
          <p:spPr bwMode="auto">
            <a:xfrm>
              <a:off x="7309889" y="3752382"/>
              <a:ext cx="212780" cy="145586"/>
            </a:xfrm>
            <a:custGeom>
              <a:avLst/>
              <a:gdLst>
                <a:gd name="T0" fmla="*/ 602 w 722"/>
                <a:gd name="T1" fmla="*/ 166 h 494"/>
                <a:gd name="T2" fmla="*/ 586 w 722"/>
                <a:gd name="T3" fmla="*/ 132 h 494"/>
                <a:gd name="T4" fmla="*/ 566 w 722"/>
                <a:gd name="T5" fmla="*/ 100 h 494"/>
                <a:gd name="T6" fmla="*/ 540 w 722"/>
                <a:gd name="T7" fmla="*/ 70 h 494"/>
                <a:gd name="T8" fmla="*/ 512 w 722"/>
                <a:gd name="T9" fmla="*/ 46 h 494"/>
                <a:gd name="T10" fmla="*/ 480 w 722"/>
                <a:gd name="T11" fmla="*/ 26 h 494"/>
                <a:gd name="T12" fmla="*/ 444 w 722"/>
                <a:gd name="T13" fmla="*/ 12 h 494"/>
                <a:gd name="T14" fmla="*/ 406 w 722"/>
                <a:gd name="T15" fmla="*/ 2 h 494"/>
                <a:gd name="T16" fmla="*/ 366 w 722"/>
                <a:gd name="T17" fmla="*/ 0 h 494"/>
                <a:gd name="T18" fmla="*/ 348 w 722"/>
                <a:gd name="T19" fmla="*/ 0 h 494"/>
                <a:gd name="T20" fmla="*/ 312 w 722"/>
                <a:gd name="T21" fmla="*/ 6 h 494"/>
                <a:gd name="T22" fmla="*/ 278 w 722"/>
                <a:gd name="T23" fmla="*/ 16 h 494"/>
                <a:gd name="T24" fmla="*/ 246 w 722"/>
                <a:gd name="T25" fmla="*/ 30 h 494"/>
                <a:gd name="T26" fmla="*/ 218 w 722"/>
                <a:gd name="T27" fmla="*/ 50 h 494"/>
                <a:gd name="T28" fmla="*/ 192 w 722"/>
                <a:gd name="T29" fmla="*/ 72 h 494"/>
                <a:gd name="T30" fmla="*/ 168 w 722"/>
                <a:gd name="T31" fmla="*/ 98 h 494"/>
                <a:gd name="T32" fmla="*/ 150 w 722"/>
                <a:gd name="T33" fmla="*/ 128 h 494"/>
                <a:gd name="T34" fmla="*/ 142 w 722"/>
                <a:gd name="T35" fmla="*/ 144 h 494"/>
                <a:gd name="T36" fmla="*/ 114 w 722"/>
                <a:gd name="T37" fmla="*/ 146 h 494"/>
                <a:gd name="T38" fmla="*/ 86 w 722"/>
                <a:gd name="T39" fmla="*/ 156 h 494"/>
                <a:gd name="T40" fmla="*/ 62 w 722"/>
                <a:gd name="T41" fmla="*/ 170 h 494"/>
                <a:gd name="T42" fmla="*/ 42 w 722"/>
                <a:gd name="T43" fmla="*/ 188 h 494"/>
                <a:gd name="T44" fmla="*/ 24 w 722"/>
                <a:gd name="T45" fmla="*/ 210 h 494"/>
                <a:gd name="T46" fmla="*/ 12 w 722"/>
                <a:gd name="T47" fmla="*/ 234 h 494"/>
                <a:gd name="T48" fmla="*/ 4 w 722"/>
                <a:gd name="T49" fmla="*/ 260 h 494"/>
                <a:gd name="T50" fmla="*/ 0 w 722"/>
                <a:gd name="T51" fmla="*/ 290 h 494"/>
                <a:gd name="T52" fmla="*/ 2 w 722"/>
                <a:gd name="T53" fmla="*/ 304 h 494"/>
                <a:gd name="T54" fmla="*/ 8 w 722"/>
                <a:gd name="T55" fmla="*/ 334 h 494"/>
                <a:gd name="T56" fmla="*/ 18 w 722"/>
                <a:gd name="T57" fmla="*/ 360 h 494"/>
                <a:gd name="T58" fmla="*/ 34 w 722"/>
                <a:gd name="T59" fmla="*/ 384 h 494"/>
                <a:gd name="T60" fmla="*/ 54 w 722"/>
                <a:gd name="T61" fmla="*/ 402 h 494"/>
                <a:gd name="T62" fmla="*/ 78 w 722"/>
                <a:gd name="T63" fmla="*/ 418 h 494"/>
                <a:gd name="T64" fmla="*/ 104 w 722"/>
                <a:gd name="T65" fmla="*/ 430 h 494"/>
                <a:gd name="T66" fmla="*/ 132 w 722"/>
                <a:gd name="T67" fmla="*/ 436 h 494"/>
                <a:gd name="T68" fmla="*/ 148 w 722"/>
                <a:gd name="T69" fmla="*/ 436 h 494"/>
                <a:gd name="T70" fmla="*/ 198 w 722"/>
                <a:gd name="T71" fmla="*/ 428 h 494"/>
                <a:gd name="T72" fmla="*/ 214 w 722"/>
                <a:gd name="T73" fmla="*/ 442 h 494"/>
                <a:gd name="T74" fmla="*/ 254 w 722"/>
                <a:gd name="T75" fmla="*/ 468 h 494"/>
                <a:gd name="T76" fmla="*/ 296 w 722"/>
                <a:gd name="T77" fmla="*/ 484 h 494"/>
                <a:gd name="T78" fmla="*/ 342 w 722"/>
                <a:gd name="T79" fmla="*/ 494 h 494"/>
                <a:gd name="T80" fmla="*/ 366 w 722"/>
                <a:gd name="T81" fmla="*/ 494 h 494"/>
                <a:gd name="T82" fmla="*/ 414 w 722"/>
                <a:gd name="T83" fmla="*/ 490 h 494"/>
                <a:gd name="T84" fmla="*/ 460 w 722"/>
                <a:gd name="T85" fmla="*/ 476 h 494"/>
                <a:gd name="T86" fmla="*/ 500 w 722"/>
                <a:gd name="T87" fmla="*/ 456 h 494"/>
                <a:gd name="T88" fmla="*/ 536 w 722"/>
                <a:gd name="T89" fmla="*/ 428 h 494"/>
                <a:gd name="T90" fmla="*/ 560 w 722"/>
                <a:gd name="T91" fmla="*/ 434 h 494"/>
                <a:gd name="T92" fmla="*/ 586 w 722"/>
                <a:gd name="T93" fmla="*/ 436 h 494"/>
                <a:gd name="T94" fmla="*/ 600 w 722"/>
                <a:gd name="T95" fmla="*/ 436 h 494"/>
                <a:gd name="T96" fmla="*/ 626 w 722"/>
                <a:gd name="T97" fmla="*/ 430 h 494"/>
                <a:gd name="T98" fmla="*/ 652 w 722"/>
                <a:gd name="T99" fmla="*/ 420 h 494"/>
                <a:gd name="T100" fmla="*/ 672 w 722"/>
                <a:gd name="T101" fmla="*/ 406 h 494"/>
                <a:gd name="T102" fmla="*/ 690 w 722"/>
                <a:gd name="T103" fmla="*/ 388 h 494"/>
                <a:gd name="T104" fmla="*/ 706 w 722"/>
                <a:gd name="T105" fmla="*/ 366 h 494"/>
                <a:gd name="T106" fmla="*/ 716 w 722"/>
                <a:gd name="T107" fmla="*/ 342 h 494"/>
                <a:gd name="T108" fmla="*/ 722 w 722"/>
                <a:gd name="T109" fmla="*/ 314 h 494"/>
                <a:gd name="T110" fmla="*/ 722 w 722"/>
                <a:gd name="T111" fmla="*/ 302 h 494"/>
                <a:gd name="T112" fmla="*/ 720 w 722"/>
                <a:gd name="T113" fmla="*/ 276 h 494"/>
                <a:gd name="T114" fmla="*/ 702 w 722"/>
                <a:gd name="T115" fmla="*/ 230 h 494"/>
                <a:gd name="T116" fmla="*/ 670 w 722"/>
                <a:gd name="T117" fmla="*/ 194 h 494"/>
                <a:gd name="T118" fmla="*/ 626 w 722"/>
                <a:gd name="T119" fmla="*/ 172 h 494"/>
                <a:gd name="T120" fmla="*/ 602 w 722"/>
                <a:gd name="T121" fmla="*/ 1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2" h="494">
                  <a:moveTo>
                    <a:pt x="602" y="166"/>
                  </a:moveTo>
                  <a:lnTo>
                    <a:pt x="602" y="166"/>
                  </a:lnTo>
                  <a:lnTo>
                    <a:pt x="594" y="148"/>
                  </a:lnTo>
                  <a:lnTo>
                    <a:pt x="586" y="132"/>
                  </a:lnTo>
                  <a:lnTo>
                    <a:pt x="576" y="116"/>
                  </a:lnTo>
                  <a:lnTo>
                    <a:pt x="566" y="100"/>
                  </a:lnTo>
                  <a:lnTo>
                    <a:pt x="554" y="84"/>
                  </a:lnTo>
                  <a:lnTo>
                    <a:pt x="540" y="70"/>
                  </a:lnTo>
                  <a:lnTo>
                    <a:pt x="528" y="58"/>
                  </a:lnTo>
                  <a:lnTo>
                    <a:pt x="512" y="46"/>
                  </a:lnTo>
                  <a:lnTo>
                    <a:pt x="496" y="36"/>
                  </a:lnTo>
                  <a:lnTo>
                    <a:pt x="480" y="26"/>
                  </a:lnTo>
                  <a:lnTo>
                    <a:pt x="462" y="18"/>
                  </a:lnTo>
                  <a:lnTo>
                    <a:pt x="444" y="12"/>
                  </a:lnTo>
                  <a:lnTo>
                    <a:pt x="426" y="6"/>
                  </a:lnTo>
                  <a:lnTo>
                    <a:pt x="406" y="2"/>
                  </a:lnTo>
                  <a:lnTo>
                    <a:pt x="388" y="0"/>
                  </a:lnTo>
                  <a:lnTo>
                    <a:pt x="366" y="0"/>
                  </a:lnTo>
                  <a:lnTo>
                    <a:pt x="366" y="0"/>
                  </a:lnTo>
                  <a:lnTo>
                    <a:pt x="348" y="0"/>
                  </a:lnTo>
                  <a:lnTo>
                    <a:pt x="330" y="2"/>
                  </a:lnTo>
                  <a:lnTo>
                    <a:pt x="312" y="6"/>
                  </a:lnTo>
                  <a:lnTo>
                    <a:pt x="296" y="10"/>
                  </a:lnTo>
                  <a:lnTo>
                    <a:pt x="278" y="16"/>
                  </a:lnTo>
                  <a:lnTo>
                    <a:pt x="262" y="22"/>
                  </a:lnTo>
                  <a:lnTo>
                    <a:pt x="246" y="30"/>
                  </a:lnTo>
                  <a:lnTo>
                    <a:pt x="232" y="40"/>
                  </a:lnTo>
                  <a:lnTo>
                    <a:pt x="218" y="50"/>
                  </a:lnTo>
                  <a:lnTo>
                    <a:pt x="204" y="60"/>
                  </a:lnTo>
                  <a:lnTo>
                    <a:pt x="192" y="72"/>
                  </a:lnTo>
                  <a:lnTo>
                    <a:pt x="180" y="84"/>
                  </a:lnTo>
                  <a:lnTo>
                    <a:pt x="168" y="98"/>
                  </a:lnTo>
                  <a:lnTo>
                    <a:pt x="158" y="112"/>
                  </a:lnTo>
                  <a:lnTo>
                    <a:pt x="150" y="128"/>
                  </a:lnTo>
                  <a:lnTo>
                    <a:pt x="142" y="144"/>
                  </a:lnTo>
                  <a:lnTo>
                    <a:pt x="142" y="144"/>
                  </a:lnTo>
                  <a:lnTo>
                    <a:pt x="128" y="144"/>
                  </a:lnTo>
                  <a:lnTo>
                    <a:pt x="114" y="146"/>
                  </a:lnTo>
                  <a:lnTo>
                    <a:pt x="100" y="150"/>
                  </a:lnTo>
                  <a:lnTo>
                    <a:pt x="86" y="156"/>
                  </a:lnTo>
                  <a:lnTo>
                    <a:pt x="74" y="162"/>
                  </a:lnTo>
                  <a:lnTo>
                    <a:pt x="62" y="170"/>
                  </a:lnTo>
                  <a:lnTo>
                    <a:pt x="52" y="178"/>
                  </a:lnTo>
                  <a:lnTo>
                    <a:pt x="42" y="188"/>
                  </a:lnTo>
                  <a:lnTo>
                    <a:pt x="32" y="198"/>
                  </a:lnTo>
                  <a:lnTo>
                    <a:pt x="24" y="210"/>
                  </a:lnTo>
                  <a:lnTo>
                    <a:pt x="18" y="222"/>
                  </a:lnTo>
                  <a:lnTo>
                    <a:pt x="12" y="234"/>
                  </a:lnTo>
                  <a:lnTo>
                    <a:pt x="6" y="246"/>
                  </a:lnTo>
                  <a:lnTo>
                    <a:pt x="4" y="260"/>
                  </a:lnTo>
                  <a:lnTo>
                    <a:pt x="2" y="276"/>
                  </a:lnTo>
                  <a:lnTo>
                    <a:pt x="0" y="290"/>
                  </a:lnTo>
                  <a:lnTo>
                    <a:pt x="0" y="290"/>
                  </a:lnTo>
                  <a:lnTo>
                    <a:pt x="2" y="304"/>
                  </a:lnTo>
                  <a:lnTo>
                    <a:pt x="4" y="320"/>
                  </a:lnTo>
                  <a:lnTo>
                    <a:pt x="8" y="334"/>
                  </a:lnTo>
                  <a:lnTo>
                    <a:pt x="12" y="346"/>
                  </a:lnTo>
                  <a:lnTo>
                    <a:pt x="18" y="360"/>
                  </a:lnTo>
                  <a:lnTo>
                    <a:pt x="26" y="372"/>
                  </a:lnTo>
                  <a:lnTo>
                    <a:pt x="34" y="384"/>
                  </a:lnTo>
                  <a:lnTo>
                    <a:pt x="44" y="394"/>
                  </a:lnTo>
                  <a:lnTo>
                    <a:pt x="54" y="402"/>
                  </a:lnTo>
                  <a:lnTo>
                    <a:pt x="66" y="412"/>
                  </a:lnTo>
                  <a:lnTo>
                    <a:pt x="78" y="418"/>
                  </a:lnTo>
                  <a:lnTo>
                    <a:pt x="90" y="424"/>
                  </a:lnTo>
                  <a:lnTo>
                    <a:pt x="104" y="430"/>
                  </a:lnTo>
                  <a:lnTo>
                    <a:pt x="118" y="434"/>
                  </a:lnTo>
                  <a:lnTo>
                    <a:pt x="132" y="436"/>
                  </a:lnTo>
                  <a:lnTo>
                    <a:pt x="148" y="436"/>
                  </a:lnTo>
                  <a:lnTo>
                    <a:pt x="148" y="436"/>
                  </a:lnTo>
                  <a:lnTo>
                    <a:pt x="174" y="434"/>
                  </a:lnTo>
                  <a:lnTo>
                    <a:pt x="198" y="428"/>
                  </a:lnTo>
                  <a:lnTo>
                    <a:pt x="198" y="428"/>
                  </a:lnTo>
                  <a:lnTo>
                    <a:pt x="214" y="442"/>
                  </a:lnTo>
                  <a:lnTo>
                    <a:pt x="234" y="456"/>
                  </a:lnTo>
                  <a:lnTo>
                    <a:pt x="254" y="468"/>
                  </a:lnTo>
                  <a:lnTo>
                    <a:pt x="274" y="476"/>
                  </a:lnTo>
                  <a:lnTo>
                    <a:pt x="296" y="484"/>
                  </a:lnTo>
                  <a:lnTo>
                    <a:pt x="320" y="490"/>
                  </a:lnTo>
                  <a:lnTo>
                    <a:pt x="342" y="494"/>
                  </a:lnTo>
                  <a:lnTo>
                    <a:pt x="366" y="494"/>
                  </a:lnTo>
                  <a:lnTo>
                    <a:pt x="366" y="494"/>
                  </a:lnTo>
                  <a:lnTo>
                    <a:pt x="392" y="494"/>
                  </a:lnTo>
                  <a:lnTo>
                    <a:pt x="414" y="490"/>
                  </a:lnTo>
                  <a:lnTo>
                    <a:pt x="438" y="484"/>
                  </a:lnTo>
                  <a:lnTo>
                    <a:pt x="460" y="476"/>
                  </a:lnTo>
                  <a:lnTo>
                    <a:pt x="480" y="466"/>
                  </a:lnTo>
                  <a:lnTo>
                    <a:pt x="500" y="456"/>
                  </a:lnTo>
                  <a:lnTo>
                    <a:pt x="520" y="442"/>
                  </a:lnTo>
                  <a:lnTo>
                    <a:pt x="536" y="428"/>
                  </a:lnTo>
                  <a:lnTo>
                    <a:pt x="536" y="428"/>
                  </a:lnTo>
                  <a:lnTo>
                    <a:pt x="560" y="434"/>
                  </a:lnTo>
                  <a:lnTo>
                    <a:pt x="574" y="436"/>
                  </a:lnTo>
                  <a:lnTo>
                    <a:pt x="586" y="436"/>
                  </a:lnTo>
                  <a:lnTo>
                    <a:pt x="586" y="436"/>
                  </a:lnTo>
                  <a:lnTo>
                    <a:pt x="600" y="436"/>
                  </a:lnTo>
                  <a:lnTo>
                    <a:pt x="614" y="434"/>
                  </a:lnTo>
                  <a:lnTo>
                    <a:pt x="626" y="430"/>
                  </a:lnTo>
                  <a:lnTo>
                    <a:pt x="640" y="426"/>
                  </a:lnTo>
                  <a:lnTo>
                    <a:pt x="652" y="420"/>
                  </a:lnTo>
                  <a:lnTo>
                    <a:pt x="662" y="414"/>
                  </a:lnTo>
                  <a:lnTo>
                    <a:pt x="672" y="406"/>
                  </a:lnTo>
                  <a:lnTo>
                    <a:pt x="682" y="396"/>
                  </a:lnTo>
                  <a:lnTo>
                    <a:pt x="690" y="388"/>
                  </a:lnTo>
                  <a:lnTo>
                    <a:pt x="698" y="376"/>
                  </a:lnTo>
                  <a:lnTo>
                    <a:pt x="706" y="366"/>
                  </a:lnTo>
                  <a:lnTo>
                    <a:pt x="712" y="354"/>
                  </a:lnTo>
                  <a:lnTo>
                    <a:pt x="716" y="342"/>
                  </a:lnTo>
                  <a:lnTo>
                    <a:pt x="720" y="328"/>
                  </a:lnTo>
                  <a:lnTo>
                    <a:pt x="722" y="314"/>
                  </a:lnTo>
                  <a:lnTo>
                    <a:pt x="722" y="302"/>
                  </a:lnTo>
                  <a:lnTo>
                    <a:pt x="722" y="302"/>
                  </a:lnTo>
                  <a:lnTo>
                    <a:pt x="722" y="288"/>
                  </a:lnTo>
                  <a:lnTo>
                    <a:pt x="720" y="276"/>
                  </a:lnTo>
                  <a:lnTo>
                    <a:pt x="712" y="252"/>
                  </a:lnTo>
                  <a:lnTo>
                    <a:pt x="702" y="230"/>
                  </a:lnTo>
                  <a:lnTo>
                    <a:pt x="686" y="210"/>
                  </a:lnTo>
                  <a:lnTo>
                    <a:pt x="670" y="194"/>
                  </a:lnTo>
                  <a:lnTo>
                    <a:pt x="648" y="180"/>
                  </a:lnTo>
                  <a:lnTo>
                    <a:pt x="626" y="172"/>
                  </a:lnTo>
                  <a:lnTo>
                    <a:pt x="602" y="166"/>
                  </a:lnTo>
                  <a:lnTo>
                    <a:pt x="602" y="166"/>
                  </a:lnTo>
                  <a:close/>
                </a:path>
              </a:pathLst>
            </a:custGeom>
            <a:noFill/>
            <a:ln w="9525">
              <a:solidFill>
                <a:schemeClr val="bg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000" i="0" u="none" strike="noStrike" kern="0" cap="none" spc="0" normalizeH="0" baseline="0" noProof="0">
                <a:ln>
                  <a:noFill/>
                </a:ln>
                <a:solidFill>
                  <a:prstClr val="black"/>
                </a:solidFill>
                <a:effectLst/>
                <a:uLnTx/>
                <a:uFillTx/>
                <a:latin typeface="맑은 고딕"/>
                <a:ea typeface="맑은 고딕" panose="020B0503020000020004" pitchFamily="34" charset="-127"/>
                <a:cs typeface="+mn-cs"/>
              </a:endParaRPr>
            </a:p>
          </p:txBody>
        </p:sp>
      </p:grpSp>
      <p:grpSp>
        <p:nvGrpSpPr>
          <p:cNvPr id="21" name="组合 29"/>
          <p:cNvGrpSpPr/>
          <p:nvPr/>
        </p:nvGrpSpPr>
        <p:grpSpPr>
          <a:xfrm>
            <a:off x="4661255" y="325863"/>
            <a:ext cx="1373195" cy="819767"/>
            <a:chOff x="6841163" y="3752382"/>
            <a:chExt cx="681506" cy="406844"/>
          </a:xfrm>
        </p:grpSpPr>
        <p:sp>
          <p:nvSpPr>
            <p:cNvPr id="22" name="Freeform 9"/>
            <p:cNvSpPr>
              <a:spLocks/>
            </p:cNvSpPr>
            <p:nvPr/>
          </p:nvSpPr>
          <p:spPr bwMode="auto">
            <a:xfrm>
              <a:off x="6841163" y="3934778"/>
              <a:ext cx="328040" cy="224448"/>
            </a:xfrm>
            <a:custGeom>
              <a:avLst/>
              <a:gdLst>
                <a:gd name="T0" fmla="*/ 602 w 722"/>
                <a:gd name="T1" fmla="*/ 166 h 494"/>
                <a:gd name="T2" fmla="*/ 586 w 722"/>
                <a:gd name="T3" fmla="*/ 132 h 494"/>
                <a:gd name="T4" fmla="*/ 566 w 722"/>
                <a:gd name="T5" fmla="*/ 100 h 494"/>
                <a:gd name="T6" fmla="*/ 540 w 722"/>
                <a:gd name="T7" fmla="*/ 70 h 494"/>
                <a:gd name="T8" fmla="*/ 512 w 722"/>
                <a:gd name="T9" fmla="*/ 46 h 494"/>
                <a:gd name="T10" fmla="*/ 480 w 722"/>
                <a:gd name="T11" fmla="*/ 26 h 494"/>
                <a:gd name="T12" fmla="*/ 444 w 722"/>
                <a:gd name="T13" fmla="*/ 12 h 494"/>
                <a:gd name="T14" fmla="*/ 406 w 722"/>
                <a:gd name="T15" fmla="*/ 2 h 494"/>
                <a:gd name="T16" fmla="*/ 366 w 722"/>
                <a:gd name="T17" fmla="*/ 0 h 494"/>
                <a:gd name="T18" fmla="*/ 348 w 722"/>
                <a:gd name="T19" fmla="*/ 0 h 494"/>
                <a:gd name="T20" fmla="*/ 312 w 722"/>
                <a:gd name="T21" fmla="*/ 6 h 494"/>
                <a:gd name="T22" fmla="*/ 278 w 722"/>
                <a:gd name="T23" fmla="*/ 16 h 494"/>
                <a:gd name="T24" fmla="*/ 246 w 722"/>
                <a:gd name="T25" fmla="*/ 30 h 494"/>
                <a:gd name="T26" fmla="*/ 218 w 722"/>
                <a:gd name="T27" fmla="*/ 50 h 494"/>
                <a:gd name="T28" fmla="*/ 192 w 722"/>
                <a:gd name="T29" fmla="*/ 72 h 494"/>
                <a:gd name="T30" fmla="*/ 168 w 722"/>
                <a:gd name="T31" fmla="*/ 98 h 494"/>
                <a:gd name="T32" fmla="*/ 150 w 722"/>
                <a:gd name="T33" fmla="*/ 128 h 494"/>
                <a:gd name="T34" fmla="*/ 142 w 722"/>
                <a:gd name="T35" fmla="*/ 144 h 494"/>
                <a:gd name="T36" fmla="*/ 114 w 722"/>
                <a:gd name="T37" fmla="*/ 146 h 494"/>
                <a:gd name="T38" fmla="*/ 86 w 722"/>
                <a:gd name="T39" fmla="*/ 156 h 494"/>
                <a:gd name="T40" fmla="*/ 62 w 722"/>
                <a:gd name="T41" fmla="*/ 170 h 494"/>
                <a:gd name="T42" fmla="*/ 42 w 722"/>
                <a:gd name="T43" fmla="*/ 188 h 494"/>
                <a:gd name="T44" fmla="*/ 24 w 722"/>
                <a:gd name="T45" fmla="*/ 210 h 494"/>
                <a:gd name="T46" fmla="*/ 12 w 722"/>
                <a:gd name="T47" fmla="*/ 234 h 494"/>
                <a:gd name="T48" fmla="*/ 4 w 722"/>
                <a:gd name="T49" fmla="*/ 260 h 494"/>
                <a:gd name="T50" fmla="*/ 0 w 722"/>
                <a:gd name="T51" fmla="*/ 290 h 494"/>
                <a:gd name="T52" fmla="*/ 2 w 722"/>
                <a:gd name="T53" fmla="*/ 304 h 494"/>
                <a:gd name="T54" fmla="*/ 8 w 722"/>
                <a:gd name="T55" fmla="*/ 334 h 494"/>
                <a:gd name="T56" fmla="*/ 18 w 722"/>
                <a:gd name="T57" fmla="*/ 360 h 494"/>
                <a:gd name="T58" fmla="*/ 34 w 722"/>
                <a:gd name="T59" fmla="*/ 384 h 494"/>
                <a:gd name="T60" fmla="*/ 54 w 722"/>
                <a:gd name="T61" fmla="*/ 402 h 494"/>
                <a:gd name="T62" fmla="*/ 78 w 722"/>
                <a:gd name="T63" fmla="*/ 418 h 494"/>
                <a:gd name="T64" fmla="*/ 104 w 722"/>
                <a:gd name="T65" fmla="*/ 430 h 494"/>
                <a:gd name="T66" fmla="*/ 132 w 722"/>
                <a:gd name="T67" fmla="*/ 436 h 494"/>
                <a:gd name="T68" fmla="*/ 148 w 722"/>
                <a:gd name="T69" fmla="*/ 436 h 494"/>
                <a:gd name="T70" fmla="*/ 198 w 722"/>
                <a:gd name="T71" fmla="*/ 428 h 494"/>
                <a:gd name="T72" fmla="*/ 214 w 722"/>
                <a:gd name="T73" fmla="*/ 442 h 494"/>
                <a:gd name="T74" fmla="*/ 254 w 722"/>
                <a:gd name="T75" fmla="*/ 468 h 494"/>
                <a:gd name="T76" fmla="*/ 296 w 722"/>
                <a:gd name="T77" fmla="*/ 484 h 494"/>
                <a:gd name="T78" fmla="*/ 342 w 722"/>
                <a:gd name="T79" fmla="*/ 494 h 494"/>
                <a:gd name="T80" fmla="*/ 366 w 722"/>
                <a:gd name="T81" fmla="*/ 494 h 494"/>
                <a:gd name="T82" fmla="*/ 414 w 722"/>
                <a:gd name="T83" fmla="*/ 490 h 494"/>
                <a:gd name="T84" fmla="*/ 460 w 722"/>
                <a:gd name="T85" fmla="*/ 476 h 494"/>
                <a:gd name="T86" fmla="*/ 500 w 722"/>
                <a:gd name="T87" fmla="*/ 456 h 494"/>
                <a:gd name="T88" fmla="*/ 536 w 722"/>
                <a:gd name="T89" fmla="*/ 428 h 494"/>
                <a:gd name="T90" fmla="*/ 560 w 722"/>
                <a:gd name="T91" fmla="*/ 434 h 494"/>
                <a:gd name="T92" fmla="*/ 586 w 722"/>
                <a:gd name="T93" fmla="*/ 436 h 494"/>
                <a:gd name="T94" fmla="*/ 600 w 722"/>
                <a:gd name="T95" fmla="*/ 436 h 494"/>
                <a:gd name="T96" fmla="*/ 626 w 722"/>
                <a:gd name="T97" fmla="*/ 430 h 494"/>
                <a:gd name="T98" fmla="*/ 652 w 722"/>
                <a:gd name="T99" fmla="*/ 420 h 494"/>
                <a:gd name="T100" fmla="*/ 672 w 722"/>
                <a:gd name="T101" fmla="*/ 406 h 494"/>
                <a:gd name="T102" fmla="*/ 690 w 722"/>
                <a:gd name="T103" fmla="*/ 388 h 494"/>
                <a:gd name="T104" fmla="*/ 706 w 722"/>
                <a:gd name="T105" fmla="*/ 366 h 494"/>
                <a:gd name="T106" fmla="*/ 716 w 722"/>
                <a:gd name="T107" fmla="*/ 342 h 494"/>
                <a:gd name="T108" fmla="*/ 722 w 722"/>
                <a:gd name="T109" fmla="*/ 314 h 494"/>
                <a:gd name="T110" fmla="*/ 722 w 722"/>
                <a:gd name="T111" fmla="*/ 302 h 494"/>
                <a:gd name="T112" fmla="*/ 720 w 722"/>
                <a:gd name="T113" fmla="*/ 276 h 494"/>
                <a:gd name="T114" fmla="*/ 702 w 722"/>
                <a:gd name="T115" fmla="*/ 230 h 494"/>
                <a:gd name="T116" fmla="*/ 670 w 722"/>
                <a:gd name="T117" fmla="*/ 194 h 494"/>
                <a:gd name="T118" fmla="*/ 626 w 722"/>
                <a:gd name="T119" fmla="*/ 172 h 494"/>
                <a:gd name="T120" fmla="*/ 602 w 722"/>
                <a:gd name="T121" fmla="*/ 1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2" h="494">
                  <a:moveTo>
                    <a:pt x="602" y="166"/>
                  </a:moveTo>
                  <a:lnTo>
                    <a:pt x="602" y="166"/>
                  </a:lnTo>
                  <a:lnTo>
                    <a:pt x="594" y="148"/>
                  </a:lnTo>
                  <a:lnTo>
                    <a:pt x="586" y="132"/>
                  </a:lnTo>
                  <a:lnTo>
                    <a:pt x="576" y="116"/>
                  </a:lnTo>
                  <a:lnTo>
                    <a:pt x="566" y="100"/>
                  </a:lnTo>
                  <a:lnTo>
                    <a:pt x="554" y="84"/>
                  </a:lnTo>
                  <a:lnTo>
                    <a:pt x="540" y="70"/>
                  </a:lnTo>
                  <a:lnTo>
                    <a:pt x="528" y="58"/>
                  </a:lnTo>
                  <a:lnTo>
                    <a:pt x="512" y="46"/>
                  </a:lnTo>
                  <a:lnTo>
                    <a:pt x="496" y="36"/>
                  </a:lnTo>
                  <a:lnTo>
                    <a:pt x="480" y="26"/>
                  </a:lnTo>
                  <a:lnTo>
                    <a:pt x="462" y="18"/>
                  </a:lnTo>
                  <a:lnTo>
                    <a:pt x="444" y="12"/>
                  </a:lnTo>
                  <a:lnTo>
                    <a:pt x="426" y="6"/>
                  </a:lnTo>
                  <a:lnTo>
                    <a:pt x="406" y="2"/>
                  </a:lnTo>
                  <a:lnTo>
                    <a:pt x="388" y="0"/>
                  </a:lnTo>
                  <a:lnTo>
                    <a:pt x="366" y="0"/>
                  </a:lnTo>
                  <a:lnTo>
                    <a:pt x="366" y="0"/>
                  </a:lnTo>
                  <a:lnTo>
                    <a:pt x="348" y="0"/>
                  </a:lnTo>
                  <a:lnTo>
                    <a:pt x="330" y="2"/>
                  </a:lnTo>
                  <a:lnTo>
                    <a:pt x="312" y="6"/>
                  </a:lnTo>
                  <a:lnTo>
                    <a:pt x="296" y="10"/>
                  </a:lnTo>
                  <a:lnTo>
                    <a:pt x="278" y="16"/>
                  </a:lnTo>
                  <a:lnTo>
                    <a:pt x="262" y="22"/>
                  </a:lnTo>
                  <a:lnTo>
                    <a:pt x="246" y="30"/>
                  </a:lnTo>
                  <a:lnTo>
                    <a:pt x="232" y="40"/>
                  </a:lnTo>
                  <a:lnTo>
                    <a:pt x="218" y="50"/>
                  </a:lnTo>
                  <a:lnTo>
                    <a:pt x="204" y="60"/>
                  </a:lnTo>
                  <a:lnTo>
                    <a:pt x="192" y="72"/>
                  </a:lnTo>
                  <a:lnTo>
                    <a:pt x="180" y="84"/>
                  </a:lnTo>
                  <a:lnTo>
                    <a:pt x="168" y="98"/>
                  </a:lnTo>
                  <a:lnTo>
                    <a:pt x="158" y="112"/>
                  </a:lnTo>
                  <a:lnTo>
                    <a:pt x="150" y="128"/>
                  </a:lnTo>
                  <a:lnTo>
                    <a:pt x="142" y="144"/>
                  </a:lnTo>
                  <a:lnTo>
                    <a:pt x="142" y="144"/>
                  </a:lnTo>
                  <a:lnTo>
                    <a:pt x="128" y="144"/>
                  </a:lnTo>
                  <a:lnTo>
                    <a:pt x="114" y="146"/>
                  </a:lnTo>
                  <a:lnTo>
                    <a:pt x="100" y="150"/>
                  </a:lnTo>
                  <a:lnTo>
                    <a:pt x="86" y="156"/>
                  </a:lnTo>
                  <a:lnTo>
                    <a:pt x="74" y="162"/>
                  </a:lnTo>
                  <a:lnTo>
                    <a:pt x="62" y="170"/>
                  </a:lnTo>
                  <a:lnTo>
                    <a:pt x="52" y="178"/>
                  </a:lnTo>
                  <a:lnTo>
                    <a:pt x="42" y="188"/>
                  </a:lnTo>
                  <a:lnTo>
                    <a:pt x="32" y="198"/>
                  </a:lnTo>
                  <a:lnTo>
                    <a:pt x="24" y="210"/>
                  </a:lnTo>
                  <a:lnTo>
                    <a:pt x="18" y="222"/>
                  </a:lnTo>
                  <a:lnTo>
                    <a:pt x="12" y="234"/>
                  </a:lnTo>
                  <a:lnTo>
                    <a:pt x="6" y="246"/>
                  </a:lnTo>
                  <a:lnTo>
                    <a:pt x="4" y="260"/>
                  </a:lnTo>
                  <a:lnTo>
                    <a:pt x="2" y="276"/>
                  </a:lnTo>
                  <a:lnTo>
                    <a:pt x="0" y="290"/>
                  </a:lnTo>
                  <a:lnTo>
                    <a:pt x="0" y="290"/>
                  </a:lnTo>
                  <a:lnTo>
                    <a:pt x="2" y="304"/>
                  </a:lnTo>
                  <a:lnTo>
                    <a:pt x="4" y="320"/>
                  </a:lnTo>
                  <a:lnTo>
                    <a:pt x="8" y="334"/>
                  </a:lnTo>
                  <a:lnTo>
                    <a:pt x="12" y="346"/>
                  </a:lnTo>
                  <a:lnTo>
                    <a:pt x="18" y="360"/>
                  </a:lnTo>
                  <a:lnTo>
                    <a:pt x="26" y="372"/>
                  </a:lnTo>
                  <a:lnTo>
                    <a:pt x="34" y="384"/>
                  </a:lnTo>
                  <a:lnTo>
                    <a:pt x="44" y="394"/>
                  </a:lnTo>
                  <a:lnTo>
                    <a:pt x="54" y="402"/>
                  </a:lnTo>
                  <a:lnTo>
                    <a:pt x="66" y="412"/>
                  </a:lnTo>
                  <a:lnTo>
                    <a:pt x="78" y="418"/>
                  </a:lnTo>
                  <a:lnTo>
                    <a:pt x="90" y="424"/>
                  </a:lnTo>
                  <a:lnTo>
                    <a:pt x="104" y="430"/>
                  </a:lnTo>
                  <a:lnTo>
                    <a:pt x="118" y="434"/>
                  </a:lnTo>
                  <a:lnTo>
                    <a:pt x="132" y="436"/>
                  </a:lnTo>
                  <a:lnTo>
                    <a:pt x="148" y="436"/>
                  </a:lnTo>
                  <a:lnTo>
                    <a:pt x="148" y="436"/>
                  </a:lnTo>
                  <a:lnTo>
                    <a:pt x="174" y="434"/>
                  </a:lnTo>
                  <a:lnTo>
                    <a:pt x="198" y="428"/>
                  </a:lnTo>
                  <a:lnTo>
                    <a:pt x="198" y="428"/>
                  </a:lnTo>
                  <a:lnTo>
                    <a:pt x="214" y="442"/>
                  </a:lnTo>
                  <a:lnTo>
                    <a:pt x="234" y="456"/>
                  </a:lnTo>
                  <a:lnTo>
                    <a:pt x="254" y="468"/>
                  </a:lnTo>
                  <a:lnTo>
                    <a:pt x="274" y="476"/>
                  </a:lnTo>
                  <a:lnTo>
                    <a:pt x="296" y="484"/>
                  </a:lnTo>
                  <a:lnTo>
                    <a:pt x="320" y="490"/>
                  </a:lnTo>
                  <a:lnTo>
                    <a:pt x="342" y="494"/>
                  </a:lnTo>
                  <a:lnTo>
                    <a:pt x="366" y="494"/>
                  </a:lnTo>
                  <a:lnTo>
                    <a:pt x="366" y="494"/>
                  </a:lnTo>
                  <a:lnTo>
                    <a:pt x="392" y="494"/>
                  </a:lnTo>
                  <a:lnTo>
                    <a:pt x="414" y="490"/>
                  </a:lnTo>
                  <a:lnTo>
                    <a:pt x="438" y="484"/>
                  </a:lnTo>
                  <a:lnTo>
                    <a:pt x="460" y="476"/>
                  </a:lnTo>
                  <a:lnTo>
                    <a:pt x="480" y="466"/>
                  </a:lnTo>
                  <a:lnTo>
                    <a:pt x="500" y="456"/>
                  </a:lnTo>
                  <a:lnTo>
                    <a:pt x="520" y="442"/>
                  </a:lnTo>
                  <a:lnTo>
                    <a:pt x="536" y="428"/>
                  </a:lnTo>
                  <a:lnTo>
                    <a:pt x="536" y="428"/>
                  </a:lnTo>
                  <a:lnTo>
                    <a:pt x="560" y="434"/>
                  </a:lnTo>
                  <a:lnTo>
                    <a:pt x="574" y="436"/>
                  </a:lnTo>
                  <a:lnTo>
                    <a:pt x="586" y="436"/>
                  </a:lnTo>
                  <a:lnTo>
                    <a:pt x="586" y="436"/>
                  </a:lnTo>
                  <a:lnTo>
                    <a:pt x="600" y="436"/>
                  </a:lnTo>
                  <a:lnTo>
                    <a:pt x="614" y="434"/>
                  </a:lnTo>
                  <a:lnTo>
                    <a:pt x="626" y="430"/>
                  </a:lnTo>
                  <a:lnTo>
                    <a:pt x="640" y="426"/>
                  </a:lnTo>
                  <a:lnTo>
                    <a:pt x="652" y="420"/>
                  </a:lnTo>
                  <a:lnTo>
                    <a:pt x="662" y="414"/>
                  </a:lnTo>
                  <a:lnTo>
                    <a:pt x="672" y="406"/>
                  </a:lnTo>
                  <a:lnTo>
                    <a:pt x="682" y="396"/>
                  </a:lnTo>
                  <a:lnTo>
                    <a:pt x="690" y="388"/>
                  </a:lnTo>
                  <a:lnTo>
                    <a:pt x="698" y="376"/>
                  </a:lnTo>
                  <a:lnTo>
                    <a:pt x="706" y="366"/>
                  </a:lnTo>
                  <a:lnTo>
                    <a:pt x="712" y="354"/>
                  </a:lnTo>
                  <a:lnTo>
                    <a:pt x="716" y="342"/>
                  </a:lnTo>
                  <a:lnTo>
                    <a:pt x="720" y="328"/>
                  </a:lnTo>
                  <a:lnTo>
                    <a:pt x="722" y="314"/>
                  </a:lnTo>
                  <a:lnTo>
                    <a:pt x="722" y="302"/>
                  </a:lnTo>
                  <a:lnTo>
                    <a:pt x="722" y="302"/>
                  </a:lnTo>
                  <a:lnTo>
                    <a:pt x="722" y="288"/>
                  </a:lnTo>
                  <a:lnTo>
                    <a:pt x="720" y="276"/>
                  </a:lnTo>
                  <a:lnTo>
                    <a:pt x="712" y="252"/>
                  </a:lnTo>
                  <a:lnTo>
                    <a:pt x="702" y="230"/>
                  </a:lnTo>
                  <a:lnTo>
                    <a:pt x="686" y="210"/>
                  </a:lnTo>
                  <a:lnTo>
                    <a:pt x="670" y="194"/>
                  </a:lnTo>
                  <a:lnTo>
                    <a:pt x="648" y="180"/>
                  </a:lnTo>
                  <a:lnTo>
                    <a:pt x="626" y="172"/>
                  </a:lnTo>
                  <a:lnTo>
                    <a:pt x="602" y="166"/>
                  </a:lnTo>
                  <a:lnTo>
                    <a:pt x="602" y="166"/>
                  </a:lnTo>
                  <a:close/>
                </a:path>
              </a:pathLst>
            </a:custGeom>
            <a:noFill/>
            <a:ln w="9525">
              <a:solidFill>
                <a:schemeClr val="bg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000" i="0" u="none" strike="noStrike" kern="0" cap="none" spc="0" normalizeH="0" baseline="0" noProof="0">
                <a:ln>
                  <a:noFill/>
                </a:ln>
                <a:solidFill>
                  <a:prstClr val="black"/>
                </a:solidFill>
                <a:effectLst/>
                <a:uLnTx/>
                <a:uFillTx/>
                <a:latin typeface="맑은 고딕"/>
                <a:ea typeface="맑은 고딕" panose="020B0503020000020004" pitchFamily="34" charset="-127"/>
                <a:cs typeface="+mn-cs"/>
              </a:endParaRPr>
            </a:p>
          </p:txBody>
        </p:sp>
        <p:sp>
          <p:nvSpPr>
            <p:cNvPr id="23" name="Freeform 9"/>
            <p:cNvSpPr>
              <a:spLocks/>
            </p:cNvSpPr>
            <p:nvPr/>
          </p:nvSpPr>
          <p:spPr bwMode="auto">
            <a:xfrm>
              <a:off x="7309889" y="3752382"/>
              <a:ext cx="212780" cy="145586"/>
            </a:xfrm>
            <a:custGeom>
              <a:avLst/>
              <a:gdLst>
                <a:gd name="T0" fmla="*/ 602 w 722"/>
                <a:gd name="T1" fmla="*/ 166 h 494"/>
                <a:gd name="T2" fmla="*/ 586 w 722"/>
                <a:gd name="T3" fmla="*/ 132 h 494"/>
                <a:gd name="T4" fmla="*/ 566 w 722"/>
                <a:gd name="T5" fmla="*/ 100 h 494"/>
                <a:gd name="T6" fmla="*/ 540 w 722"/>
                <a:gd name="T7" fmla="*/ 70 h 494"/>
                <a:gd name="T8" fmla="*/ 512 w 722"/>
                <a:gd name="T9" fmla="*/ 46 h 494"/>
                <a:gd name="T10" fmla="*/ 480 w 722"/>
                <a:gd name="T11" fmla="*/ 26 h 494"/>
                <a:gd name="T12" fmla="*/ 444 w 722"/>
                <a:gd name="T13" fmla="*/ 12 h 494"/>
                <a:gd name="T14" fmla="*/ 406 w 722"/>
                <a:gd name="T15" fmla="*/ 2 h 494"/>
                <a:gd name="T16" fmla="*/ 366 w 722"/>
                <a:gd name="T17" fmla="*/ 0 h 494"/>
                <a:gd name="T18" fmla="*/ 348 w 722"/>
                <a:gd name="T19" fmla="*/ 0 h 494"/>
                <a:gd name="T20" fmla="*/ 312 w 722"/>
                <a:gd name="T21" fmla="*/ 6 h 494"/>
                <a:gd name="T22" fmla="*/ 278 w 722"/>
                <a:gd name="T23" fmla="*/ 16 h 494"/>
                <a:gd name="T24" fmla="*/ 246 w 722"/>
                <a:gd name="T25" fmla="*/ 30 h 494"/>
                <a:gd name="T26" fmla="*/ 218 w 722"/>
                <a:gd name="T27" fmla="*/ 50 h 494"/>
                <a:gd name="T28" fmla="*/ 192 w 722"/>
                <a:gd name="T29" fmla="*/ 72 h 494"/>
                <a:gd name="T30" fmla="*/ 168 w 722"/>
                <a:gd name="T31" fmla="*/ 98 h 494"/>
                <a:gd name="T32" fmla="*/ 150 w 722"/>
                <a:gd name="T33" fmla="*/ 128 h 494"/>
                <a:gd name="T34" fmla="*/ 142 w 722"/>
                <a:gd name="T35" fmla="*/ 144 h 494"/>
                <a:gd name="T36" fmla="*/ 114 w 722"/>
                <a:gd name="T37" fmla="*/ 146 h 494"/>
                <a:gd name="T38" fmla="*/ 86 w 722"/>
                <a:gd name="T39" fmla="*/ 156 h 494"/>
                <a:gd name="T40" fmla="*/ 62 w 722"/>
                <a:gd name="T41" fmla="*/ 170 h 494"/>
                <a:gd name="T42" fmla="*/ 42 w 722"/>
                <a:gd name="T43" fmla="*/ 188 h 494"/>
                <a:gd name="T44" fmla="*/ 24 w 722"/>
                <a:gd name="T45" fmla="*/ 210 h 494"/>
                <a:gd name="T46" fmla="*/ 12 w 722"/>
                <a:gd name="T47" fmla="*/ 234 h 494"/>
                <a:gd name="T48" fmla="*/ 4 w 722"/>
                <a:gd name="T49" fmla="*/ 260 h 494"/>
                <a:gd name="T50" fmla="*/ 0 w 722"/>
                <a:gd name="T51" fmla="*/ 290 h 494"/>
                <a:gd name="T52" fmla="*/ 2 w 722"/>
                <a:gd name="T53" fmla="*/ 304 h 494"/>
                <a:gd name="T54" fmla="*/ 8 w 722"/>
                <a:gd name="T55" fmla="*/ 334 h 494"/>
                <a:gd name="T56" fmla="*/ 18 w 722"/>
                <a:gd name="T57" fmla="*/ 360 h 494"/>
                <a:gd name="T58" fmla="*/ 34 w 722"/>
                <a:gd name="T59" fmla="*/ 384 h 494"/>
                <a:gd name="T60" fmla="*/ 54 w 722"/>
                <a:gd name="T61" fmla="*/ 402 h 494"/>
                <a:gd name="T62" fmla="*/ 78 w 722"/>
                <a:gd name="T63" fmla="*/ 418 h 494"/>
                <a:gd name="T64" fmla="*/ 104 w 722"/>
                <a:gd name="T65" fmla="*/ 430 h 494"/>
                <a:gd name="T66" fmla="*/ 132 w 722"/>
                <a:gd name="T67" fmla="*/ 436 h 494"/>
                <a:gd name="T68" fmla="*/ 148 w 722"/>
                <a:gd name="T69" fmla="*/ 436 h 494"/>
                <a:gd name="T70" fmla="*/ 198 w 722"/>
                <a:gd name="T71" fmla="*/ 428 h 494"/>
                <a:gd name="T72" fmla="*/ 214 w 722"/>
                <a:gd name="T73" fmla="*/ 442 h 494"/>
                <a:gd name="T74" fmla="*/ 254 w 722"/>
                <a:gd name="T75" fmla="*/ 468 h 494"/>
                <a:gd name="T76" fmla="*/ 296 w 722"/>
                <a:gd name="T77" fmla="*/ 484 h 494"/>
                <a:gd name="T78" fmla="*/ 342 w 722"/>
                <a:gd name="T79" fmla="*/ 494 h 494"/>
                <a:gd name="T80" fmla="*/ 366 w 722"/>
                <a:gd name="T81" fmla="*/ 494 h 494"/>
                <a:gd name="T82" fmla="*/ 414 w 722"/>
                <a:gd name="T83" fmla="*/ 490 h 494"/>
                <a:gd name="T84" fmla="*/ 460 w 722"/>
                <a:gd name="T85" fmla="*/ 476 h 494"/>
                <a:gd name="T86" fmla="*/ 500 w 722"/>
                <a:gd name="T87" fmla="*/ 456 h 494"/>
                <a:gd name="T88" fmla="*/ 536 w 722"/>
                <a:gd name="T89" fmla="*/ 428 h 494"/>
                <a:gd name="T90" fmla="*/ 560 w 722"/>
                <a:gd name="T91" fmla="*/ 434 h 494"/>
                <a:gd name="T92" fmla="*/ 586 w 722"/>
                <a:gd name="T93" fmla="*/ 436 h 494"/>
                <a:gd name="T94" fmla="*/ 600 w 722"/>
                <a:gd name="T95" fmla="*/ 436 h 494"/>
                <a:gd name="T96" fmla="*/ 626 w 722"/>
                <a:gd name="T97" fmla="*/ 430 h 494"/>
                <a:gd name="T98" fmla="*/ 652 w 722"/>
                <a:gd name="T99" fmla="*/ 420 h 494"/>
                <a:gd name="T100" fmla="*/ 672 w 722"/>
                <a:gd name="T101" fmla="*/ 406 h 494"/>
                <a:gd name="T102" fmla="*/ 690 w 722"/>
                <a:gd name="T103" fmla="*/ 388 h 494"/>
                <a:gd name="T104" fmla="*/ 706 w 722"/>
                <a:gd name="T105" fmla="*/ 366 h 494"/>
                <a:gd name="T106" fmla="*/ 716 w 722"/>
                <a:gd name="T107" fmla="*/ 342 h 494"/>
                <a:gd name="T108" fmla="*/ 722 w 722"/>
                <a:gd name="T109" fmla="*/ 314 h 494"/>
                <a:gd name="T110" fmla="*/ 722 w 722"/>
                <a:gd name="T111" fmla="*/ 302 h 494"/>
                <a:gd name="T112" fmla="*/ 720 w 722"/>
                <a:gd name="T113" fmla="*/ 276 h 494"/>
                <a:gd name="T114" fmla="*/ 702 w 722"/>
                <a:gd name="T115" fmla="*/ 230 h 494"/>
                <a:gd name="T116" fmla="*/ 670 w 722"/>
                <a:gd name="T117" fmla="*/ 194 h 494"/>
                <a:gd name="T118" fmla="*/ 626 w 722"/>
                <a:gd name="T119" fmla="*/ 172 h 494"/>
                <a:gd name="T120" fmla="*/ 602 w 722"/>
                <a:gd name="T121" fmla="*/ 1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2" h="494">
                  <a:moveTo>
                    <a:pt x="602" y="166"/>
                  </a:moveTo>
                  <a:lnTo>
                    <a:pt x="602" y="166"/>
                  </a:lnTo>
                  <a:lnTo>
                    <a:pt x="594" y="148"/>
                  </a:lnTo>
                  <a:lnTo>
                    <a:pt x="586" y="132"/>
                  </a:lnTo>
                  <a:lnTo>
                    <a:pt x="576" y="116"/>
                  </a:lnTo>
                  <a:lnTo>
                    <a:pt x="566" y="100"/>
                  </a:lnTo>
                  <a:lnTo>
                    <a:pt x="554" y="84"/>
                  </a:lnTo>
                  <a:lnTo>
                    <a:pt x="540" y="70"/>
                  </a:lnTo>
                  <a:lnTo>
                    <a:pt x="528" y="58"/>
                  </a:lnTo>
                  <a:lnTo>
                    <a:pt x="512" y="46"/>
                  </a:lnTo>
                  <a:lnTo>
                    <a:pt x="496" y="36"/>
                  </a:lnTo>
                  <a:lnTo>
                    <a:pt x="480" y="26"/>
                  </a:lnTo>
                  <a:lnTo>
                    <a:pt x="462" y="18"/>
                  </a:lnTo>
                  <a:lnTo>
                    <a:pt x="444" y="12"/>
                  </a:lnTo>
                  <a:lnTo>
                    <a:pt x="426" y="6"/>
                  </a:lnTo>
                  <a:lnTo>
                    <a:pt x="406" y="2"/>
                  </a:lnTo>
                  <a:lnTo>
                    <a:pt x="388" y="0"/>
                  </a:lnTo>
                  <a:lnTo>
                    <a:pt x="366" y="0"/>
                  </a:lnTo>
                  <a:lnTo>
                    <a:pt x="366" y="0"/>
                  </a:lnTo>
                  <a:lnTo>
                    <a:pt x="348" y="0"/>
                  </a:lnTo>
                  <a:lnTo>
                    <a:pt x="330" y="2"/>
                  </a:lnTo>
                  <a:lnTo>
                    <a:pt x="312" y="6"/>
                  </a:lnTo>
                  <a:lnTo>
                    <a:pt x="296" y="10"/>
                  </a:lnTo>
                  <a:lnTo>
                    <a:pt x="278" y="16"/>
                  </a:lnTo>
                  <a:lnTo>
                    <a:pt x="262" y="22"/>
                  </a:lnTo>
                  <a:lnTo>
                    <a:pt x="246" y="30"/>
                  </a:lnTo>
                  <a:lnTo>
                    <a:pt x="232" y="40"/>
                  </a:lnTo>
                  <a:lnTo>
                    <a:pt x="218" y="50"/>
                  </a:lnTo>
                  <a:lnTo>
                    <a:pt x="204" y="60"/>
                  </a:lnTo>
                  <a:lnTo>
                    <a:pt x="192" y="72"/>
                  </a:lnTo>
                  <a:lnTo>
                    <a:pt x="180" y="84"/>
                  </a:lnTo>
                  <a:lnTo>
                    <a:pt x="168" y="98"/>
                  </a:lnTo>
                  <a:lnTo>
                    <a:pt x="158" y="112"/>
                  </a:lnTo>
                  <a:lnTo>
                    <a:pt x="150" y="128"/>
                  </a:lnTo>
                  <a:lnTo>
                    <a:pt x="142" y="144"/>
                  </a:lnTo>
                  <a:lnTo>
                    <a:pt x="142" y="144"/>
                  </a:lnTo>
                  <a:lnTo>
                    <a:pt x="128" y="144"/>
                  </a:lnTo>
                  <a:lnTo>
                    <a:pt x="114" y="146"/>
                  </a:lnTo>
                  <a:lnTo>
                    <a:pt x="100" y="150"/>
                  </a:lnTo>
                  <a:lnTo>
                    <a:pt x="86" y="156"/>
                  </a:lnTo>
                  <a:lnTo>
                    <a:pt x="74" y="162"/>
                  </a:lnTo>
                  <a:lnTo>
                    <a:pt x="62" y="170"/>
                  </a:lnTo>
                  <a:lnTo>
                    <a:pt x="52" y="178"/>
                  </a:lnTo>
                  <a:lnTo>
                    <a:pt x="42" y="188"/>
                  </a:lnTo>
                  <a:lnTo>
                    <a:pt x="32" y="198"/>
                  </a:lnTo>
                  <a:lnTo>
                    <a:pt x="24" y="210"/>
                  </a:lnTo>
                  <a:lnTo>
                    <a:pt x="18" y="222"/>
                  </a:lnTo>
                  <a:lnTo>
                    <a:pt x="12" y="234"/>
                  </a:lnTo>
                  <a:lnTo>
                    <a:pt x="6" y="246"/>
                  </a:lnTo>
                  <a:lnTo>
                    <a:pt x="4" y="260"/>
                  </a:lnTo>
                  <a:lnTo>
                    <a:pt x="2" y="276"/>
                  </a:lnTo>
                  <a:lnTo>
                    <a:pt x="0" y="290"/>
                  </a:lnTo>
                  <a:lnTo>
                    <a:pt x="0" y="290"/>
                  </a:lnTo>
                  <a:lnTo>
                    <a:pt x="2" y="304"/>
                  </a:lnTo>
                  <a:lnTo>
                    <a:pt x="4" y="320"/>
                  </a:lnTo>
                  <a:lnTo>
                    <a:pt x="8" y="334"/>
                  </a:lnTo>
                  <a:lnTo>
                    <a:pt x="12" y="346"/>
                  </a:lnTo>
                  <a:lnTo>
                    <a:pt x="18" y="360"/>
                  </a:lnTo>
                  <a:lnTo>
                    <a:pt x="26" y="372"/>
                  </a:lnTo>
                  <a:lnTo>
                    <a:pt x="34" y="384"/>
                  </a:lnTo>
                  <a:lnTo>
                    <a:pt x="44" y="394"/>
                  </a:lnTo>
                  <a:lnTo>
                    <a:pt x="54" y="402"/>
                  </a:lnTo>
                  <a:lnTo>
                    <a:pt x="66" y="412"/>
                  </a:lnTo>
                  <a:lnTo>
                    <a:pt x="78" y="418"/>
                  </a:lnTo>
                  <a:lnTo>
                    <a:pt x="90" y="424"/>
                  </a:lnTo>
                  <a:lnTo>
                    <a:pt x="104" y="430"/>
                  </a:lnTo>
                  <a:lnTo>
                    <a:pt x="118" y="434"/>
                  </a:lnTo>
                  <a:lnTo>
                    <a:pt x="132" y="436"/>
                  </a:lnTo>
                  <a:lnTo>
                    <a:pt x="148" y="436"/>
                  </a:lnTo>
                  <a:lnTo>
                    <a:pt x="148" y="436"/>
                  </a:lnTo>
                  <a:lnTo>
                    <a:pt x="174" y="434"/>
                  </a:lnTo>
                  <a:lnTo>
                    <a:pt x="198" y="428"/>
                  </a:lnTo>
                  <a:lnTo>
                    <a:pt x="198" y="428"/>
                  </a:lnTo>
                  <a:lnTo>
                    <a:pt x="214" y="442"/>
                  </a:lnTo>
                  <a:lnTo>
                    <a:pt x="234" y="456"/>
                  </a:lnTo>
                  <a:lnTo>
                    <a:pt x="254" y="468"/>
                  </a:lnTo>
                  <a:lnTo>
                    <a:pt x="274" y="476"/>
                  </a:lnTo>
                  <a:lnTo>
                    <a:pt x="296" y="484"/>
                  </a:lnTo>
                  <a:lnTo>
                    <a:pt x="320" y="490"/>
                  </a:lnTo>
                  <a:lnTo>
                    <a:pt x="342" y="494"/>
                  </a:lnTo>
                  <a:lnTo>
                    <a:pt x="366" y="494"/>
                  </a:lnTo>
                  <a:lnTo>
                    <a:pt x="366" y="494"/>
                  </a:lnTo>
                  <a:lnTo>
                    <a:pt x="392" y="494"/>
                  </a:lnTo>
                  <a:lnTo>
                    <a:pt x="414" y="490"/>
                  </a:lnTo>
                  <a:lnTo>
                    <a:pt x="438" y="484"/>
                  </a:lnTo>
                  <a:lnTo>
                    <a:pt x="460" y="476"/>
                  </a:lnTo>
                  <a:lnTo>
                    <a:pt x="480" y="466"/>
                  </a:lnTo>
                  <a:lnTo>
                    <a:pt x="500" y="456"/>
                  </a:lnTo>
                  <a:lnTo>
                    <a:pt x="520" y="442"/>
                  </a:lnTo>
                  <a:lnTo>
                    <a:pt x="536" y="428"/>
                  </a:lnTo>
                  <a:lnTo>
                    <a:pt x="536" y="428"/>
                  </a:lnTo>
                  <a:lnTo>
                    <a:pt x="560" y="434"/>
                  </a:lnTo>
                  <a:lnTo>
                    <a:pt x="574" y="436"/>
                  </a:lnTo>
                  <a:lnTo>
                    <a:pt x="586" y="436"/>
                  </a:lnTo>
                  <a:lnTo>
                    <a:pt x="586" y="436"/>
                  </a:lnTo>
                  <a:lnTo>
                    <a:pt x="600" y="436"/>
                  </a:lnTo>
                  <a:lnTo>
                    <a:pt x="614" y="434"/>
                  </a:lnTo>
                  <a:lnTo>
                    <a:pt x="626" y="430"/>
                  </a:lnTo>
                  <a:lnTo>
                    <a:pt x="640" y="426"/>
                  </a:lnTo>
                  <a:lnTo>
                    <a:pt x="652" y="420"/>
                  </a:lnTo>
                  <a:lnTo>
                    <a:pt x="662" y="414"/>
                  </a:lnTo>
                  <a:lnTo>
                    <a:pt x="672" y="406"/>
                  </a:lnTo>
                  <a:lnTo>
                    <a:pt x="682" y="396"/>
                  </a:lnTo>
                  <a:lnTo>
                    <a:pt x="690" y="388"/>
                  </a:lnTo>
                  <a:lnTo>
                    <a:pt x="698" y="376"/>
                  </a:lnTo>
                  <a:lnTo>
                    <a:pt x="706" y="366"/>
                  </a:lnTo>
                  <a:lnTo>
                    <a:pt x="712" y="354"/>
                  </a:lnTo>
                  <a:lnTo>
                    <a:pt x="716" y="342"/>
                  </a:lnTo>
                  <a:lnTo>
                    <a:pt x="720" y="328"/>
                  </a:lnTo>
                  <a:lnTo>
                    <a:pt x="722" y="314"/>
                  </a:lnTo>
                  <a:lnTo>
                    <a:pt x="722" y="302"/>
                  </a:lnTo>
                  <a:lnTo>
                    <a:pt x="722" y="302"/>
                  </a:lnTo>
                  <a:lnTo>
                    <a:pt x="722" y="288"/>
                  </a:lnTo>
                  <a:lnTo>
                    <a:pt x="720" y="276"/>
                  </a:lnTo>
                  <a:lnTo>
                    <a:pt x="712" y="252"/>
                  </a:lnTo>
                  <a:lnTo>
                    <a:pt x="702" y="230"/>
                  </a:lnTo>
                  <a:lnTo>
                    <a:pt x="686" y="210"/>
                  </a:lnTo>
                  <a:lnTo>
                    <a:pt x="670" y="194"/>
                  </a:lnTo>
                  <a:lnTo>
                    <a:pt x="648" y="180"/>
                  </a:lnTo>
                  <a:lnTo>
                    <a:pt x="626" y="172"/>
                  </a:lnTo>
                  <a:lnTo>
                    <a:pt x="602" y="166"/>
                  </a:lnTo>
                  <a:lnTo>
                    <a:pt x="602" y="166"/>
                  </a:lnTo>
                  <a:close/>
                </a:path>
              </a:pathLst>
            </a:custGeom>
            <a:noFill/>
            <a:ln w="9525">
              <a:solidFill>
                <a:schemeClr val="bg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000" i="0" u="none" strike="noStrike" kern="0" cap="none" spc="0" normalizeH="0" baseline="0" noProof="0">
                <a:ln>
                  <a:noFill/>
                </a:ln>
                <a:solidFill>
                  <a:prstClr val="black"/>
                </a:solidFill>
                <a:effectLst/>
                <a:uLnTx/>
                <a:uFillTx/>
                <a:latin typeface="맑은 고딕"/>
                <a:ea typeface="맑은 고딕" panose="020B0503020000020004" pitchFamily="34" charset="-127"/>
                <a:cs typeface="+mn-cs"/>
              </a:endParaRPr>
            </a:p>
          </p:txBody>
        </p:sp>
      </p:grpSp>
      <p:pic>
        <p:nvPicPr>
          <p:cNvPr id="33" name="图片 32"/>
          <p:cNvPicPr>
            <a:picLocks noChangeAspect="1"/>
          </p:cNvPicPr>
          <p:nvPr/>
        </p:nvPicPr>
        <p:blipFill>
          <a:blip r:embed="rId4"/>
          <a:stretch>
            <a:fillRect/>
          </a:stretch>
        </p:blipFill>
        <p:spPr>
          <a:xfrm rot="21251277">
            <a:off x="68099" y="-65607"/>
            <a:ext cx="1643347" cy="1428387"/>
          </a:xfrm>
          <a:prstGeom prst="rect">
            <a:avLst/>
          </a:prstGeom>
        </p:spPr>
      </p:pic>
      <p:sp>
        <p:nvSpPr>
          <p:cNvPr id="34" name="Rectangle 1">
            <a:extLst>
              <a:ext uri="{FF2B5EF4-FFF2-40B4-BE49-F238E27FC236}">
                <a16:creationId xmlns:a16="http://schemas.microsoft.com/office/drawing/2014/main" id="{4D4C2E0B-60FC-482E-A962-E3F3C5A00498}"/>
              </a:ext>
            </a:extLst>
          </p:cNvPr>
          <p:cNvSpPr>
            <a:spLocks noChangeArrowheads="1"/>
          </p:cNvSpPr>
          <p:nvPr/>
        </p:nvSpPr>
        <p:spPr bwMode="auto">
          <a:xfrm>
            <a:off x="857114" y="5250219"/>
            <a:ext cx="10788961" cy="128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lgn="just" fontAlgn="base">
              <a:spcBef>
                <a:spcPts val="700"/>
              </a:spcBef>
              <a:spcAft>
                <a:spcPct val="0"/>
              </a:spcAft>
              <a:buFontTx/>
              <a:buNone/>
            </a:pPr>
            <a:r>
              <a:rPr lang="en-US" altLang="en-US" sz="3600" dirty="0" err="1">
                <a:solidFill>
                  <a:prstClr val="black"/>
                </a:solidFill>
                <a:latin typeface="Arial" panose="020B0604020202020204" pitchFamily="34" charset="0"/>
                <a:cs typeface="Arial" panose="020B0604020202020204" pitchFamily="34" charset="0"/>
              </a:rPr>
              <a:t>Chàng</a:t>
            </a:r>
            <a:r>
              <a:rPr lang="en-US" altLang="en-US" sz="3600" dirty="0">
                <a:solidFill>
                  <a:prstClr val="black"/>
                </a:solidFill>
                <a:latin typeface="Arial" panose="020B0604020202020204" pitchFamily="34" charset="0"/>
                <a:cs typeface="Arial" panose="020B0604020202020204" pitchFamily="34" charset="0"/>
              </a:rPr>
              <a:t> ta </a:t>
            </a:r>
            <a:r>
              <a:rPr lang="en-US" altLang="en-US" sz="3600" dirty="0" err="1">
                <a:solidFill>
                  <a:prstClr val="black"/>
                </a:solidFill>
                <a:latin typeface="Arial" panose="020B0604020202020204" pitchFamily="34" charset="0"/>
                <a:cs typeface="Arial" panose="020B0604020202020204" pitchFamily="34" charset="0"/>
              </a:rPr>
              <a:t>khoe</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đã</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kéo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lúa</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lên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cho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cao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hơn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lúa</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ruộng</a:t>
            </a:r>
            <a:r>
              <a:rPr lang="en-US" altLang="en-US" sz="3600" dirty="0">
                <a:solidFill>
                  <a:prstClr val="black"/>
                </a:solidFill>
                <a:latin typeface="Arial" panose="020B0604020202020204" pitchFamily="34" charset="0"/>
                <a:cs typeface="Arial" panose="020B0604020202020204" pitchFamily="34" charset="0"/>
              </a:rPr>
              <a:t> ở </a:t>
            </a:r>
            <a:r>
              <a:rPr lang="en-US" altLang="en-US" sz="3600" dirty="0" err="1">
                <a:solidFill>
                  <a:prstClr val="black"/>
                </a:solidFill>
                <a:latin typeface="Arial" panose="020B0604020202020204" pitchFamily="34" charset="0"/>
                <a:cs typeface="Arial" panose="020B0604020202020204" pitchFamily="34" charset="0"/>
              </a:rPr>
              <a:t>bên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cạnh.a</a:t>
            </a:r>
            <a:endParaRPr lang="en-US" altLang="en-US" sz="3600" dirty="0">
              <a:solidFill>
                <a:prstClr val="black"/>
              </a:solidFill>
              <a:latin typeface="Arial" panose="020B0604020202020204" pitchFamily="34" charset="0"/>
              <a:cs typeface="Arial" panose="020B0604020202020204" pitchFamily="34" charset="0"/>
            </a:endParaRPr>
          </a:p>
          <a:p>
            <a:pPr fontAlgn="base">
              <a:spcBef>
                <a:spcPts val="700"/>
              </a:spcBef>
              <a:spcAft>
                <a:spcPct val="0"/>
              </a:spcAft>
              <a:buFontTx/>
              <a:buNone/>
            </a:pPr>
            <a:endParaRPr lang="en-US" altLang="en-US" sz="3600" dirty="0">
              <a:solidFill>
                <a:prstClr val="black"/>
              </a:solidFill>
              <a:latin typeface="Arial" panose="020B0604020202020204" pitchFamily="34" charset="0"/>
              <a:cs typeface="Arial" panose="020B0604020202020204" pitchFamily="34" charset="0"/>
            </a:endParaRPr>
          </a:p>
        </p:txBody>
      </p:sp>
      <p:sp>
        <p:nvSpPr>
          <p:cNvPr id="35" name="Rectangle 2">
            <a:extLst>
              <a:ext uri="{FF2B5EF4-FFF2-40B4-BE49-F238E27FC236}">
                <a16:creationId xmlns:a16="http://schemas.microsoft.com/office/drawing/2014/main" id="{76599CEE-197F-454A-A2EA-796277103171}"/>
              </a:ext>
            </a:extLst>
          </p:cNvPr>
          <p:cNvSpPr>
            <a:spLocks noChangeArrowheads="1"/>
          </p:cNvSpPr>
          <p:nvPr/>
        </p:nvSpPr>
        <p:spPr bwMode="auto">
          <a:xfrm>
            <a:off x="278296" y="1668820"/>
            <a:ext cx="1178118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lnSpc>
                <a:spcPct val="90000"/>
              </a:lnSpc>
              <a:spcBef>
                <a:spcPts val="700"/>
              </a:spcBef>
              <a:spcAft>
                <a:spcPct val="0"/>
              </a:spcAft>
              <a:buFontTx/>
              <a:buNone/>
            </a:pPr>
            <a:r>
              <a:rPr lang="en-US" altLang="en-US" sz="3600" dirty="0">
                <a:solidFill>
                  <a:srgbClr val="0000FF"/>
                </a:solidFill>
                <a:latin typeface="Arial" panose="020B0604020202020204" pitchFamily="34" charset="0"/>
                <a:cs typeface="Arial" panose="020B0604020202020204" pitchFamily="34" charset="0"/>
              </a:rPr>
              <a:t>a) Khi </a:t>
            </a:r>
            <a:r>
              <a:rPr lang="en-US" altLang="en-US" sz="3600" dirty="0" err="1">
                <a:solidFill>
                  <a:srgbClr val="0000FF"/>
                </a:solidFill>
                <a:latin typeface="Arial" panose="020B0604020202020204" pitchFamily="34" charset="0"/>
                <a:cs typeface="Arial" panose="020B0604020202020204" pitchFamily="34" charset="0"/>
              </a:rPr>
              <a:t>thấy</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lúa</a:t>
            </a:r>
            <a:r>
              <a:rPr lang="en-US" altLang="en-US" sz="3600" dirty="0">
                <a:solidFill>
                  <a:srgbClr val="0000FF"/>
                </a:solidFill>
                <a:latin typeface="Arial" panose="020B0604020202020204" pitchFamily="34" charset="0"/>
                <a:cs typeface="Arial" panose="020B0604020202020204" pitchFamily="34" charset="0"/>
              </a:rPr>
              <a:t> ở </a:t>
            </a:r>
            <a:r>
              <a:rPr lang="en-US" altLang="en-US" sz="3600" dirty="0" err="1">
                <a:solidFill>
                  <a:srgbClr val="0000FF"/>
                </a:solidFill>
                <a:latin typeface="Arial" panose="020B0604020202020204" pitchFamily="34" charset="0"/>
                <a:cs typeface="Arial" panose="020B0604020202020204" pitchFamily="34" charset="0"/>
              </a:rPr>
              <a:t>ruộng</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nhà</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mình</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xấu</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chàng</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ngốc</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đã</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làm</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gì</a:t>
            </a:r>
            <a:r>
              <a:rPr lang="en-US" altLang="en-US" sz="3600" dirty="0">
                <a:solidFill>
                  <a:srgbClr val="0000FF"/>
                </a:solidFill>
                <a:latin typeface="Arial" panose="020B0604020202020204" pitchFamily="34" charset="0"/>
                <a:cs typeface="Arial" panose="020B0604020202020204" pitchFamily="34" charset="0"/>
              </a:rPr>
              <a:t>?</a:t>
            </a:r>
          </a:p>
          <a:p>
            <a:pPr fontAlgn="base">
              <a:lnSpc>
                <a:spcPct val="90000"/>
              </a:lnSpc>
              <a:spcBef>
                <a:spcPts val="800"/>
              </a:spcBef>
              <a:spcAft>
                <a:spcPct val="0"/>
              </a:spcAft>
              <a:buFontTx/>
              <a:buNone/>
            </a:pPr>
            <a:endParaRPr lang="en-US" altLang="en-US" sz="3600" dirty="0">
              <a:solidFill>
                <a:srgbClr val="0000FF"/>
              </a:solidFill>
              <a:latin typeface="Arial" panose="020B0604020202020204" pitchFamily="34" charset="0"/>
              <a:cs typeface="Arial" panose="020B0604020202020204" pitchFamily="34" charset="0"/>
            </a:endParaRPr>
          </a:p>
        </p:txBody>
      </p:sp>
      <p:sp>
        <p:nvSpPr>
          <p:cNvPr id="36" name="Rectangle 3">
            <a:extLst>
              <a:ext uri="{FF2B5EF4-FFF2-40B4-BE49-F238E27FC236}">
                <a16:creationId xmlns:a16="http://schemas.microsoft.com/office/drawing/2014/main" id="{1149DDB5-BAE8-411D-80D8-066722900F53}"/>
              </a:ext>
            </a:extLst>
          </p:cNvPr>
          <p:cNvSpPr>
            <a:spLocks noChangeArrowheads="1"/>
          </p:cNvSpPr>
          <p:nvPr/>
        </p:nvSpPr>
        <p:spPr bwMode="auto">
          <a:xfrm>
            <a:off x="278296" y="4441775"/>
            <a:ext cx="1078896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lnSpc>
                <a:spcPct val="90000"/>
              </a:lnSpc>
              <a:spcBef>
                <a:spcPts val="700"/>
              </a:spcBef>
              <a:spcAft>
                <a:spcPct val="0"/>
              </a:spcAft>
              <a:buFontTx/>
              <a:buNone/>
            </a:pPr>
            <a:r>
              <a:rPr lang="en-US" altLang="en-US" sz="3600" dirty="0">
                <a:solidFill>
                  <a:srgbClr val="0000FF"/>
                </a:solidFill>
                <a:latin typeface="Arial" panose="020B0604020202020204" pitchFamily="34" charset="0"/>
                <a:cs typeface="Arial" panose="020B0604020202020204" pitchFamily="34" charset="0"/>
              </a:rPr>
              <a:t>b) </a:t>
            </a:r>
            <a:r>
              <a:rPr lang="en-US" altLang="en-US" sz="3600" dirty="0" err="1">
                <a:solidFill>
                  <a:srgbClr val="0000FF"/>
                </a:solidFill>
                <a:latin typeface="Arial" panose="020B0604020202020204" pitchFamily="34" charset="0"/>
                <a:cs typeface="Arial" panose="020B0604020202020204" pitchFamily="34" charset="0"/>
              </a:rPr>
              <a:t>Về</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nhà</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anh</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chàng</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nói</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gì</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với</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vợ</a:t>
            </a:r>
            <a:r>
              <a:rPr lang="en-US" altLang="en-US" sz="3600" dirty="0">
                <a:solidFill>
                  <a:srgbClr val="0000FF"/>
                </a:solidFill>
                <a:latin typeface="Arial" panose="020B0604020202020204" pitchFamily="34" charset="0"/>
                <a:cs typeface="Arial" panose="020B0604020202020204" pitchFamily="34" charset="0"/>
              </a:rPr>
              <a:t>?</a:t>
            </a:r>
          </a:p>
          <a:p>
            <a:pPr fontAlgn="base">
              <a:lnSpc>
                <a:spcPct val="90000"/>
              </a:lnSpc>
              <a:spcBef>
                <a:spcPts val="700"/>
              </a:spcBef>
              <a:spcAft>
                <a:spcPct val="0"/>
              </a:spcAft>
              <a:buFontTx/>
              <a:buNone/>
            </a:pPr>
            <a:endParaRPr lang="en-US" altLang="en-US" sz="3600" dirty="0">
              <a:solidFill>
                <a:srgbClr val="0000FF"/>
              </a:solidFill>
              <a:latin typeface="Arial" panose="020B0604020202020204" pitchFamily="34" charset="0"/>
              <a:cs typeface="Arial" panose="020B0604020202020204" pitchFamily="34" charset="0"/>
            </a:endParaRPr>
          </a:p>
        </p:txBody>
      </p:sp>
      <p:sp>
        <p:nvSpPr>
          <p:cNvPr id="37" name="Rectangle 4">
            <a:extLst>
              <a:ext uri="{FF2B5EF4-FFF2-40B4-BE49-F238E27FC236}">
                <a16:creationId xmlns:a16="http://schemas.microsoft.com/office/drawing/2014/main" id="{3132635E-8E6E-4F08-861A-86DF03F9998B}"/>
              </a:ext>
            </a:extLst>
          </p:cNvPr>
          <p:cNvSpPr>
            <a:spLocks noChangeArrowheads="1"/>
          </p:cNvSpPr>
          <p:nvPr/>
        </p:nvSpPr>
        <p:spPr bwMode="auto">
          <a:xfrm>
            <a:off x="2584474" y="4107220"/>
            <a:ext cx="700598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vi-VN" altLang="en-US" sz="3600">
              <a:solidFill>
                <a:srgbClr val="0000FF"/>
              </a:solidFill>
              <a:latin typeface="Arial" panose="020B0604020202020204" pitchFamily="34" charset="0"/>
              <a:cs typeface="Arial" panose="020B0604020202020204" pitchFamily="34" charset="0"/>
            </a:endParaRPr>
          </a:p>
        </p:txBody>
      </p:sp>
      <p:sp>
        <p:nvSpPr>
          <p:cNvPr id="38" name="Rectangle 5">
            <a:extLst>
              <a:ext uri="{FF2B5EF4-FFF2-40B4-BE49-F238E27FC236}">
                <a16:creationId xmlns:a16="http://schemas.microsoft.com/office/drawing/2014/main" id="{EB3E11FE-1D53-4915-B9D3-8B7D353888B7}"/>
              </a:ext>
            </a:extLst>
          </p:cNvPr>
          <p:cNvSpPr>
            <a:spLocks noChangeArrowheads="1"/>
          </p:cNvSpPr>
          <p:nvPr/>
        </p:nvSpPr>
        <p:spPr bwMode="auto">
          <a:xfrm>
            <a:off x="2707163" y="5250220"/>
            <a:ext cx="753180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vi-VN" altLang="en-US" sz="3600">
              <a:solidFill>
                <a:srgbClr val="0000FF"/>
              </a:solidFill>
              <a:latin typeface="Arial" panose="020B0604020202020204" pitchFamily="34" charset="0"/>
              <a:cs typeface="Arial" panose="020B0604020202020204" pitchFamily="34" charset="0"/>
            </a:endParaRPr>
          </a:p>
        </p:txBody>
      </p:sp>
      <p:sp>
        <p:nvSpPr>
          <p:cNvPr id="39" name="Text Box 7">
            <a:extLst>
              <a:ext uri="{FF2B5EF4-FFF2-40B4-BE49-F238E27FC236}">
                <a16:creationId xmlns:a16="http://schemas.microsoft.com/office/drawing/2014/main" id="{683668AE-C23E-4A45-B1A4-39F7A7301597}"/>
              </a:ext>
            </a:extLst>
          </p:cNvPr>
          <p:cNvSpPr txBox="1">
            <a:spLocks noChangeArrowheads="1"/>
          </p:cNvSpPr>
          <p:nvPr/>
        </p:nvSpPr>
        <p:spPr bwMode="auto">
          <a:xfrm>
            <a:off x="650344" y="2964220"/>
            <a:ext cx="1103708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lgn="just" fontAlgn="base">
              <a:spcBef>
                <a:spcPts val="1750"/>
              </a:spcBef>
              <a:spcAft>
                <a:spcPct val="0"/>
              </a:spcAft>
              <a:buFontTx/>
              <a:buNone/>
            </a:pPr>
            <a:r>
              <a:rPr lang="en-US" altLang="en-US" sz="3600" dirty="0" err="1">
                <a:solidFill>
                  <a:prstClr val="black"/>
                </a:solidFill>
                <a:latin typeface="Arial" panose="020B0604020202020204" pitchFamily="34" charset="0"/>
                <a:cs typeface="Arial" panose="020B0604020202020204" pitchFamily="34" charset="0"/>
              </a:rPr>
              <a:t>Kéo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cây</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lúa</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lên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cho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cao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hơn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ruộng</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lúa</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nhà</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bên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cạnh</a:t>
            </a:r>
            <a:r>
              <a:rPr lang="en-US" altLang="en-US" sz="3600" dirty="0">
                <a:solidFill>
                  <a:prstClr val="black"/>
                </a:solidFill>
                <a:latin typeface="Arial" panose="020B0604020202020204" pitchFamily="34" charset="0"/>
                <a:cs typeface="Arial" panose="020B0604020202020204" pitchFamily="34" charset="0"/>
              </a:rPr>
              <a:t>.</a:t>
            </a:r>
          </a:p>
        </p:txBody>
      </p:sp>
      <p:sp>
        <p:nvSpPr>
          <p:cNvPr id="40" name="Text Box 8">
            <a:extLst>
              <a:ext uri="{FF2B5EF4-FFF2-40B4-BE49-F238E27FC236}">
                <a16:creationId xmlns:a16="http://schemas.microsoft.com/office/drawing/2014/main" id="{2E9D9EBF-F743-44F9-BB26-D3C540EB25AE}"/>
              </a:ext>
            </a:extLst>
          </p:cNvPr>
          <p:cNvSpPr txBox="1">
            <a:spLocks noChangeArrowheads="1"/>
          </p:cNvSpPr>
          <p:nvPr/>
        </p:nvSpPr>
        <p:spPr bwMode="auto">
          <a:xfrm>
            <a:off x="2245434" y="138587"/>
            <a:ext cx="998315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err="1">
                <a:solidFill>
                  <a:srgbClr val="0000FF"/>
                </a:solidFill>
                <a:latin typeface="Arial" panose="020B0604020202020204" pitchFamily="34" charset="0"/>
                <a:cs typeface="Arial" panose="020B0604020202020204" pitchFamily="34" charset="0"/>
              </a:rPr>
              <a:t>Truyện</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này</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có</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những</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nhân</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vật</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nào</a:t>
            </a:r>
            <a:r>
              <a:rPr lang="en-US" altLang="en-US" sz="3600" dirty="0">
                <a:solidFill>
                  <a:srgbClr val="0000FF"/>
                </a:solidFill>
                <a:latin typeface="Arial" panose="020B0604020202020204" pitchFamily="34" charset="0"/>
                <a:cs typeface="Arial" panose="020B0604020202020204" pitchFamily="34" charset="0"/>
              </a:rPr>
              <a:t>?</a:t>
            </a:r>
          </a:p>
        </p:txBody>
      </p:sp>
      <p:sp>
        <p:nvSpPr>
          <p:cNvPr id="41" name="Text Box 9">
            <a:extLst>
              <a:ext uri="{FF2B5EF4-FFF2-40B4-BE49-F238E27FC236}">
                <a16:creationId xmlns:a16="http://schemas.microsoft.com/office/drawing/2014/main" id="{682A13CF-E72F-45AA-9A52-A80074FA232B}"/>
              </a:ext>
            </a:extLst>
          </p:cNvPr>
          <p:cNvSpPr txBox="1">
            <a:spLocks noChangeArrowheads="1"/>
          </p:cNvSpPr>
          <p:nvPr/>
        </p:nvSpPr>
        <p:spPr bwMode="auto">
          <a:xfrm>
            <a:off x="4049329" y="775658"/>
            <a:ext cx="7093931"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err="1">
                <a:solidFill>
                  <a:prstClr val="black"/>
                </a:solidFill>
                <a:latin typeface="Arial" panose="020B0604020202020204" pitchFamily="34" charset="0"/>
                <a:cs typeface="Arial" panose="020B0604020202020204" pitchFamily="34" charset="0"/>
              </a:rPr>
              <a:t>Chàng</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ngốc</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và</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vợ</a:t>
            </a:r>
            <a:r>
              <a:rPr lang="en-US" altLang="en-US" sz="36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3271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58333E-6 3.7037E-7 L 0.25039 0.00648 " pathEditMode="relative" rAng="0" ptsTypes="AA">
                                      <p:cBhvr>
                                        <p:cTn id="6" dur="3400" fill="hold"/>
                                        <p:tgtEl>
                                          <p:spTgt spid="18"/>
                                        </p:tgtEl>
                                        <p:attrNameLst>
                                          <p:attrName>ppt_x</p:attrName>
                                          <p:attrName>ppt_y</p:attrName>
                                        </p:attrNameLst>
                                      </p:cBhvr>
                                      <p:rCtr x="12513" y="324"/>
                                    </p:animMotion>
                                  </p:childTnLst>
                                </p:cTn>
                              </p:par>
                            </p:childTnLst>
                          </p:cTn>
                        </p:par>
                      </p:childTnLst>
                    </p:cTn>
                  </p:par>
                  <p:par>
                    <p:cTn id="7" fill="hold">
                      <p:stCondLst>
                        <p:cond delay="indefinite"/>
                      </p:stCondLst>
                      <p:childTnLst>
                        <p:par>
                          <p:cTn id="8" fill="hold">
                            <p:stCondLst>
                              <p:cond delay="0"/>
                            </p:stCondLst>
                            <p:childTnLst>
                              <p:par>
                                <p:cTn id="9" presetID="53" presetClass="entr" fill="hold" nodeType="clickEffect">
                                  <p:stCondLst>
                                    <p:cond delay="0"/>
                                  </p:stCondLst>
                                  <p:childTnLst>
                                    <p:set>
                                      <p:cBhvr additive="repl">
                                        <p:cTn id="10" dur="1" fill="hold">
                                          <p:stCondLst>
                                            <p:cond delay="0"/>
                                          </p:stCondLst>
                                        </p:cTn>
                                        <p:tgtEl>
                                          <p:spTgt spid="41"/>
                                        </p:tgtEl>
                                        <p:attrNameLst>
                                          <p:attrName>style.visibility</p:attrName>
                                        </p:attrNameLst>
                                      </p:cBhvr>
                                      <p:to>
                                        <p:strVal val="visible"/>
                                      </p:to>
                                    </p:set>
                                    <p:anim calcmode="lin" valueType="num">
                                      <p:cBhvr additive="repl">
                                        <p:cTn id="11" dur="500" fill="hold"/>
                                        <p:tgtEl>
                                          <p:spTgt spid="41"/>
                                        </p:tgtEl>
                                        <p:attrNameLst>
                                          <p:attrName>ppt_w</p:attrName>
                                        </p:attrNameLst>
                                      </p:cBhvr>
                                      <p:tavLst>
                                        <p:tav tm="100000">
                                          <p:val>
                                            <p:fltVal val="0"/>
                                          </p:val>
                                        </p:tav>
                                        <p:tav>
                                          <p:val>
                                            <p:strVal val="#ppt_w"/>
                                          </p:val>
                                        </p:tav>
                                      </p:tavLst>
                                    </p:anim>
                                    <p:anim calcmode="lin" valueType="num">
                                      <p:cBhvr additive="repl">
                                        <p:cTn id="12" dur="500" fill="hold"/>
                                        <p:tgtEl>
                                          <p:spTgt spid="41"/>
                                        </p:tgtEl>
                                        <p:attrNameLst>
                                          <p:attrName>ppt_h</p:attrName>
                                        </p:attrNameLst>
                                      </p:cBhvr>
                                      <p:tavLst>
                                        <p:tav tm="100000">
                                          <p:val>
                                            <p:fltVal val="0"/>
                                          </p:val>
                                        </p:tav>
                                        <p:tav>
                                          <p:val>
                                            <p:strVal val="#ppt_h"/>
                                          </p:val>
                                        </p:tav>
                                      </p:tavLst>
                                    </p:anim>
                                    <p:animEffect transition="in" filter="fade">
                                      <p:cBhvr additive="repl">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fill="hold" nodeType="clickEffect">
                                  <p:stCondLst>
                                    <p:cond delay="0"/>
                                  </p:stCondLst>
                                  <p:childTnLst>
                                    <p:set>
                                      <p:cBhvr additive="repl">
                                        <p:cTn id="17" dur="1" fill="hold">
                                          <p:stCondLst>
                                            <p:cond delay="0"/>
                                          </p:stCondLst>
                                        </p:cTn>
                                        <p:tgtEl>
                                          <p:spTgt spid="35"/>
                                        </p:tgtEl>
                                        <p:attrNameLst>
                                          <p:attrName>style.visibility</p:attrName>
                                        </p:attrNameLst>
                                      </p:cBhvr>
                                      <p:to>
                                        <p:strVal val="visible"/>
                                      </p:to>
                                    </p:set>
                                    <p:anim calcmode="lin" valueType="num">
                                      <p:cBhvr additive="repl">
                                        <p:cTn id="18" dur="500" fill="hold"/>
                                        <p:tgtEl>
                                          <p:spTgt spid="35"/>
                                        </p:tgtEl>
                                        <p:attrNameLst>
                                          <p:attrName>ppt_w</p:attrName>
                                        </p:attrNameLst>
                                      </p:cBhvr>
                                      <p:tavLst>
                                        <p:tav tm="100000">
                                          <p:val>
                                            <p:fltVal val="0"/>
                                          </p:val>
                                        </p:tav>
                                        <p:tav>
                                          <p:val>
                                            <p:strVal val="#ppt_w"/>
                                          </p:val>
                                        </p:tav>
                                      </p:tavLst>
                                    </p:anim>
                                    <p:anim calcmode="lin" valueType="num">
                                      <p:cBhvr additive="repl">
                                        <p:cTn id="19" dur="500" fill="hold"/>
                                        <p:tgtEl>
                                          <p:spTgt spid="35"/>
                                        </p:tgtEl>
                                        <p:attrNameLst>
                                          <p:attrName>ppt_h</p:attrName>
                                        </p:attrNameLst>
                                      </p:cBhvr>
                                      <p:tavLst>
                                        <p:tav tm="100000">
                                          <p:val>
                                            <p:fltVal val="0"/>
                                          </p:val>
                                        </p:tav>
                                        <p:tav>
                                          <p:val>
                                            <p:strVal val="#ppt_h"/>
                                          </p:val>
                                        </p:tav>
                                      </p:tavLst>
                                    </p:anim>
                                    <p:animEffect transition="in" filter="fade">
                                      <p:cBhvr additive="repl">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fill="hold" nodeType="clickEffect">
                                  <p:stCondLst>
                                    <p:cond delay="0"/>
                                  </p:stCondLst>
                                  <p:childTnLst>
                                    <p:set>
                                      <p:cBhvr additive="repl">
                                        <p:cTn id="24" dur="1" fill="hold">
                                          <p:stCondLst>
                                            <p:cond delay="0"/>
                                          </p:stCondLst>
                                        </p:cTn>
                                        <p:tgtEl>
                                          <p:spTgt spid="39"/>
                                        </p:tgtEl>
                                        <p:attrNameLst>
                                          <p:attrName>style.visibility</p:attrName>
                                        </p:attrNameLst>
                                      </p:cBhvr>
                                      <p:to>
                                        <p:strVal val="visible"/>
                                      </p:to>
                                    </p:set>
                                    <p:anim calcmode="lin" valueType="num">
                                      <p:cBhvr additive="repl">
                                        <p:cTn id="25" dur="500" fill="hold"/>
                                        <p:tgtEl>
                                          <p:spTgt spid="39"/>
                                        </p:tgtEl>
                                        <p:attrNameLst>
                                          <p:attrName>ppt_w</p:attrName>
                                        </p:attrNameLst>
                                      </p:cBhvr>
                                      <p:tavLst>
                                        <p:tav tm="100000">
                                          <p:val>
                                            <p:fltVal val="0"/>
                                          </p:val>
                                        </p:tav>
                                        <p:tav>
                                          <p:val>
                                            <p:strVal val="#ppt_w"/>
                                          </p:val>
                                        </p:tav>
                                      </p:tavLst>
                                    </p:anim>
                                    <p:anim calcmode="lin" valueType="num">
                                      <p:cBhvr additive="repl">
                                        <p:cTn id="26" dur="500" fill="hold"/>
                                        <p:tgtEl>
                                          <p:spTgt spid="39"/>
                                        </p:tgtEl>
                                        <p:attrNameLst>
                                          <p:attrName>ppt_h</p:attrName>
                                        </p:attrNameLst>
                                      </p:cBhvr>
                                      <p:tavLst>
                                        <p:tav tm="100000">
                                          <p:val>
                                            <p:fltVal val="0"/>
                                          </p:val>
                                        </p:tav>
                                        <p:tav>
                                          <p:val>
                                            <p:strVal val="#ppt_h"/>
                                          </p:val>
                                        </p:tav>
                                      </p:tavLst>
                                    </p:anim>
                                    <p:animEffect transition="in" filter="fade">
                                      <p:cBhvr additive="repl">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fill="hold" nodeType="clickEffect">
                                  <p:stCondLst>
                                    <p:cond delay="0"/>
                                  </p:stCondLst>
                                  <p:childTnLst>
                                    <p:set>
                                      <p:cBhvr additive="repl">
                                        <p:cTn id="31" dur="1" fill="hold">
                                          <p:stCondLst>
                                            <p:cond delay="0"/>
                                          </p:stCondLst>
                                        </p:cTn>
                                        <p:tgtEl>
                                          <p:spTgt spid="36"/>
                                        </p:tgtEl>
                                        <p:attrNameLst>
                                          <p:attrName>style.visibility</p:attrName>
                                        </p:attrNameLst>
                                      </p:cBhvr>
                                      <p:to>
                                        <p:strVal val="visible"/>
                                      </p:to>
                                    </p:set>
                                    <p:anim calcmode="lin" valueType="num">
                                      <p:cBhvr additive="repl">
                                        <p:cTn id="32" dur="500" fill="hold"/>
                                        <p:tgtEl>
                                          <p:spTgt spid="36"/>
                                        </p:tgtEl>
                                        <p:attrNameLst>
                                          <p:attrName>ppt_w</p:attrName>
                                        </p:attrNameLst>
                                      </p:cBhvr>
                                      <p:tavLst>
                                        <p:tav tm="100000">
                                          <p:val>
                                            <p:fltVal val="0"/>
                                          </p:val>
                                        </p:tav>
                                        <p:tav>
                                          <p:val>
                                            <p:strVal val="#ppt_w"/>
                                          </p:val>
                                        </p:tav>
                                      </p:tavLst>
                                    </p:anim>
                                    <p:anim calcmode="lin" valueType="num">
                                      <p:cBhvr additive="repl">
                                        <p:cTn id="33" dur="500" fill="hold"/>
                                        <p:tgtEl>
                                          <p:spTgt spid="36"/>
                                        </p:tgtEl>
                                        <p:attrNameLst>
                                          <p:attrName>ppt_h</p:attrName>
                                        </p:attrNameLst>
                                      </p:cBhvr>
                                      <p:tavLst>
                                        <p:tav tm="100000">
                                          <p:val>
                                            <p:fltVal val="0"/>
                                          </p:val>
                                        </p:tav>
                                        <p:tav>
                                          <p:val>
                                            <p:strVal val="#ppt_h"/>
                                          </p:val>
                                        </p:tav>
                                      </p:tavLst>
                                    </p:anim>
                                    <p:animEffect transition="in" filter="fade">
                                      <p:cBhvr additive="repl">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fill="hold" nodeType="clickEffect">
                                  <p:stCondLst>
                                    <p:cond delay="0"/>
                                  </p:stCondLst>
                                  <p:childTnLst>
                                    <p:set>
                                      <p:cBhvr additive="repl">
                                        <p:cTn id="38" dur="1" fill="hold">
                                          <p:stCondLst>
                                            <p:cond delay="0"/>
                                          </p:stCondLst>
                                        </p:cTn>
                                        <p:tgtEl>
                                          <p:spTgt spid="34"/>
                                        </p:tgtEl>
                                        <p:attrNameLst>
                                          <p:attrName>style.visibility</p:attrName>
                                        </p:attrNameLst>
                                      </p:cBhvr>
                                      <p:to>
                                        <p:strVal val="visible"/>
                                      </p:to>
                                    </p:set>
                                    <p:anim calcmode="lin" valueType="num">
                                      <p:cBhvr additive="repl">
                                        <p:cTn id="39" dur="500" fill="hold"/>
                                        <p:tgtEl>
                                          <p:spTgt spid="34"/>
                                        </p:tgtEl>
                                        <p:attrNameLst>
                                          <p:attrName>ppt_w</p:attrName>
                                        </p:attrNameLst>
                                      </p:cBhvr>
                                      <p:tavLst>
                                        <p:tav tm="100000">
                                          <p:val>
                                            <p:fltVal val="0"/>
                                          </p:val>
                                        </p:tav>
                                        <p:tav>
                                          <p:val>
                                            <p:strVal val="#ppt_w"/>
                                          </p:val>
                                        </p:tav>
                                      </p:tavLst>
                                    </p:anim>
                                    <p:anim calcmode="lin" valueType="num">
                                      <p:cBhvr additive="repl">
                                        <p:cTn id="40" dur="500" fill="hold"/>
                                        <p:tgtEl>
                                          <p:spTgt spid="34"/>
                                        </p:tgtEl>
                                        <p:attrNameLst>
                                          <p:attrName>ppt_h</p:attrName>
                                        </p:attrNameLst>
                                      </p:cBhvr>
                                      <p:tavLst>
                                        <p:tav tm="100000">
                                          <p:val>
                                            <p:fltVal val="0"/>
                                          </p:val>
                                        </p:tav>
                                        <p:tav>
                                          <p:val>
                                            <p:strVal val="#ppt_h"/>
                                          </p:val>
                                        </p:tav>
                                      </p:tavLst>
                                    </p:anim>
                                    <p:animEffect transition="in" filter="fade">
                                      <p:cBhvr additive="repl">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1DA89D-1293-4039-AC20-82D2769ABF9D}"/>
              </a:ext>
            </a:extLst>
          </p:cNvPr>
          <p:cNvSpPr>
            <a:spLocks noChangeArrowheads="1"/>
          </p:cNvSpPr>
          <p:nvPr/>
        </p:nvSpPr>
        <p:spPr bwMode="auto">
          <a:xfrm>
            <a:off x="990599" y="5334000"/>
            <a:ext cx="75747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700"/>
              </a:spcBef>
              <a:spcAft>
                <a:spcPct val="0"/>
              </a:spcAft>
              <a:buFontTx/>
              <a:buNone/>
            </a:pPr>
            <a:endParaRPr lang="en-US" altLang="en-US">
              <a:solidFill>
                <a:srgbClr val="0000FF"/>
              </a:solidFill>
              <a:latin typeface="Arial" panose="020B0604020202020204" pitchFamily="34" charset="0"/>
              <a:cs typeface="Arial" panose="020B0604020202020204" pitchFamily="34" charset="0"/>
            </a:endParaRPr>
          </a:p>
          <a:p>
            <a:pPr fontAlgn="base">
              <a:spcBef>
                <a:spcPts val="700"/>
              </a:spcBef>
              <a:spcAft>
                <a:spcPct val="0"/>
              </a:spcAft>
              <a:buFontTx/>
              <a:buNone/>
            </a:pPr>
            <a:endParaRPr lang="en-US" altLang="en-US">
              <a:solidFill>
                <a:srgbClr val="0000FF"/>
              </a:solidFill>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A82AFF66-31FD-4F11-B488-2E2E6501BB0E}"/>
              </a:ext>
            </a:extLst>
          </p:cNvPr>
          <p:cNvSpPr txBox="1">
            <a:spLocks noChangeArrowheads="1"/>
          </p:cNvSpPr>
          <p:nvPr/>
        </p:nvSpPr>
        <p:spPr bwMode="auto">
          <a:xfrm>
            <a:off x="1600200" y="457200"/>
            <a:ext cx="81094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vi-VN" altLang="en-US">
              <a:solidFill>
                <a:prstClr val="black"/>
              </a:solidFill>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24D9F752-FE63-4126-B809-91506FF2F23B}"/>
              </a:ext>
            </a:extLst>
          </p:cNvPr>
          <p:cNvSpPr txBox="1">
            <a:spLocks noChangeArrowheads="1"/>
          </p:cNvSpPr>
          <p:nvPr/>
        </p:nvSpPr>
        <p:spPr bwMode="auto">
          <a:xfrm>
            <a:off x="204918" y="407995"/>
            <a:ext cx="10426485"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a:solidFill>
                  <a:srgbClr val="0000FF"/>
                </a:solidFill>
                <a:latin typeface="Arial" panose="020B0604020202020204" pitchFamily="34" charset="0"/>
                <a:cs typeface="Arial" panose="020B0604020202020204" pitchFamily="34" charset="0"/>
              </a:rPr>
              <a:t>c. </a:t>
            </a:r>
            <a:r>
              <a:rPr lang="en-US" altLang="en-US" sz="3600" dirty="0" err="1">
                <a:solidFill>
                  <a:srgbClr val="0000FF"/>
                </a:solidFill>
                <a:latin typeface="Arial" panose="020B0604020202020204" pitchFamily="34" charset="0"/>
                <a:cs typeface="Arial" panose="020B0604020202020204" pitchFamily="34" charset="0"/>
              </a:rPr>
              <a:t>Vì</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sao</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lúa</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nhà</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chàng</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ngốc</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bị</a:t>
            </a:r>
            <a:r>
              <a:rPr lang="en-US" altLang="en-US" sz="3600" dirty="0">
                <a:solidFill>
                  <a:srgbClr val="0000FF"/>
                </a:solidFill>
                <a:latin typeface="Arial" panose="020B0604020202020204" pitchFamily="34" charset="0"/>
                <a:cs typeface="Arial" panose="020B0604020202020204" pitchFamily="34" charset="0"/>
              </a:rPr>
              <a:t> </a:t>
            </a:r>
            <a:r>
              <a:rPr lang="en-US" altLang="en-US" sz="3600" dirty="0" err="1">
                <a:solidFill>
                  <a:srgbClr val="0000FF"/>
                </a:solidFill>
                <a:latin typeface="Arial" panose="020B0604020202020204" pitchFamily="34" charset="0"/>
                <a:cs typeface="Arial" panose="020B0604020202020204" pitchFamily="34" charset="0"/>
              </a:rPr>
              <a:t>héo</a:t>
            </a:r>
            <a:r>
              <a:rPr lang="en-US" altLang="en-US" sz="3600" dirty="0">
                <a:solidFill>
                  <a:srgbClr val="0000FF"/>
                </a:solidFill>
                <a:latin typeface="Arial" panose="020B0604020202020204" pitchFamily="34" charset="0"/>
                <a:cs typeface="Arial" panose="020B0604020202020204" pitchFamily="34" charset="0"/>
              </a:rPr>
              <a:t>?</a:t>
            </a:r>
          </a:p>
        </p:txBody>
      </p:sp>
      <p:sp>
        <p:nvSpPr>
          <p:cNvPr id="7" name="Text Box 4">
            <a:extLst>
              <a:ext uri="{FF2B5EF4-FFF2-40B4-BE49-F238E27FC236}">
                <a16:creationId xmlns:a16="http://schemas.microsoft.com/office/drawing/2014/main" id="{DB2E8609-9373-4391-B818-B3C331CBA83E}"/>
              </a:ext>
            </a:extLst>
          </p:cNvPr>
          <p:cNvSpPr txBox="1">
            <a:spLocks noChangeArrowheads="1"/>
          </p:cNvSpPr>
          <p:nvPr/>
        </p:nvSpPr>
        <p:spPr bwMode="auto">
          <a:xfrm>
            <a:off x="838199" y="1406483"/>
            <a:ext cx="105156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err="1">
                <a:solidFill>
                  <a:prstClr val="black"/>
                </a:solidFill>
                <a:latin typeface="Arial" panose="020B0604020202020204" pitchFamily="34" charset="0"/>
                <a:cs typeface="Arial" panose="020B0604020202020204" pitchFamily="34" charset="0"/>
              </a:rPr>
              <a:t>Cây</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lúa</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bị</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kéo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lên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đứt</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rễ</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nên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héo</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rũ</a:t>
            </a:r>
            <a:r>
              <a:rPr lang="en-US" altLang="en-US" sz="3600" dirty="0">
                <a:solidFill>
                  <a:prstClr val="black"/>
                </a:solidFill>
                <a:latin typeface="Arial" panose="020B0604020202020204" pitchFamily="34" charset="0"/>
                <a:cs typeface="Arial" panose="020B0604020202020204" pitchFamily="34" charset="0"/>
              </a:rPr>
              <a:t>.</a:t>
            </a:r>
          </a:p>
        </p:txBody>
      </p:sp>
      <p:sp>
        <p:nvSpPr>
          <p:cNvPr id="8" name="Text Box 5">
            <a:extLst>
              <a:ext uri="{FF2B5EF4-FFF2-40B4-BE49-F238E27FC236}">
                <a16:creationId xmlns:a16="http://schemas.microsoft.com/office/drawing/2014/main" id="{11502768-1169-43B7-B622-03589CF6452F}"/>
              </a:ext>
            </a:extLst>
          </p:cNvPr>
          <p:cNvSpPr txBox="1">
            <a:spLocks noChangeArrowheads="1"/>
          </p:cNvSpPr>
          <p:nvPr/>
        </p:nvSpPr>
        <p:spPr bwMode="auto">
          <a:xfrm>
            <a:off x="2640493" y="2674137"/>
            <a:ext cx="10248254"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2000"/>
              </a:spcBef>
              <a:spcAft>
                <a:spcPct val="0"/>
              </a:spcAft>
              <a:buFontTx/>
              <a:buNone/>
            </a:pPr>
            <a:r>
              <a:rPr lang="en-US" altLang="en-US" sz="3600" dirty="0" err="1">
                <a:solidFill>
                  <a:srgbClr val="FF0000"/>
                </a:solidFill>
                <a:latin typeface="Arial" panose="020B0604020202020204" pitchFamily="34" charset="0"/>
                <a:cs typeface="Arial" panose="020B0604020202020204" pitchFamily="34" charset="0"/>
              </a:rPr>
              <a:t>Câu</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chuyện</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buồn</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cuời</a:t>
            </a:r>
            <a:r>
              <a:rPr lang="en-US" altLang="en-US" sz="3600" dirty="0">
                <a:solidFill>
                  <a:srgbClr val="FF0000"/>
                </a:solidFill>
                <a:latin typeface="Arial" panose="020B0604020202020204" pitchFamily="34" charset="0"/>
                <a:cs typeface="Arial" panose="020B0604020202020204" pitchFamily="34" charset="0"/>
              </a:rPr>
              <a:t> ở </a:t>
            </a:r>
            <a:r>
              <a:rPr lang="en-US" altLang="en-US" sz="3600" dirty="0" err="1">
                <a:solidFill>
                  <a:srgbClr val="FF0000"/>
                </a:solidFill>
                <a:latin typeface="Arial" panose="020B0604020202020204" pitchFamily="34" charset="0"/>
                <a:cs typeface="Arial" panose="020B0604020202020204" pitchFamily="34" charset="0"/>
              </a:rPr>
              <a:t>điểm</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nào</a:t>
            </a:r>
            <a:r>
              <a:rPr lang="en-US" altLang="en-US" sz="3600" dirty="0">
                <a:solidFill>
                  <a:srgbClr val="FF0000"/>
                </a:solidFill>
                <a:latin typeface="Arial" panose="020B0604020202020204" pitchFamily="34" charset="0"/>
                <a:cs typeface="Arial" panose="020B0604020202020204" pitchFamily="34" charset="0"/>
              </a:rPr>
              <a:t>?</a:t>
            </a:r>
          </a:p>
        </p:txBody>
      </p:sp>
      <p:sp>
        <p:nvSpPr>
          <p:cNvPr id="9" name="Text Box 6">
            <a:extLst>
              <a:ext uri="{FF2B5EF4-FFF2-40B4-BE49-F238E27FC236}">
                <a16:creationId xmlns:a16="http://schemas.microsoft.com/office/drawing/2014/main" id="{76595427-8336-4BD2-B75B-3AE851470468}"/>
              </a:ext>
            </a:extLst>
          </p:cNvPr>
          <p:cNvSpPr txBox="1">
            <a:spLocks noChangeArrowheads="1"/>
          </p:cNvSpPr>
          <p:nvPr/>
        </p:nvSpPr>
        <p:spPr bwMode="auto">
          <a:xfrm>
            <a:off x="1016430" y="3966718"/>
            <a:ext cx="10870770" cy="1264065"/>
          </a:xfrm>
          <a:prstGeom prst="rect">
            <a:avLst/>
          </a:prstGeom>
          <a:ln w="38100">
            <a:prstDash val="sysDash"/>
          </a:ln>
        </p:spPr>
        <p:style>
          <a:lnRef idx="2">
            <a:schemeClr val="accent3"/>
          </a:lnRef>
          <a:fillRef idx="1">
            <a:schemeClr val="lt1"/>
          </a:fillRef>
          <a:effectRef idx="0">
            <a:schemeClr val="accent3"/>
          </a:effectRef>
          <a:fontRef idx="minor">
            <a:schemeClr val="dk1"/>
          </a:fontRef>
        </p:style>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lgn="just" fontAlgn="base">
              <a:spcBef>
                <a:spcPts val="2000"/>
              </a:spcBef>
              <a:spcAft>
                <a:spcPct val="0"/>
              </a:spcAft>
              <a:buFontTx/>
              <a:buNone/>
            </a:pPr>
            <a:r>
              <a:rPr lang="en-US" altLang="en-US" sz="4000" dirty="0">
                <a:solidFill>
                  <a:prstClr val="black"/>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Chàng</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ngốc</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kéo</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lúa</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lên</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chết</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hết</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lại</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tưởng</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mình</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đã</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làm</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cho</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lúa</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ruộng</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nhà</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mọc</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nhanh</a:t>
            </a:r>
            <a:r>
              <a:rPr lang="en-US" altLang="en-US" sz="3600" dirty="0">
                <a:solidFill>
                  <a:schemeClr val="accent2">
                    <a:lumMod val="75000"/>
                  </a:schemeClr>
                </a:solidFill>
                <a:latin typeface="Arial" panose="020B0604020202020204" pitchFamily="34" charset="0"/>
                <a:cs typeface="Arial" panose="020B0604020202020204" pitchFamily="34" charset="0"/>
              </a:rPr>
              <a:t> </a:t>
            </a:r>
            <a:r>
              <a:rPr lang="en-US" altLang="en-US" sz="3600" dirty="0" err="1">
                <a:solidFill>
                  <a:schemeClr val="accent2">
                    <a:lumMod val="75000"/>
                  </a:schemeClr>
                </a:solidFill>
                <a:latin typeface="Arial" panose="020B0604020202020204" pitchFamily="34" charset="0"/>
                <a:cs typeface="Arial" panose="020B0604020202020204" pitchFamily="34" charset="0"/>
              </a:rPr>
              <a:t>hơn</a:t>
            </a:r>
            <a:r>
              <a:rPr lang="en-US" altLang="en-US" sz="3600" dirty="0">
                <a:solidFill>
                  <a:schemeClr val="accent2">
                    <a:lumMod val="75000"/>
                  </a:schemeClr>
                </a:solidFill>
                <a:latin typeface="Arial" panose="020B0604020202020204" pitchFamily="34" charset="0"/>
                <a:cs typeface="Arial" panose="020B0604020202020204" pitchFamily="34" charset="0"/>
              </a:rPr>
              <a:t>.</a:t>
            </a:r>
            <a:endParaRPr lang="en-US" altLang="en-US" sz="4000" dirty="0">
              <a:solidFill>
                <a:schemeClr val="accent2">
                  <a:lumMod val="75000"/>
                </a:schemeClr>
              </a:solidFill>
              <a:latin typeface="Arial" panose="020B0604020202020204" pitchFamily="34" charset="0"/>
              <a:cs typeface="Arial" panose="020B0604020202020204" pitchFamily="34" charset="0"/>
            </a:endParaRPr>
          </a:p>
        </p:txBody>
      </p:sp>
      <p:pic>
        <p:nvPicPr>
          <p:cNvPr id="10" name="图片 32">
            <a:extLst>
              <a:ext uri="{FF2B5EF4-FFF2-40B4-BE49-F238E27FC236}">
                <a16:creationId xmlns:a16="http://schemas.microsoft.com/office/drawing/2014/main" id="{A280EA47-4070-4286-9FB7-E7B0723BC5F3}"/>
              </a:ext>
            </a:extLst>
          </p:cNvPr>
          <p:cNvPicPr>
            <a:picLocks noChangeAspect="1"/>
          </p:cNvPicPr>
          <p:nvPr/>
        </p:nvPicPr>
        <p:blipFill>
          <a:blip r:embed="rId2"/>
          <a:stretch>
            <a:fillRect/>
          </a:stretch>
        </p:blipFill>
        <p:spPr>
          <a:xfrm rot="1238913">
            <a:off x="10188242" y="81835"/>
            <a:ext cx="1921880" cy="1428387"/>
          </a:xfrm>
          <a:prstGeom prst="rect">
            <a:avLst/>
          </a:prstGeom>
        </p:spPr>
      </p:pic>
    </p:spTree>
    <p:extLst>
      <p:ext uri="{BB962C8B-B14F-4D97-AF65-F5344CB8AC3E}">
        <p14:creationId xmlns:p14="http://schemas.microsoft.com/office/powerpoint/2010/main" val="42348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 calcmode="lin" valueType="num">
                                      <p:cBhvr additive="repl">
                                        <p:cTn id="7" dur="500" fill="hold"/>
                                        <p:tgtEl>
                                          <p:spTgt spid="6"/>
                                        </p:tgtEl>
                                        <p:attrNameLst>
                                          <p:attrName>ppt_w</p:attrName>
                                        </p:attrNameLst>
                                      </p:cBhvr>
                                      <p:tavLst>
                                        <p:tav tm="100000">
                                          <p:val>
                                            <p:fltVal val="0"/>
                                          </p:val>
                                        </p:tav>
                                        <p:tav>
                                          <p:val>
                                            <p:strVal val="#ppt_w"/>
                                          </p:val>
                                        </p:tav>
                                      </p:tavLst>
                                    </p:anim>
                                    <p:anim calcmode="lin" valueType="num">
                                      <p:cBhvr additive="repl">
                                        <p:cTn id="8" dur="500" fill="hold"/>
                                        <p:tgtEl>
                                          <p:spTgt spid="6"/>
                                        </p:tgtEl>
                                        <p:attrNameLst>
                                          <p:attrName>ppt_h</p:attrName>
                                        </p:attrNameLst>
                                      </p:cBhvr>
                                      <p:tavLst>
                                        <p:tav tm="100000">
                                          <p:val>
                                            <p:fltVal val="0"/>
                                          </p:val>
                                        </p:tav>
                                        <p:tav>
                                          <p:val>
                                            <p:strVal val="#ppt_h"/>
                                          </p:val>
                                        </p:tav>
                                      </p:tavLst>
                                    </p:anim>
                                    <p:animEffect transition="in" filter="fade">
                                      <p:cBhvr additive="repl">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fill="hold" nodeType="clickEffect">
                                  <p:stCondLst>
                                    <p:cond delay="0"/>
                                  </p:stCondLst>
                                  <p:childTnLst>
                                    <p:set>
                                      <p:cBhvr additive="repl">
                                        <p:cTn id="13" dur="1" fill="hold">
                                          <p:stCondLst>
                                            <p:cond delay="0"/>
                                          </p:stCondLst>
                                        </p:cTn>
                                        <p:tgtEl>
                                          <p:spTgt spid="7"/>
                                        </p:tgtEl>
                                        <p:attrNameLst>
                                          <p:attrName>style.visibility</p:attrName>
                                        </p:attrNameLst>
                                      </p:cBhvr>
                                      <p:to>
                                        <p:strVal val="visible"/>
                                      </p:to>
                                    </p:set>
                                    <p:anim calcmode="lin" valueType="num">
                                      <p:cBhvr additive="repl">
                                        <p:cTn id="14" dur="500" fill="hold"/>
                                        <p:tgtEl>
                                          <p:spTgt spid="7"/>
                                        </p:tgtEl>
                                        <p:attrNameLst>
                                          <p:attrName>ppt_w</p:attrName>
                                        </p:attrNameLst>
                                      </p:cBhvr>
                                      <p:tavLst>
                                        <p:tav tm="100000">
                                          <p:val>
                                            <p:fltVal val="0"/>
                                          </p:val>
                                        </p:tav>
                                        <p:tav>
                                          <p:val>
                                            <p:strVal val="#ppt_w"/>
                                          </p:val>
                                        </p:tav>
                                      </p:tavLst>
                                    </p:anim>
                                    <p:anim calcmode="lin" valueType="num">
                                      <p:cBhvr additive="repl">
                                        <p:cTn id="15" dur="500" fill="hold"/>
                                        <p:tgtEl>
                                          <p:spTgt spid="7"/>
                                        </p:tgtEl>
                                        <p:attrNameLst>
                                          <p:attrName>ppt_h</p:attrName>
                                        </p:attrNameLst>
                                      </p:cBhvr>
                                      <p:tavLst>
                                        <p:tav tm="100000">
                                          <p:val>
                                            <p:fltVal val="0"/>
                                          </p:val>
                                        </p:tav>
                                        <p:tav>
                                          <p:val>
                                            <p:strVal val="#ppt_h"/>
                                          </p:val>
                                        </p:tav>
                                      </p:tavLst>
                                    </p:anim>
                                    <p:animEffect transition="in" filter="fade">
                                      <p:cBhvr additive="repl">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additive="repl">
                                        <p:cTn id="20" dur="1" fill="hold">
                                          <p:stCondLst>
                                            <p:cond delay="0"/>
                                          </p:stCondLst>
                                        </p:cTn>
                                        <p:tgtEl>
                                          <p:spTgt spid="8"/>
                                        </p:tgtEl>
                                        <p:attrNameLst>
                                          <p:attrName>style.visibility</p:attrName>
                                        </p:attrNameLst>
                                      </p:cBhvr>
                                      <p:to>
                                        <p:strVal val="visible"/>
                                      </p:to>
                                    </p:set>
                                    <p:anim calcmode="lin" valueType="num">
                                      <p:cBhvr additive="repl">
                                        <p:cTn id="21" dur="500" fill="hold"/>
                                        <p:tgtEl>
                                          <p:spTgt spid="8"/>
                                        </p:tgtEl>
                                        <p:attrNameLst>
                                          <p:attrName>ppt_w</p:attrName>
                                        </p:attrNameLst>
                                      </p:cBhvr>
                                      <p:tavLst>
                                        <p:tav tm="100000">
                                          <p:val>
                                            <p:fltVal val="0"/>
                                          </p:val>
                                        </p:tav>
                                        <p:tav>
                                          <p:val>
                                            <p:strVal val="#ppt_w"/>
                                          </p:val>
                                        </p:tav>
                                      </p:tavLst>
                                    </p:anim>
                                    <p:anim calcmode="lin" valueType="num">
                                      <p:cBhvr additive="repl">
                                        <p:cTn id="22" dur="500" fill="hold"/>
                                        <p:tgtEl>
                                          <p:spTgt spid="8"/>
                                        </p:tgtEl>
                                        <p:attrNameLst>
                                          <p:attrName>ppt_h</p:attrName>
                                        </p:attrNameLst>
                                      </p:cBhvr>
                                      <p:tavLst>
                                        <p:tav tm="100000">
                                          <p:val>
                                            <p:fltVal val="0"/>
                                          </p:val>
                                        </p:tav>
                                        <p:tav>
                                          <p:val>
                                            <p:strVal val="#ppt_h"/>
                                          </p:val>
                                        </p:tav>
                                      </p:tavLst>
                                    </p:anim>
                                    <p:animEffect transition="in" filter="fade">
                                      <p:cBhvr additive="repl">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fill="hold" nodeType="clickEffect">
                                  <p:stCondLst>
                                    <p:cond delay="0"/>
                                  </p:stCondLst>
                                  <p:childTnLst>
                                    <p:set>
                                      <p:cBhvr additive="repl">
                                        <p:cTn id="27" dur="1" fill="hold">
                                          <p:stCondLst>
                                            <p:cond delay="0"/>
                                          </p:stCondLst>
                                        </p:cTn>
                                        <p:tgtEl>
                                          <p:spTgt spid="9"/>
                                        </p:tgtEl>
                                        <p:attrNameLst>
                                          <p:attrName>style.visibility</p:attrName>
                                        </p:attrNameLst>
                                      </p:cBhvr>
                                      <p:to>
                                        <p:strVal val="visible"/>
                                      </p:to>
                                    </p:set>
                                    <p:anim calcmode="lin" valueType="num">
                                      <p:cBhvr additive="repl">
                                        <p:cTn id="28" dur="500" fill="hold"/>
                                        <p:tgtEl>
                                          <p:spTgt spid="9"/>
                                        </p:tgtEl>
                                        <p:attrNameLst>
                                          <p:attrName>ppt_w</p:attrName>
                                        </p:attrNameLst>
                                      </p:cBhvr>
                                      <p:tavLst>
                                        <p:tav tm="100000">
                                          <p:val>
                                            <p:fltVal val="0"/>
                                          </p:val>
                                        </p:tav>
                                        <p:tav>
                                          <p:val>
                                            <p:strVal val="#ppt_w"/>
                                          </p:val>
                                        </p:tav>
                                      </p:tavLst>
                                    </p:anim>
                                    <p:anim calcmode="lin" valueType="num">
                                      <p:cBhvr additive="repl">
                                        <p:cTn id="29" dur="500" fill="hold"/>
                                        <p:tgtEl>
                                          <p:spTgt spid="9"/>
                                        </p:tgtEl>
                                        <p:attrNameLst>
                                          <p:attrName>ppt_h</p:attrName>
                                        </p:attrNameLst>
                                      </p:cBhvr>
                                      <p:tavLst>
                                        <p:tav tm="100000">
                                          <p:val>
                                            <p:fltVal val="0"/>
                                          </p:val>
                                        </p:tav>
                                        <p:tav>
                                          <p:val>
                                            <p:strVal val="#ppt_h"/>
                                          </p:val>
                                        </p:tav>
                                      </p:tavLst>
                                    </p:anim>
                                    <p:animEffect transition="in" filter="fade">
                                      <p:cBhvr additive="repl">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2D4B597-5F33-4C25-9662-F76564362BE8}"/>
              </a:ext>
            </a:extLst>
          </p:cNvPr>
          <p:cNvSpPr txBox="1">
            <a:spLocks noChangeArrowheads="1"/>
          </p:cNvSpPr>
          <p:nvPr/>
        </p:nvSpPr>
        <p:spPr bwMode="auto">
          <a:xfrm>
            <a:off x="1329295" y="1718236"/>
            <a:ext cx="953341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lgn="ctr" fontAlgn="base">
              <a:spcBef>
                <a:spcPts val="1750"/>
              </a:spcBef>
              <a:spcAft>
                <a:spcPct val="0"/>
              </a:spcAft>
              <a:buFontTx/>
              <a:buNone/>
            </a:pPr>
            <a:r>
              <a:rPr lang="en-US" altLang="en-US" sz="3600" b="1" u="sng" dirty="0" err="1">
                <a:solidFill>
                  <a:srgbClr val="FF0000"/>
                </a:solidFill>
                <a:latin typeface="Arial" panose="020B0604020202020204" pitchFamily="34" charset="0"/>
                <a:cs typeface="Arial" panose="020B0604020202020204" pitchFamily="34" charset="0"/>
              </a:rPr>
              <a:t>Gợi</a:t>
            </a:r>
            <a:r>
              <a:rPr lang="en-US" altLang="en-US" sz="3600" b="1" u="sng" dirty="0">
                <a:solidFill>
                  <a:srgbClr val="FF0000"/>
                </a:solidFill>
                <a:latin typeface="Arial" panose="020B0604020202020204" pitchFamily="34" charset="0"/>
                <a:cs typeface="Arial" panose="020B0604020202020204" pitchFamily="34" charset="0"/>
              </a:rPr>
              <a:t> ý:</a:t>
            </a:r>
          </a:p>
        </p:txBody>
      </p:sp>
      <p:sp>
        <p:nvSpPr>
          <p:cNvPr id="3" name="Text Box 4">
            <a:extLst>
              <a:ext uri="{FF2B5EF4-FFF2-40B4-BE49-F238E27FC236}">
                <a16:creationId xmlns:a16="http://schemas.microsoft.com/office/drawing/2014/main" id="{7D55E487-FAB0-4106-93E0-9B87414B445C}"/>
              </a:ext>
            </a:extLst>
          </p:cNvPr>
          <p:cNvSpPr txBox="1">
            <a:spLocks noChangeArrowheads="1"/>
          </p:cNvSpPr>
          <p:nvPr/>
        </p:nvSpPr>
        <p:spPr bwMode="auto">
          <a:xfrm>
            <a:off x="228598" y="2487119"/>
            <a:ext cx="1161884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a:solidFill>
                  <a:prstClr val="black"/>
                </a:solidFill>
                <a:latin typeface="Arial" panose="020B0604020202020204" pitchFamily="34" charset="0"/>
                <a:cs typeface="Arial" panose="020B0604020202020204" pitchFamily="34" charset="0"/>
              </a:rPr>
              <a:t>a. </a:t>
            </a:r>
            <a:r>
              <a:rPr lang="en-US" altLang="en-US" sz="3600" dirty="0" err="1">
                <a:solidFill>
                  <a:prstClr val="black"/>
                </a:solidFill>
                <a:latin typeface="Arial" panose="020B0604020202020204" pitchFamily="34" charset="0"/>
                <a:cs typeface="Arial" panose="020B0604020202020204" pitchFamily="34" charset="0"/>
              </a:rPr>
              <a:t>Nhờ</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đâu</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em</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biết</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em</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biết</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khi</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đi</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chơi</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khi</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xem</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ti</a:t>
            </a:r>
            <a:r>
              <a:rPr lang="en-US" altLang="en-US" sz="3600" dirty="0">
                <a:solidFill>
                  <a:prstClr val="black"/>
                </a:solidFill>
                <a:latin typeface="Arial" panose="020B0604020202020204" pitchFamily="34" charset="0"/>
                <a:cs typeface="Arial" panose="020B0604020202020204" pitchFamily="34" charset="0"/>
              </a:rPr>
              <a:t> vi, </a:t>
            </a:r>
            <a:r>
              <a:rPr lang="en-US" altLang="en-US" sz="3600" dirty="0" err="1">
                <a:solidFill>
                  <a:prstClr val="black"/>
                </a:solidFill>
                <a:latin typeface="Arial" panose="020B0604020202020204" pitchFamily="34" charset="0"/>
                <a:cs typeface="Arial" panose="020B0604020202020204" pitchFamily="34" charset="0"/>
              </a:rPr>
              <a:t>khi</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nghe</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kể</a:t>
            </a:r>
            <a:r>
              <a:rPr lang="en-US" altLang="en-US" sz="3600" dirty="0">
                <a:solidFill>
                  <a:prstClr val="black"/>
                </a:solidFill>
                <a:latin typeface="Arial" panose="020B0604020202020204" pitchFamily="34" charset="0"/>
                <a:cs typeface="Arial" panose="020B0604020202020204" pitchFamily="34" charset="0"/>
              </a:rPr>
              <a:t>...?)</a:t>
            </a:r>
          </a:p>
        </p:txBody>
      </p:sp>
      <p:sp>
        <p:nvSpPr>
          <p:cNvPr id="4" name="Text Box 5">
            <a:extLst>
              <a:ext uri="{FF2B5EF4-FFF2-40B4-BE49-F238E27FC236}">
                <a16:creationId xmlns:a16="http://schemas.microsoft.com/office/drawing/2014/main" id="{3E23B8FA-3899-48D3-BCFC-FA6BB15AF357}"/>
              </a:ext>
            </a:extLst>
          </p:cNvPr>
          <p:cNvSpPr txBox="1">
            <a:spLocks noChangeArrowheads="1"/>
          </p:cNvSpPr>
          <p:nvPr/>
        </p:nvSpPr>
        <p:spPr bwMode="auto">
          <a:xfrm>
            <a:off x="152399" y="3810000"/>
            <a:ext cx="1169504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a:solidFill>
                  <a:prstClr val="black"/>
                </a:solidFill>
                <a:latin typeface="Arial" panose="020B0604020202020204" pitchFamily="34" charset="0"/>
                <a:cs typeface="Arial" panose="020B0604020202020204" pitchFamily="34" charset="0"/>
              </a:rPr>
              <a:t>b. </a:t>
            </a:r>
            <a:r>
              <a:rPr lang="en-US" altLang="en-US" sz="3600" dirty="0" err="1">
                <a:solidFill>
                  <a:prstClr val="black"/>
                </a:solidFill>
                <a:latin typeface="Arial" panose="020B0604020202020204" pitchFamily="34" charset="0"/>
                <a:cs typeface="Arial" panose="020B0604020202020204" pitchFamily="34" charset="0"/>
              </a:rPr>
              <a:t>Cảnh</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vật</a:t>
            </a:r>
            <a:r>
              <a:rPr lang="en-US" altLang="en-US" sz="3600" dirty="0">
                <a:solidFill>
                  <a:prstClr val="black"/>
                </a:solidFill>
                <a:latin typeface="Arial" panose="020B0604020202020204" pitchFamily="34" charset="0"/>
                <a:cs typeface="Arial" panose="020B0604020202020204" pitchFamily="34" charset="0"/>
              </a:rPr>
              <a:t>, con </a:t>
            </a:r>
            <a:r>
              <a:rPr lang="en-US" altLang="en-US" sz="3600" dirty="0" err="1">
                <a:solidFill>
                  <a:prstClr val="black"/>
                </a:solidFill>
                <a:latin typeface="Arial" panose="020B0604020202020204" pitchFamily="34" charset="0"/>
                <a:cs typeface="Arial" panose="020B0604020202020204" pitchFamily="34" charset="0"/>
              </a:rPr>
              <a:t>người</a:t>
            </a:r>
            <a:r>
              <a:rPr lang="en-US" altLang="en-US" sz="3600" dirty="0">
                <a:solidFill>
                  <a:prstClr val="black"/>
                </a:solidFill>
                <a:latin typeface="Arial" panose="020B0604020202020204" pitchFamily="34" charset="0"/>
                <a:cs typeface="Arial" panose="020B0604020202020204" pitchFamily="34" charset="0"/>
              </a:rPr>
              <a:t> ở </a:t>
            </a:r>
            <a:r>
              <a:rPr lang="en-US" altLang="en-US" sz="3600" dirty="0" err="1">
                <a:solidFill>
                  <a:prstClr val="black"/>
                </a:solidFill>
                <a:latin typeface="Arial" panose="020B0604020202020204" pitchFamily="34" charset="0"/>
                <a:cs typeface="Arial" panose="020B0604020202020204" pitchFamily="34" charset="0"/>
              </a:rPr>
              <a:t>nông</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thôn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hoặc</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thành</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thị</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có</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gì</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đáng</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yêu</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ấn</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tượng</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với</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em</a:t>
            </a:r>
            <a:r>
              <a:rPr lang="en-US" altLang="en-US" sz="3600" dirty="0">
                <a:solidFill>
                  <a:prstClr val="black"/>
                </a:solidFill>
                <a:latin typeface="Arial" panose="020B0604020202020204" pitchFamily="34" charset="0"/>
                <a:cs typeface="Arial" panose="020B0604020202020204" pitchFamily="34" charset="0"/>
              </a:rPr>
              <a:t>?</a:t>
            </a:r>
          </a:p>
        </p:txBody>
      </p:sp>
      <p:sp>
        <p:nvSpPr>
          <p:cNvPr id="5" name="Text Box 6">
            <a:extLst>
              <a:ext uri="{FF2B5EF4-FFF2-40B4-BE49-F238E27FC236}">
                <a16:creationId xmlns:a16="http://schemas.microsoft.com/office/drawing/2014/main" id="{F4FC7B44-8116-4C6C-8E0F-779CFEE7040D}"/>
              </a:ext>
            </a:extLst>
          </p:cNvPr>
          <p:cNvSpPr txBox="1">
            <a:spLocks noChangeArrowheads="1"/>
          </p:cNvSpPr>
          <p:nvPr/>
        </p:nvSpPr>
        <p:spPr bwMode="auto">
          <a:xfrm>
            <a:off x="228598" y="5132881"/>
            <a:ext cx="11519537"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fontAlgn="base">
              <a:spcBef>
                <a:spcPts val="1750"/>
              </a:spcBef>
              <a:spcAft>
                <a:spcPct val="0"/>
              </a:spcAft>
              <a:buFontTx/>
              <a:buNone/>
            </a:pPr>
            <a:r>
              <a:rPr lang="en-US" altLang="en-US" sz="3600" dirty="0">
                <a:solidFill>
                  <a:prstClr val="black"/>
                </a:solidFill>
                <a:latin typeface="Arial" panose="020B0604020202020204" pitchFamily="34" charset="0"/>
                <a:cs typeface="Arial" panose="020B0604020202020204" pitchFamily="34" charset="0"/>
              </a:rPr>
              <a:t>c. </a:t>
            </a:r>
            <a:r>
              <a:rPr lang="en-US" altLang="en-US" sz="3600" dirty="0" err="1">
                <a:solidFill>
                  <a:prstClr val="black"/>
                </a:solidFill>
                <a:latin typeface="Arial" panose="020B0604020202020204" pitchFamily="34" charset="0"/>
                <a:cs typeface="Arial" panose="020B0604020202020204" pitchFamily="34" charset="0"/>
              </a:rPr>
              <a:t>Em</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thích</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nhất</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điều</a:t>
            </a:r>
            <a:r>
              <a:rPr lang="en-US" altLang="en-US" sz="3600" dirty="0">
                <a:solidFill>
                  <a:prstClr val="black"/>
                </a:solidFill>
                <a:latin typeface="Arial" panose="020B0604020202020204" pitchFamily="34" charset="0"/>
                <a:cs typeface="Arial" panose="020B0604020202020204" pitchFamily="34" charset="0"/>
              </a:rPr>
              <a:t> </a:t>
            </a:r>
            <a:r>
              <a:rPr lang="en-US" altLang="en-US" sz="3600" dirty="0" err="1">
                <a:solidFill>
                  <a:prstClr val="black"/>
                </a:solidFill>
                <a:latin typeface="Arial" panose="020B0604020202020204" pitchFamily="34" charset="0"/>
                <a:cs typeface="Arial" panose="020B0604020202020204" pitchFamily="34" charset="0"/>
              </a:rPr>
              <a:t>gì</a:t>
            </a:r>
            <a:r>
              <a:rPr lang="en-US" altLang="en-US" sz="3600" dirty="0">
                <a:solidFill>
                  <a:prstClr val="black"/>
                </a:solidFill>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AF9C7D43-35E0-460D-B63F-2973AA27E9CE}"/>
              </a:ext>
            </a:extLst>
          </p:cNvPr>
          <p:cNvSpPr/>
          <p:nvPr/>
        </p:nvSpPr>
        <p:spPr>
          <a:xfrm>
            <a:off x="1538906" y="159709"/>
            <a:ext cx="8998226" cy="149834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Kể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a:t>
            </a:r>
            <a:r>
              <a:rPr lang="en-US" sz="3600" dirty="0">
                <a:latin typeface="Arial" panose="020B0604020202020204" pitchFamily="34" charset="0"/>
                <a:cs typeface="Arial" panose="020B0604020202020204" pitchFamily="34" charset="0"/>
              </a:rPr>
              <a:t> </a:t>
            </a:r>
          </a:p>
          <a:p>
            <a:pPr algn="just"/>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53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ppt_w</p:attrName>
                                        </p:attrNameLst>
                                      </p:cBhvr>
                                      <p:tavLst>
                                        <p:tav tm="100000">
                                          <p:val>
                                            <p:fltVal val="0"/>
                                          </p:val>
                                        </p:tav>
                                        <p:tav>
                                          <p:val>
                                            <p:strVal val="#ppt_w"/>
                                          </p:val>
                                        </p:tav>
                                      </p:tavLst>
                                    </p:anim>
                                    <p:anim calcmode="lin" valueType="num">
                                      <p:cBhvr additive="repl">
                                        <p:cTn id="8" dur="500" fill="hold"/>
                                        <p:tgtEl>
                                          <p:spTgt spid="2"/>
                                        </p:tgtEl>
                                        <p:attrNameLst>
                                          <p:attrName>ppt_h</p:attrName>
                                        </p:attrNameLst>
                                      </p:cBhvr>
                                      <p:tavLst>
                                        <p:tav tm="100000">
                                          <p:val>
                                            <p:fltVal val="0"/>
                                          </p:val>
                                        </p:tav>
                                        <p:tav>
                                          <p:val>
                                            <p:strVal val="#ppt_h"/>
                                          </p:val>
                                        </p:tav>
                                      </p:tavLst>
                                    </p:anim>
                                    <p:animEffect transition="in" filter="fade">
                                      <p:cBhvr additive="repl">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fill="hold" nodeType="clickEffect">
                                  <p:stCondLst>
                                    <p:cond delay="0"/>
                                  </p:stCondLst>
                                  <p:childTnLst>
                                    <p:set>
                                      <p:cBhvr additive="repl">
                                        <p:cTn id="13" dur="1" fill="hold">
                                          <p:stCondLst>
                                            <p:cond delay="0"/>
                                          </p:stCondLst>
                                        </p:cTn>
                                        <p:tgtEl>
                                          <p:spTgt spid="3"/>
                                        </p:tgtEl>
                                        <p:attrNameLst>
                                          <p:attrName>style.visibility</p:attrName>
                                        </p:attrNameLst>
                                      </p:cBhvr>
                                      <p:to>
                                        <p:strVal val="visible"/>
                                      </p:to>
                                    </p:set>
                                    <p:anim calcmode="lin" valueType="num">
                                      <p:cBhvr additive="repl">
                                        <p:cTn id="14" dur="500" fill="hold"/>
                                        <p:tgtEl>
                                          <p:spTgt spid="3"/>
                                        </p:tgtEl>
                                        <p:attrNameLst>
                                          <p:attrName>ppt_w</p:attrName>
                                        </p:attrNameLst>
                                      </p:cBhvr>
                                      <p:tavLst>
                                        <p:tav tm="100000">
                                          <p:val>
                                            <p:fltVal val="0"/>
                                          </p:val>
                                        </p:tav>
                                        <p:tav>
                                          <p:val>
                                            <p:strVal val="#ppt_w"/>
                                          </p:val>
                                        </p:tav>
                                      </p:tavLst>
                                    </p:anim>
                                    <p:anim calcmode="lin" valueType="num">
                                      <p:cBhvr additive="repl">
                                        <p:cTn id="15" dur="500" fill="hold"/>
                                        <p:tgtEl>
                                          <p:spTgt spid="3"/>
                                        </p:tgtEl>
                                        <p:attrNameLst>
                                          <p:attrName>ppt_h</p:attrName>
                                        </p:attrNameLst>
                                      </p:cBhvr>
                                      <p:tavLst>
                                        <p:tav tm="100000">
                                          <p:val>
                                            <p:fltVal val="0"/>
                                          </p:val>
                                        </p:tav>
                                        <p:tav>
                                          <p:val>
                                            <p:strVal val="#ppt_h"/>
                                          </p:val>
                                        </p:tav>
                                      </p:tavLst>
                                    </p:anim>
                                    <p:animEffect transition="in" filter="fade">
                                      <p:cBhvr additive="repl">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additive="repl">
                                        <p:cTn id="20" dur="1" fill="hold">
                                          <p:stCondLst>
                                            <p:cond delay="0"/>
                                          </p:stCondLst>
                                        </p:cTn>
                                        <p:tgtEl>
                                          <p:spTgt spid="4"/>
                                        </p:tgtEl>
                                        <p:attrNameLst>
                                          <p:attrName>style.visibility</p:attrName>
                                        </p:attrNameLst>
                                      </p:cBhvr>
                                      <p:to>
                                        <p:strVal val="visible"/>
                                      </p:to>
                                    </p:set>
                                    <p:anim calcmode="lin" valueType="num">
                                      <p:cBhvr additive="repl">
                                        <p:cTn id="21" dur="500" fill="hold"/>
                                        <p:tgtEl>
                                          <p:spTgt spid="4"/>
                                        </p:tgtEl>
                                        <p:attrNameLst>
                                          <p:attrName>ppt_w</p:attrName>
                                        </p:attrNameLst>
                                      </p:cBhvr>
                                      <p:tavLst>
                                        <p:tav tm="100000">
                                          <p:val>
                                            <p:fltVal val="0"/>
                                          </p:val>
                                        </p:tav>
                                        <p:tav>
                                          <p:val>
                                            <p:strVal val="#ppt_w"/>
                                          </p:val>
                                        </p:tav>
                                      </p:tavLst>
                                    </p:anim>
                                    <p:anim calcmode="lin" valueType="num">
                                      <p:cBhvr additive="repl">
                                        <p:cTn id="22" dur="500" fill="hold"/>
                                        <p:tgtEl>
                                          <p:spTgt spid="4"/>
                                        </p:tgtEl>
                                        <p:attrNameLst>
                                          <p:attrName>ppt_h</p:attrName>
                                        </p:attrNameLst>
                                      </p:cBhvr>
                                      <p:tavLst>
                                        <p:tav tm="100000">
                                          <p:val>
                                            <p:fltVal val="0"/>
                                          </p:val>
                                        </p:tav>
                                        <p:tav>
                                          <p:val>
                                            <p:strVal val="#ppt_h"/>
                                          </p:val>
                                        </p:tav>
                                      </p:tavLst>
                                    </p:anim>
                                    <p:animEffect transition="in" filter="fade">
                                      <p:cBhvr additive="repl">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fill="hold" nodeType="clickEffect">
                                  <p:stCondLst>
                                    <p:cond delay="0"/>
                                  </p:stCondLst>
                                  <p:childTnLst>
                                    <p:set>
                                      <p:cBhvr additive="repl">
                                        <p:cTn id="27" dur="1" fill="hold">
                                          <p:stCondLst>
                                            <p:cond delay="0"/>
                                          </p:stCondLst>
                                        </p:cTn>
                                        <p:tgtEl>
                                          <p:spTgt spid="5"/>
                                        </p:tgtEl>
                                        <p:attrNameLst>
                                          <p:attrName>style.visibility</p:attrName>
                                        </p:attrNameLst>
                                      </p:cBhvr>
                                      <p:to>
                                        <p:strVal val="visible"/>
                                      </p:to>
                                    </p:set>
                                    <p:anim calcmode="lin" valueType="num">
                                      <p:cBhvr additive="repl">
                                        <p:cTn id="28" dur="500" fill="hold"/>
                                        <p:tgtEl>
                                          <p:spTgt spid="5"/>
                                        </p:tgtEl>
                                        <p:attrNameLst>
                                          <p:attrName>ppt_w</p:attrName>
                                        </p:attrNameLst>
                                      </p:cBhvr>
                                      <p:tavLst>
                                        <p:tav tm="100000">
                                          <p:val>
                                            <p:fltVal val="0"/>
                                          </p:val>
                                        </p:tav>
                                        <p:tav>
                                          <p:val>
                                            <p:strVal val="#ppt_w"/>
                                          </p:val>
                                        </p:tav>
                                      </p:tavLst>
                                    </p:anim>
                                    <p:anim calcmode="lin" valueType="num">
                                      <p:cBhvr additive="repl">
                                        <p:cTn id="29" dur="500" fill="hold"/>
                                        <p:tgtEl>
                                          <p:spTgt spid="5"/>
                                        </p:tgtEl>
                                        <p:attrNameLst>
                                          <p:attrName>ppt_h</p:attrName>
                                        </p:attrNameLst>
                                      </p:cBhvr>
                                      <p:tavLst>
                                        <p:tav tm="100000">
                                          <p:val>
                                            <p:fltVal val="0"/>
                                          </p:val>
                                        </p:tav>
                                        <p:tav>
                                          <p:val>
                                            <p:strVal val="#ppt_h"/>
                                          </p:val>
                                        </p:tav>
                                      </p:tavLst>
                                    </p:anim>
                                    <p:animEffect transition="in" filter="fade">
                                      <p:cBhvr additive="repl">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3" descr="chantrau3[1]">
            <a:extLst>
              <a:ext uri="{FF2B5EF4-FFF2-40B4-BE49-F238E27FC236}">
                <a16:creationId xmlns:a16="http://schemas.microsoft.com/office/drawing/2014/main" id="{1ADEEDF3-D786-43E9-802E-97130F45F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 y="381000"/>
            <a:ext cx="3460673" cy="2613991"/>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3" name="Picture 32" descr="getdetailimage[1]">
            <a:extLst>
              <a:ext uri="{FF2B5EF4-FFF2-40B4-BE49-F238E27FC236}">
                <a16:creationId xmlns:a16="http://schemas.microsoft.com/office/drawing/2014/main" id="{B9986617-AA69-4270-9835-83DD87081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675" y="3352800"/>
            <a:ext cx="365787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4" descr="images1272291_images1262564_anh1[1]">
            <a:extLst>
              <a:ext uri="{FF2B5EF4-FFF2-40B4-BE49-F238E27FC236}">
                <a16:creationId xmlns:a16="http://schemas.microsoft.com/office/drawing/2014/main" id="{C50E2261-0AD0-4553-9147-FA572DC1B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81000"/>
            <a:ext cx="3460673" cy="24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5" descr="lang_que_co_VN">
            <a:extLst>
              <a:ext uri="{FF2B5EF4-FFF2-40B4-BE49-F238E27FC236}">
                <a16:creationId xmlns:a16="http://schemas.microsoft.com/office/drawing/2014/main" id="{4A18E67C-038C-4FDE-BB77-0508247A2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8675" y="381000"/>
            <a:ext cx="366422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6" descr="cong_lang_6[1]">
            <a:extLst>
              <a:ext uri="{FF2B5EF4-FFF2-40B4-BE49-F238E27FC236}">
                <a16:creationId xmlns:a16="http://schemas.microsoft.com/office/drawing/2014/main" id="{0FBD57C6-6ED8-4438-8D2C-517578D8BA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49" y="3352800"/>
            <a:ext cx="346067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7" descr="Download[1]">
            <a:extLst>
              <a:ext uri="{FF2B5EF4-FFF2-40B4-BE49-F238E27FC236}">
                <a16:creationId xmlns:a16="http://schemas.microsoft.com/office/drawing/2014/main" id="{92AB82C5-DCDF-4C7F-B0CC-8BF016ADA5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429000"/>
            <a:ext cx="346067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38">
            <a:extLst>
              <a:ext uri="{FF2B5EF4-FFF2-40B4-BE49-F238E27FC236}">
                <a16:creationId xmlns:a16="http://schemas.microsoft.com/office/drawing/2014/main" id="{2F1B3344-4D4E-47F3-B453-DB3C2BD0E6CF}"/>
              </a:ext>
            </a:extLst>
          </p:cNvPr>
          <p:cNvSpPr txBox="1">
            <a:spLocks noChangeArrowheads="1"/>
          </p:cNvSpPr>
          <p:nvPr/>
        </p:nvSpPr>
        <p:spPr bwMode="auto">
          <a:xfrm>
            <a:off x="1752600" y="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endParaRPr lang="vi-VN" altLang="en-US">
              <a:solidFill>
                <a:srgbClr val="FF3300"/>
              </a:solidFill>
              <a:latin typeface=".VnTime" panose="020B7200000000000000" pitchFamily="34" charset="0"/>
            </a:endParaRPr>
          </a:p>
        </p:txBody>
      </p:sp>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B3920F9C-4CA3-4B45-BFB6-FCCD2D93B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93" y="304798"/>
            <a:ext cx="5098771" cy="288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7" name="Picture 5">
            <a:extLst>
              <a:ext uri="{FF2B5EF4-FFF2-40B4-BE49-F238E27FC236}">
                <a16:creationId xmlns:a16="http://schemas.microsoft.com/office/drawing/2014/main" id="{72E4347A-9C66-42C2-AA82-BDEE55FD2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394"/>
          <a:stretch/>
        </p:blipFill>
        <p:spPr bwMode="auto">
          <a:xfrm>
            <a:off x="6172201" y="153066"/>
            <a:ext cx="5277677" cy="303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9" name="Picture 7">
            <a:extLst>
              <a:ext uri="{FF2B5EF4-FFF2-40B4-BE49-F238E27FC236}">
                <a16:creationId xmlns:a16="http://schemas.microsoft.com/office/drawing/2014/main" id="{960F261A-AAA6-4012-8A94-ED211174A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94" y="3492080"/>
            <a:ext cx="5098770" cy="312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Picture 1">
            <a:extLst>
              <a:ext uri="{FF2B5EF4-FFF2-40B4-BE49-F238E27FC236}">
                <a16:creationId xmlns:a16="http://schemas.microsoft.com/office/drawing/2014/main" id="{E68EBB59-C15A-4040-9E84-B2AED3BC3610}"/>
              </a:ext>
            </a:extLst>
          </p:cNvPr>
          <p:cNvPicPr>
            <a:picLocks noChangeAspect="1"/>
          </p:cNvPicPr>
          <p:nvPr/>
        </p:nvPicPr>
        <p:blipFill>
          <a:blip r:embed="rId5"/>
          <a:stretch>
            <a:fillRect/>
          </a:stretch>
        </p:blipFill>
        <p:spPr>
          <a:xfrm>
            <a:off x="6274904" y="3492080"/>
            <a:ext cx="5174974" cy="3124201"/>
          </a:xfrm>
          <a:prstGeom prst="rect">
            <a:avLst/>
          </a:prstGeom>
        </p:spPr>
      </p:pic>
    </p:spTree>
  </p:cSld>
  <p:clrMapOvr>
    <a:masterClrMapping/>
  </p:clrMapOvr>
  <p:transition>
    <p:strips dir="rd"/>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708389897"/>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ikwxge3a">
      <a:majorFont>
        <a:latin typeface="思源黑体 CN Medium"/>
        <a:ea typeface="思源黑体 CN Medium"/>
        <a:cs typeface=""/>
      </a:majorFont>
      <a:minorFont>
        <a:latin typeface="思源黑体 CN Medium"/>
        <a:ea typeface="思源黑体 CN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00B0F8"/>
      </a:accent1>
      <a:accent2>
        <a:srgbClr val="ED3587"/>
      </a:accent2>
      <a:accent3>
        <a:srgbClr val="6CAD4F"/>
      </a:accent3>
      <a:accent4>
        <a:srgbClr val="F4A61E"/>
      </a:accent4>
      <a:accent5>
        <a:srgbClr val="9E238E"/>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A20F94-CBB1-47FE-B5FC-C2F2275E8DAA}"/>
</file>

<file path=customXml/itemProps2.xml><?xml version="1.0" encoding="utf-8"?>
<ds:datastoreItem xmlns:ds="http://schemas.openxmlformats.org/officeDocument/2006/customXml" ds:itemID="{A5442699-90EC-4291-8D92-C25D5A3C0630}"/>
</file>

<file path=customXml/itemProps3.xml><?xml version="1.0" encoding="utf-8"?>
<ds:datastoreItem xmlns:ds="http://schemas.openxmlformats.org/officeDocument/2006/customXml" ds:itemID="{AAF3EEB0-6AFA-488A-9333-E2E15B6087B1}"/>
</file>

<file path=docProps/app.xml><?xml version="1.0" encoding="utf-8"?>
<Properties xmlns="http://schemas.openxmlformats.org/officeDocument/2006/extended-properties" xmlns:vt="http://schemas.openxmlformats.org/officeDocument/2006/docPropsVTypes">
  <TotalTime>92</TotalTime>
  <Words>1455</Words>
  <Application>Microsoft Office PowerPoint</Application>
  <PresentationFormat>Widescreen</PresentationFormat>
  <Paragraphs>88</Paragraphs>
  <Slides>25</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等线</vt:lpstr>
      <vt:lpstr>等线 Light</vt:lpstr>
      <vt:lpstr>맑은 고딕</vt:lpstr>
      <vt:lpstr>.VnTime</vt:lpstr>
      <vt:lpstr>a song for jennifer</vt:lpstr>
      <vt:lpstr>Arial</vt:lpstr>
      <vt:lpstr>Calibri</vt:lpstr>
      <vt:lpstr>ITC Avant Garde Std Bk</vt:lpstr>
      <vt:lpstr>Wingdings</vt:lpstr>
      <vt:lpstr>思源黑体 CN Medium</vt:lpstr>
      <vt:lpstr>1_Office Theme</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Đường phố</vt:lpstr>
      <vt:lpstr>PowerPoint Presentation</vt:lpstr>
      <vt:lpstr>PowerPoint Presentation</vt:lpstr>
      <vt:lpstr>Tòa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Ngô Thị Hạnh</dc:creator>
  <cp:lastModifiedBy>Ngô Thị Hạnh</cp:lastModifiedBy>
  <cp:revision>29</cp:revision>
  <dcterms:created xsi:type="dcterms:W3CDTF">2021-11-22T16:11:41Z</dcterms:created>
  <dcterms:modified xsi:type="dcterms:W3CDTF">2021-12-05T09:18:54Z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