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1" r:id="rId3"/>
    <p:sldId id="267" r:id="rId4"/>
    <p:sldId id="269" r:id="rId5"/>
    <p:sldId id="260" r:id="rId6"/>
    <p:sldId id="272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577C-CC75-4935-AE18-61D2F3DC5245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D53D-8AF8-4343-B394-868A2C87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6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5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7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0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4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6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3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75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0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81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9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7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9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69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5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0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997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4066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509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41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8746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9402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068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038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2691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115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8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5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6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8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2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56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3ADD-EE49-4F8B-906E-C19F316D3E9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2" r:id="rId3"/>
    <p:sldLayoutId id="2147483681" r:id="rId4"/>
    <p:sldLayoutId id="2147483670" r:id="rId5"/>
    <p:sldLayoutId id="2147483665" r:id="rId6"/>
    <p:sldLayoutId id="2147483650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69" r:id="rId18"/>
    <p:sldLayoutId id="2147483668" r:id="rId19"/>
    <p:sldLayoutId id="2147483667" r:id="rId20"/>
    <p:sldLayoutId id="2147483666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143000" y="2901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581400" y="1371600"/>
            <a:ext cx="1739403" cy="1005761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34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19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102 - 103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5194" y="609601"/>
            <a:ext cx="4800994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HỌC KÌ 1</a:t>
            </a:r>
            <a:endParaRPr lang="vi-VN" sz="43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447800"/>
            <a:ext cx="8809703" cy="2743199"/>
            <a:chOff x="258097" y="1914117"/>
            <a:chExt cx="8458200" cy="1828800"/>
          </a:xfrm>
        </p:grpSpPr>
        <p:sp>
          <p:nvSpPr>
            <p:cNvPr id="24" name="Rounded Rectangle 23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17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CÁC SỐ 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Cloud 25"/>
          <p:cNvSpPr/>
          <p:nvPr/>
        </p:nvSpPr>
        <p:spPr>
          <a:xfrm rot="449068">
            <a:off x="113447" y="132219"/>
            <a:ext cx="3007788" cy="1938644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TextBox 26"/>
          <p:cNvSpPr txBox="1"/>
          <p:nvPr/>
        </p:nvSpPr>
        <p:spPr>
          <a:xfrm>
            <a:off x="1142999" y="599367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/>
              <a:t>5</a:t>
            </a:r>
            <a:endParaRPr lang="vi-VN" sz="10000" b="1" dirty="0"/>
          </a:p>
        </p:txBody>
      </p:sp>
      <p:sp>
        <p:nvSpPr>
          <p:cNvPr id="28" name="Rectangle 27"/>
          <p:cNvSpPr/>
          <p:nvPr/>
        </p:nvSpPr>
        <p:spPr>
          <a:xfrm rot="789568">
            <a:off x="609685" y="715699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5314866" cy="56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0"/>
            <a:ext cx="254923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2400" y="1143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1219200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027" y="1246497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8382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43630" y="167244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2641" y="207154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2641" y="248689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3729138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2525" y="4144489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95567" y="5012992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4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0" y="76200"/>
            <a:ext cx="609600" cy="6075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941047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4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315200" y="4114800"/>
            <a:ext cx="1226127" cy="1688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32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914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05984" y="1056583"/>
            <a:ext cx="1818216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838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6042" y="2514600"/>
            <a:ext cx="2472079" cy="914400"/>
            <a:chOff x="381000" y="2514600"/>
            <a:chExt cx="2472079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6        8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5744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521" y="2514600"/>
            <a:ext cx="2472079" cy="914400"/>
            <a:chOff x="3352800" y="2514600"/>
            <a:chExt cx="2472079" cy="914400"/>
          </a:xfrm>
        </p:grpSpPr>
        <p:sp>
          <p:nvSpPr>
            <p:cNvPr id="11" name="Rounded Rectangle 10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      9 - 1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00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3321" y="2514600"/>
            <a:ext cx="2472079" cy="914400"/>
            <a:chOff x="6443321" y="2514600"/>
            <a:chExt cx="2472079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      8 + 2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86600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042" y="4442087"/>
            <a:ext cx="2472079" cy="914400"/>
            <a:chOff x="381000" y="2514600"/>
            <a:chExt cx="2472079" cy="914400"/>
          </a:xfrm>
          <a:solidFill>
            <a:srgbClr val="66FF66"/>
          </a:solidFill>
        </p:grpSpPr>
        <p:sp>
          <p:nvSpPr>
            <p:cNvPr id="17" name="Rounded Rectangle 16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       7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502392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71521" y="4442087"/>
            <a:ext cx="2472079" cy="914400"/>
            <a:chOff x="3352800" y="2514600"/>
            <a:chExt cx="2472079" cy="914400"/>
          </a:xfrm>
          <a:solidFill>
            <a:srgbClr val="66FF66"/>
          </a:solidFill>
        </p:grpSpPr>
        <p:sp>
          <p:nvSpPr>
            <p:cNvPr id="20" name="Rounded Rectangle 19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1        8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01911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43321" y="4442087"/>
            <a:ext cx="2472079" cy="914400"/>
            <a:chOff x="6443321" y="2514600"/>
            <a:chExt cx="2472079" cy="914400"/>
          </a:xfrm>
          <a:solidFill>
            <a:srgbClr val="66FF66"/>
          </a:solidFill>
        </p:grpSpPr>
        <p:sp>
          <p:nvSpPr>
            <p:cNvPr id="23" name="Rounded Rectangle 22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0        2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57720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340" y="2735253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1140" y="2725578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53884" y="270908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" y="4653901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464422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e)</a:t>
            </a:r>
            <a:endParaRPr lang="vi-VN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4627734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g)</a:t>
            </a:r>
            <a:endParaRPr lang="vi-VN" sz="26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46584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30411" y="2638425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75871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9067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22127" y="4567424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9142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56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09364" cy="69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666497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90802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119</Words>
  <Application>Microsoft Office PowerPoint</Application>
  <PresentationFormat>On-screen Show (4:3)</PresentationFormat>
  <Paragraphs>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HP001 5H</vt:lpstr>
      <vt:lpstr>.VnAvant</vt:lpstr>
      <vt:lpstr>Arial</vt:lpstr>
      <vt:lpstr>Arial-SGK-TV</vt:lpstr>
      <vt:lpstr>Calibri</vt:lpstr>
      <vt:lpstr>HP-168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19</cp:revision>
  <dcterms:created xsi:type="dcterms:W3CDTF">2020-08-23T02:14:42Z</dcterms:created>
  <dcterms:modified xsi:type="dcterms:W3CDTF">2021-12-26T14:35:42Z</dcterms:modified>
</cp:coreProperties>
</file>