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258" r:id="rId3"/>
    <p:sldId id="300" r:id="rId4"/>
    <p:sldId id="261" r:id="rId5"/>
    <p:sldId id="301" r:id="rId6"/>
    <p:sldId id="302" r:id="rId7"/>
    <p:sldId id="257" r:id="rId8"/>
    <p:sldId id="260" r:id="rId9"/>
    <p:sldId id="303" r:id="rId10"/>
    <p:sldId id="304" r:id="rId11"/>
    <p:sldId id="305" r:id="rId12"/>
    <p:sldId id="259" r:id="rId13"/>
    <p:sldId id="306" r:id="rId14"/>
    <p:sldId id="307" r:id="rId15"/>
    <p:sldId id="309" r:id="rId16"/>
    <p:sldId id="268" r:id="rId17"/>
    <p:sldId id="267" r:id="rId18"/>
    <p:sldId id="275" r:id="rId19"/>
  </p:sldIdLst>
  <p:sldSz cx="9144000" cy="5143500" type="screen16x9"/>
  <p:notesSz cx="6858000" cy="9144000"/>
  <p:embeddedFontLst>
    <p:embeddedFont>
      <p:font typeface="Baloo 2" panose="020B0604020202020204" charset="0"/>
      <p:regular r:id="rId21"/>
      <p:bold r:id="rId22"/>
    </p:embeddedFont>
    <p:embeddedFont>
      <p:font typeface="Pangolin" panose="00000500000000000000" charset="0"/>
      <p:regular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9E715-9967-4D4F-B12E-C787C09BA7B2}">
  <a:tblStyle styleId="{69C9E715-9967-4D4F-B12E-C787C09BA7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51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2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905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033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46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09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17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90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20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0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72" r:id="rId5"/>
    <p:sldLayoutId id="2147483652" r:id="rId6"/>
    <p:sldLayoutId id="2147483653" r:id="rId7"/>
    <p:sldLayoutId id="2147483654" r:id="rId8"/>
    <p:sldLayoutId id="2147483655" r:id="rId9"/>
    <p:sldLayoutId id="2147483658" r:id="rId10"/>
    <p:sldLayoutId id="2147483659" r:id="rId11"/>
    <p:sldLayoutId id="2147483660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187651" y="2567220"/>
            <a:ext cx="4804895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/>
              <a:t>Thân cây</a:t>
            </a:r>
            <a:endParaRPr sz="8800" dirty="0"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219250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834102" y="594091"/>
            <a:ext cx="7226383" cy="3860507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638376" y="363466"/>
            <a:ext cx="7226383" cy="3860507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2349901" y="3873894"/>
            <a:ext cx="4035928" cy="9056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2335555" y="3980761"/>
            <a:ext cx="4035926" cy="71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FF0000"/>
                </a:solidFill>
              </a:rPr>
              <a:t>- Kết luận -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803256" y="1155834"/>
            <a:ext cx="6896621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“- Có loại cây thân gỗ (nhãn, xoài,…), có loại cây thân thảo (lúa, rau muống,…).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 </a:t>
            </a:r>
            <a:r>
              <a:rPr lang="en" sz="3200" dirty="0" smtClean="0"/>
              <a:t>- Cây su hào có thân phình to thành củ.</a:t>
            </a:r>
            <a:r>
              <a:rPr lang="en" sz="3200" dirty="0" smtClean="0"/>
              <a:t>”</a:t>
            </a:r>
            <a:endParaRPr sz="3200" dirty="0"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47487" y="83266"/>
            <a:ext cx="1512965" cy="1194282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22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86937" y="1120348"/>
            <a:ext cx="2975502" cy="1864735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5397367" y="987688"/>
            <a:ext cx="3440897" cy="2092607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87270" y="984708"/>
            <a:ext cx="867284" cy="867284"/>
            <a:chOff x="3396900" y="1151250"/>
            <a:chExt cx="867284" cy="867284"/>
          </a:xfrm>
        </p:grpSpPr>
        <p:sp>
          <p:nvSpPr>
            <p:cNvPr id="402" name="Google Shape;402;p31"/>
            <p:cNvSpPr/>
            <p:nvPr/>
          </p:nvSpPr>
          <p:spPr>
            <a:xfrm>
              <a:off x="3396900" y="1151250"/>
              <a:ext cx="867284" cy="86728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31"/>
            <p:cNvGrpSpPr/>
            <p:nvPr/>
          </p:nvGrpSpPr>
          <p:grpSpPr>
            <a:xfrm>
              <a:off x="3587595" y="1360793"/>
              <a:ext cx="485880" cy="448193"/>
              <a:chOff x="712875" y="2205450"/>
              <a:chExt cx="233675" cy="215550"/>
            </a:xfrm>
          </p:grpSpPr>
          <p:sp>
            <p:nvSpPr>
              <p:cNvPr id="405" name="Google Shape;405;p31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120599" y="352193"/>
            <a:ext cx="867284" cy="867284"/>
            <a:chOff x="7600075" y="1151250"/>
            <a:chExt cx="867284" cy="867284"/>
          </a:xfrm>
        </p:grpSpPr>
        <p:sp>
          <p:nvSpPr>
            <p:cNvPr id="403" name="Google Shape;403;p31"/>
            <p:cNvSpPr/>
            <p:nvPr/>
          </p:nvSpPr>
          <p:spPr>
            <a:xfrm>
              <a:off x="7600075" y="1151250"/>
              <a:ext cx="867284" cy="86728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31"/>
            <p:cNvGrpSpPr/>
            <p:nvPr/>
          </p:nvGrpSpPr>
          <p:grpSpPr>
            <a:xfrm>
              <a:off x="7790767" y="1360823"/>
              <a:ext cx="485880" cy="448141"/>
              <a:chOff x="751275" y="1814050"/>
              <a:chExt cx="233675" cy="215525"/>
            </a:xfrm>
          </p:grpSpPr>
          <p:sp>
            <p:nvSpPr>
              <p:cNvPr id="411" name="Google Shape;411;p31"/>
              <p:cNvSpPr/>
              <p:nvPr/>
            </p:nvSpPr>
            <p:spPr>
              <a:xfrm>
                <a:off x="765850" y="1830700"/>
                <a:ext cx="203325" cy="183700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751275" y="1814050"/>
                <a:ext cx="233675" cy="2155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1" extrusionOk="0">
                    <a:moveTo>
                      <a:pt x="3215" y="7192"/>
                    </a:moveTo>
                    <a:cubicBezTo>
                      <a:pt x="2917" y="7192"/>
                      <a:pt x="2620" y="7215"/>
                      <a:pt x="2346" y="7096"/>
                    </a:cubicBezTo>
                    <a:cubicBezTo>
                      <a:pt x="2298" y="7084"/>
                      <a:pt x="2251" y="7084"/>
                      <a:pt x="2203" y="7084"/>
                    </a:cubicBezTo>
                    <a:cubicBezTo>
                      <a:pt x="1929" y="7096"/>
                      <a:pt x="1703" y="6977"/>
                      <a:pt x="1465" y="6894"/>
                    </a:cubicBezTo>
                    <a:cubicBezTo>
                      <a:pt x="1405" y="6870"/>
                      <a:pt x="1346" y="6834"/>
                      <a:pt x="1298" y="6811"/>
                    </a:cubicBezTo>
                    <a:cubicBezTo>
                      <a:pt x="929" y="6715"/>
                      <a:pt x="667" y="6489"/>
                      <a:pt x="429" y="6203"/>
                    </a:cubicBezTo>
                    <a:cubicBezTo>
                      <a:pt x="262" y="6013"/>
                      <a:pt x="131" y="5787"/>
                      <a:pt x="131" y="5525"/>
                    </a:cubicBezTo>
                    <a:cubicBezTo>
                      <a:pt x="131" y="5441"/>
                      <a:pt x="119" y="5358"/>
                      <a:pt x="84" y="5299"/>
                    </a:cubicBezTo>
                    <a:cubicBezTo>
                      <a:pt x="12" y="5144"/>
                      <a:pt x="12" y="5001"/>
                      <a:pt x="12" y="4846"/>
                    </a:cubicBezTo>
                    <a:cubicBezTo>
                      <a:pt x="12" y="4334"/>
                      <a:pt x="12" y="3810"/>
                      <a:pt x="24" y="3274"/>
                    </a:cubicBezTo>
                    <a:cubicBezTo>
                      <a:pt x="24" y="3024"/>
                      <a:pt x="0" y="2762"/>
                      <a:pt x="131" y="2524"/>
                    </a:cubicBezTo>
                    <a:cubicBezTo>
                      <a:pt x="155" y="2489"/>
                      <a:pt x="143" y="2405"/>
                      <a:pt x="155" y="2334"/>
                    </a:cubicBezTo>
                    <a:cubicBezTo>
                      <a:pt x="179" y="2262"/>
                      <a:pt x="155" y="2167"/>
                      <a:pt x="191" y="2108"/>
                    </a:cubicBezTo>
                    <a:cubicBezTo>
                      <a:pt x="381" y="1774"/>
                      <a:pt x="429" y="1358"/>
                      <a:pt x="727" y="1072"/>
                    </a:cubicBezTo>
                    <a:cubicBezTo>
                      <a:pt x="846" y="786"/>
                      <a:pt x="1108" y="655"/>
                      <a:pt x="1370" y="560"/>
                    </a:cubicBezTo>
                    <a:cubicBezTo>
                      <a:pt x="1703" y="441"/>
                      <a:pt x="2048" y="262"/>
                      <a:pt x="2441" y="310"/>
                    </a:cubicBezTo>
                    <a:cubicBezTo>
                      <a:pt x="2465" y="310"/>
                      <a:pt x="2513" y="310"/>
                      <a:pt x="2560" y="298"/>
                    </a:cubicBezTo>
                    <a:cubicBezTo>
                      <a:pt x="2739" y="191"/>
                      <a:pt x="2929" y="226"/>
                      <a:pt x="3120" y="203"/>
                    </a:cubicBezTo>
                    <a:cubicBezTo>
                      <a:pt x="3227" y="203"/>
                      <a:pt x="3334" y="203"/>
                      <a:pt x="3417" y="179"/>
                    </a:cubicBezTo>
                    <a:cubicBezTo>
                      <a:pt x="4263" y="0"/>
                      <a:pt x="5120" y="48"/>
                      <a:pt x="5977" y="48"/>
                    </a:cubicBezTo>
                    <a:cubicBezTo>
                      <a:pt x="6025" y="48"/>
                      <a:pt x="6049" y="48"/>
                      <a:pt x="6096" y="60"/>
                    </a:cubicBezTo>
                    <a:cubicBezTo>
                      <a:pt x="6382" y="179"/>
                      <a:pt x="6680" y="143"/>
                      <a:pt x="6977" y="143"/>
                    </a:cubicBezTo>
                    <a:cubicBezTo>
                      <a:pt x="7442" y="167"/>
                      <a:pt x="7859" y="286"/>
                      <a:pt x="8228" y="548"/>
                    </a:cubicBezTo>
                    <a:cubicBezTo>
                      <a:pt x="8406" y="679"/>
                      <a:pt x="8597" y="834"/>
                      <a:pt x="8775" y="965"/>
                    </a:cubicBezTo>
                    <a:cubicBezTo>
                      <a:pt x="8823" y="1012"/>
                      <a:pt x="8882" y="1060"/>
                      <a:pt x="8906" y="1096"/>
                    </a:cubicBezTo>
                    <a:cubicBezTo>
                      <a:pt x="9132" y="1489"/>
                      <a:pt x="9347" y="1870"/>
                      <a:pt x="9323" y="2346"/>
                    </a:cubicBezTo>
                    <a:cubicBezTo>
                      <a:pt x="9311" y="2691"/>
                      <a:pt x="9323" y="3036"/>
                      <a:pt x="9323" y="3394"/>
                    </a:cubicBezTo>
                    <a:cubicBezTo>
                      <a:pt x="9323" y="3894"/>
                      <a:pt x="9323" y="4417"/>
                      <a:pt x="9240" y="4929"/>
                    </a:cubicBezTo>
                    <a:cubicBezTo>
                      <a:pt x="9144" y="5429"/>
                      <a:pt x="8990" y="5918"/>
                      <a:pt x="8716" y="6358"/>
                    </a:cubicBezTo>
                    <a:cubicBezTo>
                      <a:pt x="8537" y="6632"/>
                      <a:pt x="8299" y="6811"/>
                      <a:pt x="7930" y="6811"/>
                    </a:cubicBezTo>
                    <a:cubicBezTo>
                      <a:pt x="7692" y="6799"/>
                      <a:pt x="7454" y="6858"/>
                      <a:pt x="7204" y="6894"/>
                    </a:cubicBezTo>
                    <a:lnTo>
                      <a:pt x="7204" y="7084"/>
                    </a:lnTo>
                    <a:cubicBezTo>
                      <a:pt x="7216" y="7144"/>
                      <a:pt x="7227" y="7203"/>
                      <a:pt x="7263" y="7263"/>
                    </a:cubicBezTo>
                    <a:cubicBezTo>
                      <a:pt x="7358" y="7549"/>
                      <a:pt x="7501" y="7823"/>
                      <a:pt x="7704" y="8061"/>
                    </a:cubicBezTo>
                    <a:cubicBezTo>
                      <a:pt x="7823" y="8204"/>
                      <a:pt x="7799" y="8323"/>
                      <a:pt x="7680" y="8442"/>
                    </a:cubicBezTo>
                    <a:cubicBezTo>
                      <a:pt x="7585" y="8525"/>
                      <a:pt x="7501" y="8573"/>
                      <a:pt x="7382" y="8585"/>
                    </a:cubicBezTo>
                    <a:cubicBezTo>
                      <a:pt x="7085" y="8620"/>
                      <a:pt x="6799" y="8561"/>
                      <a:pt x="6549" y="8394"/>
                    </a:cubicBezTo>
                    <a:cubicBezTo>
                      <a:pt x="6275" y="8216"/>
                      <a:pt x="6013" y="8061"/>
                      <a:pt x="5727" y="7882"/>
                    </a:cubicBezTo>
                    <a:cubicBezTo>
                      <a:pt x="5430" y="7692"/>
                      <a:pt x="5108" y="7549"/>
                      <a:pt x="4953" y="7192"/>
                    </a:cubicBezTo>
                    <a:close/>
                    <a:moveTo>
                      <a:pt x="6870" y="7799"/>
                    </a:moveTo>
                    <a:cubicBezTo>
                      <a:pt x="6716" y="7501"/>
                      <a:pt x="6680" y="7180"/>
                      <a:pt x="6596" y="6858"/>
                    </a:cubicBezTo>
                    <a:cubicBezTo>
                      <a:pt x="6573" y="6799"/>
                      <a:pt x="6573" y="6727"/>
                      <a:pt x="6573" y="6668"/>
                    </a:cubicBezTo>
                    <a:cubicBezTo>
                      <a:pt x="6573" y="6453"/>
                      <a:pt x="6668" y="6358"/>
                      <a:pt x="6870" y="6334"/>
                    </a:cubicBezTo>
                    <a:cubicBezTo>
                      <a:pt x="6966" y="6322"/>
                      <a:pt x="7049" y="6322"/>
                      <a:pt x="7144" y="6334"/>
                    </a:cubicBezTo>
                    <a:cubicBezTo>
                      <a:pt x="7430" y="6382"/>
                      <a:pt x="7692" y="6299"/>
                      <a:pt x="7966" y="6239"/>
                    </a:cubicBezTo>
                    <a:cubicBezTo>
                      <a:pt x="8025" y="6215"/>
                      <a:pt x="8085" y="6191"/>
                      <a:pt x="8120" y="6144"/>
                    </a:cubicBezTo>
                    <a:cubicBezTo>
                      <a:pt x="8180" y="6084"/>
                      <a:pt x="8228" y="6001"/>
                      <a:pt x="8275" y="5918"/>
                    </a:cubicBezTo>
                    <a:cubicBezTo>
                      <a:pt x="8454" y="5560"/>
                      <a:pt x="8597" y="5191"/>
                      <a:pt x="8644" y="4810"/>
                    </a:cubicBezTo>
                    <a:cubicBezTo>
                      <a:pt x="8692" y="4453"/>
                      <a:pt x="8716" y="4096"/>
                      <a:pt x="8740" y="3739"/>
                    </a:cubicBezTo>
                    <a:cubicBezTo>
                      <a:pt x="8751" y="3286"/>
                      <a:pt x="8740" y="2846"/>
                      <a:pt x="8751" y="2393"/>
                    </a:cubicBezTo>
                    <a:cubicBezTo>
                      <a:pt x="8763" y="2048"/>
                      <a:pt x="8621" y="1786"/>
                      <a:pt x="8466" y="1500"/>
                    </a:cubicBezTo>
                    <a:cubicBezTo>
                      <a:pt x="8454" y="1489"/>
                      <a:pt x="8442" y="1453"/>
                      <a:pt x="8418" y="1441"/>
                    </a:cubicBezTo>
                    <a:cubicBezTo>
                      <a:pt x="8061" y="1191"/>
                      <a:pt x="7728" y="881"/>
                      <a:pt x="7263" y="822"/>
                    </a:cubicBezTo>
                    <a:cubicBezTo>
                      <a:pt x="7097" y="798"/>
                      <a:pt x="6930" y="798"/>
                      <a:pt x="6763" y="798"/>
                    </a:cubicBezTo>
                    <a:cubicBezTo>
                      <a:pt x="6525" y="798"/>
                      <a:pt x="6311" y="798"/>
                      <a:pt x="6084" y="727"/>
                    </a:cubicBezTo>
                    <a:cubicBezTo>
                      <a:pt x="5977" y="703"/>
                      <a:pt x="5858" y="679"/>
                      <a:pt x="5739" y="679"/>
                    </a:cubicBezTo>
                    <a:cubicBezTo>
                      <a:pt x="5072" y="667"/>
                      <a:pt x="4418" y="667"/>
                      <a:pt x="3763" y="786"/>
                    </a:cubicBezTo>
                    <a:cubicBezTo>
                      <a:pt x="3632" y="822"/>
                      <a:pt x="3477" y="798"/>
                      <a:pt x="3346" y="798"/>
                    </a:cubicBezTo>
                    <a:cubicBezTo>
                      <a:pt x="3120" y="798"/>
                      <a:pt x="2917" y="786"/>
                      <a:pt x="2703" y="857"/>
                    </a:cubicBezTo>
                    <a:cubicBezTo>
                      <a:pt x="2644" y="881"/>
                      <a:pt x="2584" y="881"/>
                      <a:pt x="2513" y="881"/>
                    </a:cubicBezTo>
                    <a:cubicBezTo>
                      <a:pt x="2120" y="881"/>
                      <a:pt x="1798" y="1024"/>
                      <a:pt x="1465" y="1227"/>
                    </a:cubicBezTo>
                    <a:cubicBezTo>
                      <a:pt x="1310" y="1310"/>
                      <a:pt x="1227" y="1500"/>
                      <a:pt x="1131" y="1667"/>
                    </a:cubicBezTo>
                    <a:cubicBezTo>
                      <a:pt x="1024" y="1846"/>
                      <a:pt x="953" y="2036"/>
                      <a:pt x="858" y="2215"/>
                    </a:cubicBezTo>
                    <a:cubicBezTo>
                      <a:pt x="846" y="2251"/>
                      <a:pt x="810" y="2286"/>
                      <a:pt x="810" y="2322"/>
                    </a:cubicBezTo>
                    <a:cubicBezTo>
                      <a:pt x="834" y="2643"/>
                      <a:pt x="655" y="2965"/>
                      <a:pt x="679" y="3310"/>
                    </a:cubicBezTo>
                    <a:cubicBezTo>
                      <a:pt x="691" y="3644"/>
                      <a:pt x="715" y="3989"/>
                      <a:pt x="679" y="4334"/>
                    </a:cubicBezTo>
                    <a:cubicBezTo>
                      <a:pt x="655" y="4703"/>
                      <a:pt x="739" y="5060"/>
                      <a:pt x="834" y="5418"/>
                    </a:cubicBezTo>
                    <a:cubicBezTo>
                      <a:pt x="917" y="5787"/>
                      <a:pt x="1167" y="6061"/>
                      <a:pt x="1560" y="6191"/>
                    </a:cubicBezTo>
                    <a:cubicBezTo>
                      <a:pt x="1846" y="6287"/>
                      <a:pt x="2108" y="6394"/>
                      <a:pt x="2405" y="6382"/>
                    </a:cubicBezTo>
                    <a:cubicBezTo>
                      <a:pt x="3060" y="6584"/>
                      <a:pt x="3715" y="6477"/>
                      <a:pt x="4382" y="6501"/>
                    </a:cubicBezTo>
                    <a:lnTo>
                      <a:pt x="4846" y="6501"/>
                    </a:lnTo>
                    <a:cubicBezTo>
                      <a:pt x="5037" y="6501"/>
                      <a:pt x="5192" y="6596"/>
                      <a:pt x="5299" y="6751"/>
                    </a:cubicBezTo>
                    <a:cubicBezTo>
                      <a:pt x="5358" y="6846"/>
                      <a:pt x="5394" y="6930"/>
                      <a:pt x="5453" y="7013"/>
                    </a:cubicBezTo>
                    <a:cubicBezTo>
                      <a:pt x="5537" y="7144"/>
                      <a:pt x="5632" y="7215"/>
                      <a:pt x="5775" y="7275"/>
                    </a:cubicBezTo>
                    <a:cubicBezTo>
                      <a:pt x="6025" y="7370"/>
                      <a:pt x="6227" y="7525"/>
                      <a:pt x="6442" y="7692"/>
                    </a:cubicBezTo>
                    <a:cubicBezTo>
                      <a:pt x="6585" y="7811"/>
                      <a:pt x="6751" y="7906"/>
                      <a:pt x="6989" y="8025"/>
                    </a:cubicBezTo>
                    <a:cubicBezTo>
                      <a:pt x="6918" y="7894"/>
                      <a:pt x="6906" y="7846"/>
                      <a:pt x="6870" y="7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795925" y="1891125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631" y="1203"/>
                    </a:moveTo>
                    <a:cubicBezTo>
                      <a:pt x="810" y="1203"/>
                      <a:pt x="1000" y="1203"/>
                      <a:pt x="1143" y="1073"/>
                    </a:cubicBezTo>
                    <a:cubicBezTo>
                      <a:pt x="1417" y="822"/>
                      <a:pt x="1381" y="370"/>
                      <a:pt x="1072" y="180"/>
                    </a:cubicBezTo>
                    <a:cubicBezTo>
                      <a:pt x="798" y="1"/>
                      <a:pt x="405" y="49"/>
                      <a:pt x="191" y="287"/>
                    </a:cubicBezTo>
                    <a:cubicBezTo>
                      <a:pt x="36" y="441"/>
                      <a:pt x="0" y="822"/>
                      <a:pt x="107" y="1001"/>
                    </a:cubicBezTo>
                    <a:cubicBezTo>
                      <a:pt x="167" y="1096"/>
                      <a:pt x="250" y="1180"/>
                      <a:pt x="369" y="1192"/>
                    </a:cubicBezTo>
                    <a:cubicBezTo>
                      <a:pt x="465" y="1192"/>
                      <a:pt x="548" y="1192"/>
                      <a:pt x="631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1"/>
              <p:cNvSpPr/>
              <p:nvPr/>
            </p:nvSpPr>
            <p:spPr>
              <a:xfrm>
                <a:off x="847125" y="1888750"/>
                <a:ext cx="35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6" extrusionOk="0">
                    <a:moveTo>
                      <a:pt x="679" y="1191"/>
                    </a:moveTo>
                    <a:cubicBezTo>
                      <a:pt x="917" y="1215"/>
                      <a:pt x="1107" y="1132"/>
                      <a:pt x="1238" y="941"/>
                    </a:cubicBezTo>
                    <a:cubicBezTo>
                      <a:pt x="1417" y="691"/>
                      <a:pt x="1358" y="298"/>
                      <a:pt x="1107" y="144"/>
                    </a:cubicBezTo>
                    <a:cubicBezTo>
                      <a:pt x="881" y="1"/>
                      <a:pt x="631" y="1"/>
                      <a:pt x="405" y="96"/>
                    </a:cubicBezTo>
                    <a:cubicBezTo>
                      <a:pt x="155" y="203"/>
                      <a:pt x="0" y="775"/>
                      <a:pt x="167" y="1001"/>
                    </a:cubicBezTo>
                    <a:cubicBezTo>
                      <a:pt x="215" y="1072"/>
                      <a:pt x="298" y="1120"/>
                      <a:pt x="381" y="1156"/>
                    </a:cubicBezTo>
                    <a:cubicBezTo>
                      <a:pt x="465" y="1179"/>
                      <a:pt x="572" y="1179"/>
                      <a:pt x="679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907550" y="1889650"/>
                <a:ext cx="29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263" extrusionOk="0">
                    <a:moveTo>
                      <a:pt x="0" y="524"/>
                    </a:moveTo>
                    <a:lnTo>
                      <a:pt x="0" y="762"/>
                    </a:lnTo>
                    <a:cubicBezTo>
                      <a:pt x="60" y="1179"/>
                      <a:pt x="381" y="1262"/>
                      <a:pt x="667" y="1132"/>
                    </a:cubicBezTo>
                    <a:cubicBezTo>
                      <a:pt x="1119" y="941"/>
                      <a:pt x="1191" y="489"/>
                      <a:pt x="917" y="167"/>
                    </a:cubicBezTo>
                    <a:cubicBezTo>
                      <a:pt x="846" y="72"/>
                      <a:pt x="738" y="12"/>
                      <a:pt x="619" y="12"/>
                    </a:cubicBezTo>
                    <a:cubicBezTo>
                      <a:pt x="536" y="12"/>
                      <a:pt x="441" y="0"/>
                      <a:pt x="357" y="12"/>
                    </a:cubicBezTo>
                    <a:cubicBezTo>
                      <a:pt x="143" y="24"/>
                      <a:pt x="48" y="131"/>
                      <a:pt x="0" y="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6" name="Google Shape;416;p31"/>
          <p:cNvSpPr/>
          <p:nvPr/>
        </p:nvSpPr>
        <p:spPr>
          <a:xfrm rot="2006702">
            <a:off x="765181" y="391980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5" y="407786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1"/>
          </p:nvPr>
        </p:nvSpPr>
        <p:spPr>
          <a:xfrm>
            <a:off x="126945" y="1503974"/>
            <a:ext cx="2750029" cy="11720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>
                <a:solidFill>
                  <a:srgbClr val="FF0000"/>
                </a:solidFill>
              </a:rPr>
              <a:t>Câu hỏi 1:</a:t>
            </a:r>
            <a:r>
              <a:rPr lang="en" sz="2400" dirty="0" smtClean="0">
                <a:solidFill>
                  <a:srgbClr val="FF0000"/>
                </a:solidFill>
              </a:rPr>
              <a:t> </a:t>
            </a:r>
            <a:r>
              <a:rPr lang="en" sz="2400" dirty="0" smtClean="0"/>
              <a:t>Rạch thử vào thân cây, con thấy gì?</a:t>
            </a:r>
            <a:endParaRPr sz="2400"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ubTitle" idx="3"/>
          </p:nvPr>
        </p:nvSpPr>
        <p:spPr>
          <a:xfrm>
            <a:off x="5353192" y="1123652"/>
            <a:ext cx="3569766" cy="16836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>
                <a:solidFill>
                  <a:srgbClr val="FF0000"/>
                </a:solidFill>
              </a:rPr>
              <a:t>Câu hỏi 2:</a:t>
            </a:r>
            <a:r>
              <a:rPr lang="en" sz="2400" dirty="0" smtClean="0"/>
              <a:t> Sau mỗi lần nhặt rau giúp mẹ, tại sao móng tay (đầu ngón tay) lại bị đen?</a:t>
            </a:r>
            <a:endParaRPr sz="2400" dirty="0"/>
          </a:p>
        </p:txBody>
      </p:sp>
      <p:sp>
        <p:nvSpPr>
          <p:cNvPr id="31" name="Google Shape;418;p31"/>
          <p:cNvSpPr txBox="1">
            <a:spLocks/>
          </p:cNvSpPr>
          <p:nvPr/>
        </p:nvSpPr>
        <p:spPr>
          <a:xfrm>
            <a:off x="1354846" y="300205"/>
            <a:ext cx="5343133" cy="81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000" dirty="0" err="1" smtClean="0"/>
              <a:t>Chức</a:t>
            </a:r>
            <a:r>
              <a:rPr lang="en-GB" sz="4000" dirty="0" smtClean="0"/>
              <a:t> </a:t>
            </a:r>
            <a:r>
              <a:rPr lang="en-GB" sz="4000" dirty="0" err="1" smtClean="0"/>
              <a:t>năng</a:t>
            </a:r>
            <a:r>
              <a:rPr lang="en-GB" sz="4000" dirty="0" smtClean="0"/>
              <a:t> </a:t>
            </a:r>
            <a:r>
              <a:rPr lang="en-GB" sz="4000" dirty="0" err="1" smtClean="0"/>
              <a:t>của</a:t>
            </a:r>
            <a:r>
              <a:rPr lang="en-GB" sz="4000" dirty="0" smtClean="0"/>
              <a:t> </a:t>
            </a:r>
            <a:r>
              <a:rPr lang="en-GB" sz="4000" dirty="0" err="1" smtClean="0"/>
              <a:t>thân</a:t>
            </a:r>
            <a:r>
              <a:rPr lang="en-GB" sz="4000" dirty="0" smtClean="0"/>
              <a:t> </a:t>
            </a:r>
            <a:r>
              <a:rPr lang="en-GB" sz="4000" dirty="0" err="1" smtClean="0"/>
              <a:t>cây</a:t>
            </a:r>
            <a:endParaRPr lang="en-GB" sz="4000" dirty="0"/>
          </a:p>
        </p:txBody>
      </p:sp>
      <p:sp>
        <p:nvSpPr>
          <p:cNvPr id="32" name="Google Shape;379;p30"/>
          <p:cNvSpPr/>
          <p:nvPr/>
        </p:nvSpPr>
        <p:spPr>
          <a:xfrm>
            <a:off x="126945" y="4623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82;p30"/>
          <p:cNvSpPr txBox="1">
            <a:spLocks/>
          </p:cNvSpPr>
          <p:nvPr/>
        </p:nvSpPr>
        <p:spPr>
          <a:xfrm>
            <a:off x="298498" y="398506"/>
            <a:ext cx="851993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" sz="4000" b="1" dirty="0" smtClean="0">
                <a:latin typeface="Pangolin" panose="00000500000000000000" charset="0"/>
              </a:rPr>
              <a:t>02</a:t>
            </a:r>
            <a:endParaRPr lang="en" sz="4000" b="1" dirty="0">
              <a:latin typeface="Pangolin" panose="00000500000000000000" charset="0"/>
            </a:endParaRPr>
          </a:p>
        </p:txBody>
      </p:sp>
      <p:grpSp>
        <p:nvGrpSpPr>
          <p:cNvPr id="34" name="Google Shape;399;p31"/>
          <p:cNvGrpSpPr/>
          <p:nvPr/>
        </p:nvGrpSpPr>
        <p:grpSpPr>
          <a:xfrm>
            <a:off x="1776130" y="2809570"/>
            <a:ext cx="4500564" cy="2390381"/>
            <a:chOff x="1448913" y="909170"/>
            <a:chExt cx="6173500" cy="3424034"/>
          </a:xfrm>
        </p:grpSpPr>
        <p:sp>
          <p:nvSpPr>
            <p:cNvPr id="35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421;p31"/>
          <p:cNvSpPr txBox="1">
            <a:spLocks noGrp="1"/>
          </p:cNvSpPr>
          <p:nvPr>
            <p:ph type="subTitle" idx="3"/>
          </p:nvPr>
        </p:nvSpPr>
        <p:spPr>
          <a:xfrm>
            <a:off x="2032219" y="2985231"/>
            <a:ext cx="4105416" cy="16836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>
                <a:solidFill>
                  <a:srgbClr val="FF0000"/>
                </a:solidFill>
              </a:rPr>
              <a:t>Câu hỏi 3:</a:t>
            </a:r>
            <a:r>
              <a:rPr lang="en" sz="2400" dirty="0" smtClean="0"/>
              <a:t> Bấm một ngọn cây nhưng không làm đứt rời khỏi thân. Vài ngày sau, con thấy ngọn cây thế nào?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091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build="p"/>
      <p:bldP spid="421" grpId="0" build="p"/>
      <p:bldP spid="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42: Thân cây ( tiếp theo)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881" r="48283" b="3032"/>
          <a:stretch/>
        </p:blipFill>
        <p:spPr bwMode="auto">
          <a:xfrm>
            <a:off x="237254" y="822347"/>
            <a:ext cx="4399327" cy="360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952287" y="1400159"/>
            <a:ext cx="3743603" cy="18953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</a:rPr>
              <a:t>Câu 1:</a:t>
            </a:r>
            <a:r>
              <a:rPr lang="en" sz="3200" dirty="0" smtClean="0"/>
              <a:t> Rạch vào thân cây thấy nhựa cây chảy ra.</a:t>
            </a:r>
            <a:endParaRPr sz="3200"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916326" y="526276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3482101" y="2282561"/>
            <a:ext cx="1534718" cy="9032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ững ai không nên ăn rau muống, rau ngót và rau dền?-Sức khỏe đời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10790" b="925"/>
          <a:stretch/>
        </p:blipFill>
        <p:spPr bwMode="auto">
          <a:xfrm>
            <a:off x="413645" y="844905"/>
            <a:ext cx="3863393" cy="3333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952287" y="1400159"/>
            <a:ext cx="3743603" cy="18953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</a:rPr>
              <a:t>Câu 2:</a:t>
            </a:r>
            <a:r>
              <a:rPr lang="en" sz="3200" dirty="0" smtClean="0"/>
              <a:t> Móng tay (đầu ngón tay) bị nhựa cây dính vào.</a:t>
            </a:r>
            <a:endParaRPr sz="3200"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916326" y="526276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3086100" y="2282561"/>
            <a:ext cx="1930719" cy="3234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0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ài 42: Thân cây ( tiếp theo)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4" t="21006" r="1052" b="2768"/>
          <a:stretch/>
        </p:blipFill>
        <p:spPr bwMode="auto">
          <a:xfrm>
            <a:off x="227644" y="889752"/>
            <a:ext cx="4622087" cy="3764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954063" y="1681222"/>
            <a:ext cx="4086348" cy="1647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 smtClean="0">
                <a:solidFill>
                  <a:srgbClr val="FF0000"/>
                </a:solidFill>
              </a:rPr>
              <a:t>Câu 3:</a:t>
            </a:r>
            <a:r>
              <a:rPr lang="en" sz="3200" dirty="0" smtClean="0"/>
              <a:t> Ngọn cây bị héo vì </a:t>
            </a:r>
            <a:r>
              <a:rPr lang="en-GB" sz="3200" dirty="0" err="1" smtClean="0"/>
              <a:t>không</a:t>
            </a:r>
            <a:r>
              <a:rPr lang="en-GB" sz="3200" dirty="0" smtClean="0"/>
              <a:t> </a:t>
            </a:r>
            <a:r>
              <a:rPr lang="en-GB" sz="3200" dirty="0" err="1"/>
              <a:t>nhận</a:t>
            </a:r>
            <a:r>
              <a:rPr lang="en-GB" sz="3200" dirty="0"/>
              <a:t> </a:t>
            </a:r>
            <a:r>
              <a:rPr lang="en-GB" sz="3200" dirty="0" err="1"/>
              <a:t>đủ</a:t>
            </a:r>
            <a:r>
              <a:rPr lang="en-GB" sz="3200" dirty="0"/>
              <a:t> </a:t>
            </a:r>
            <a:r>
              <a:rPr lang="en-GB" sz="3200" dirty="0" err="1"/>
              <a:t>nhựa</a:t>
            </a:r>
            <a:r>
              <a:rPr lang="en-GB" sz="3200" dirty="0"/>
              <a:t> </a:t>
            </a:r>
            <a:r>
              <a:rPr lang="en-GB" sz="3200" dirty="0" err="1"/>
              <a:t>cây</a:t>
            </a:r>
            <a:r>
              <a:rPr lang="en-GB" sz="3200" dirty="0"/>
              <a:t> </a:t>
            </a:r>
            <a:r>
              <a:rPr lang="en-GB" sz="3200" dirty="0" err="1"/>
              <a:t>để</a:t>
            </a:r>
            <a:r>
              <a:rPr lang="en-GB" sz="3200" dirty="0"/>
              <a:t> </a:t>
            </a:r>
            <a:r>
              <a:rPr lang="en-GB" sz="3200" dirty="0" err="1"/>
              <a:t>duy</a:t>
            </a:r>
            <a:r>
              <a:rPr lang="en-GB" sz="3200" dirty="0"/>
              <a:t> </a:t>
            </a:r>
            <a:r>
              <a:rPr lang="en-GB" sz="3200" dirty="0" err="1"/>
              <a:t>trì</a:t>
            </a:r>
            <a:r>
              <a:rPr lang="en-GB" sz="3200" dirty="0"/>
              <a:t> </a:t>
            </a:r>
            <a:r>
              <a:rPr lang="en-GB" sz="3200" dirty="0" err="1"/>
              <a:t>sự</a:t>
            </a:r>
            <a:r>
              <a:rPr lang="en-GB" sz="3200" dirty="0"/>
              <a:t> </a:t>
            </a:r>
            <a:r>
              <a:rPr lang="en-GB" sz="3200" dirty="0" err="1"/>
              <a:t>sống</a:t>
            </a:r>
            <a:r>
              <a:rPr lang="en" sz="3200" dirty="0" smtClean="0"/>
              <a:t>.</a:t>
            </a:r>
            <a:endParaRPr sz="3200"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23312" y="-7365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4249460" y="455851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811524" y="3521752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2538687" y="2228850"/>
            <a:ext cx="2478132" cy="537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834102" y="594091"/>
            <a:ext cx="7226383" cy="3860507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638376" y="363466"/>
            <a:ext cx="7226383" cy="3860507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2349901" y="3873894"/>
            <a:ext cx="4035928" cy="9056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2335555" y="3980761"/>
            <a:ext cx="4035926" cy="71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FF0000"/>
                </a:solidFill>
              </a:rPr>
              <a:t>- Kết luận -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850032" y="1121950"/>
            <a:ext cx="6820416" cy="2474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sz="3600" dirty="0" smtClean="0"/>
              <a:t>“</a:t>
            </a:r>
            <a:r>
              <a:rPr lang="en-GB" sz="3600" dirty="0" err="1" smtClean="0"/>
              <a:t>Một</a:t>
            </a:r>
            <a:r>
              <a:rPr lang="en-GB" sz="3600" dirty="0" smtClean="0"/>
              <a:t> </a:t>
            </a:r>
            <a:r>
              <a:rPr lang="en-GB" sz="3600" dirty="0" err="1"/>
              <a:t>trong</a:t>
            </a:r>
            <a:r>
              <a:rPr lang="en-GB" sz="3600" dirty="0"/>
              <a:t> </a:t>
            </a:r>
            <a:r>
              <a:rPr lang="en-GB" sz="3600" dirty="0" err="1"/>
              <a:t>những</a:t>
            </a:r>
            <a:r>
              <a:rPr lang="en-GB" sz="3600" dirty="0"/>
              <a:t> </a:t>
            </a:r>
            <a:r>
              <a:rPr lang="en-GB" sz="3600" dirty="0" err="1"/>
              <a:t>chức</a:t>
            </a:r>
            <a:r>
              <a:rPr lang="en-GB" sz="3600" dirty="0"/>
              <a:t> </a:t>
            </a:r>
            <a:r>
              <a:rPr lang="en-GB" sz="3600" dirty="0" err="1"/>
              <a:t>năng</a:t>
            </a:r>
            <a:r>
              <a:rPr lang="en-GB" sz="3600" dirty="0"/>
              <a:t> </a:t>
            </a:r>
            <a:r>
              <a:rPr lang="en-GB" sz="3600" dirty="0" err="1"/>
              <a:t>của</a:t>
            </a:r>
            <a:r>
              <a:rPr lang="en-GB" sz="3600" dirty="0"/>
              <a:t> </a:t>
            </a:r>
            <a:r>
              <a:rPr lang="en-GB" sz="3600" dirty="0" err="1"/>
              <a:t>thân</a:t>
            </a:r>
            <a:r>
              <a:rPr lang="en-GB" sz="3600" dirty="0"/>
              <a:t> </a:t>
            </a:r>
            <a:r>
              <a:rPr lang="en-GB" sz="3600" dirty="0" err="1"/>
              <a:t>cây</a:t>
            </a:r>
            <a:r>
              <a:rPr lang="en-GB" sz="3600" dirty="0"/>
              <a:t> </a:t>
            </a:r>
            <a:r>
              <a:rPr lang="en-GB" sz="3600" dirty="0" err="1"/>
              <a:t>là</a:t>
            </a:r>
            <a:r>
              <a:rPr lang="en-GB" sz="3600" dirty="0"/>
              <a:t>: </a:t>
            </a:r>
            <a:r>
              <a:rPr lang="en-GB" sz="3600" dirty="0" err="1"/>
              <a:t>vận</a:t>
            </a:r>
            <a:r>
              <a:rPr lang="en-GB" sz="3600" dirty="0"/>
              <a:t> </a:t>
            </a:r>
            <a:r>
              <a:rPr lang="en-GB" sz="3600" dirty="0" err="1"/>
              <a:t>chuyển</a:t>
            </a:r>
            <a:r>
              <a:rPr lang="en-GB" sz="3600" dirty="0"/>
              <a:t> </a:t>
            </a:r>
            <a:r>
              <a:rPr lang="en-GB" sz="3600" dirty="0" err="1"/>
              <a:t>nhựa</a:t>
            </a:r>
            <a:r>
              <a:rPr lang="en-GB" sz="3600" dirty="0"/>
              <a:t> </a:t>
            </a:r>
            <a:r>
              <a:rPr lang="en-GB" sz="3600" dirty="0" err="1"/>
              <a:t>từ</a:t>
            </a:r>
            <a:r>
              <a:rPr lang="en-GB" sz="3600" dirty="0"/>
              <a:t> </a:t>
            </a:r>
            <a:r>
              <a:rPr lang="en-GB" sz="3600" dirty="0" err="1"/>
              <a:t>rễ</a:t>
            </a:r>
            <a:r>
              <a:rPr lang="en-GB" sz="3600" dirty="0"/>
              <a:t> </a:t>
            </a:r>
            <a:r>
              <a:rPr lang="en-GB" sz="3600" dirty="0" err="1"/>
              <a:t>lên</a:t>
            </a:r>
            <a:r>
              <a:rPr lang="en-GB" sz="3600" dirty="0"/>
              <a:t> </a:t>
            </a:r>
            <a:r>
              <a:rPr lang="en-GB" sz="3600" dirty="0" err="1"/>
              <a:t>lá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từ</a:t>
            </a:r>
            <a:r>
              <a:rPr lang="en-GB" sz="3600" dirty="0"/>
              <a:t> </a:t>
            </a:r>
            <a:r>
              <a:rPr lang="en-GB" sz="3600" dirty="0" err="1"/>
              <a:t>lá</a:t>
            </a:r>
            <a:r>
              <a:rPr lang="en-GB" sz="3600" dirty="0"/>
              <a:t> </a:t>
            </a:r>
            <a:r>
              <a:rPr lang="en-GB" sz="3600" dirty="0" err="1"/>
              <a:t>đi</a:t>
            </a:r>
            <a:r>
              <a:rPr lang="en-GB" sz="3600" dirty="0"/>
              <a:t> </a:t>
            </a:r>
            <a:r>
              <a:rPr lang="en-GB" sz="3600" dirty="0" err="1"/>
              <a:t>khắp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bộ</a:t>
            </a:r>
            <a:r>
              <a:rPr lang="en-GB" sz="3600" dirty="0"/>
              <a:t> </a:t>
            </a:r>
            <a:r>
              <a:rPr lang="en-GB" sz="3600" dirty="0" err="1"/>
              <a:t>phận</a:t>
            </a:r>
            <a:r>
              <a:rPr lang="en-GB" sz="3600" dirty="0"/>
              <a:t> </a:t>
            </a:r>
            <a:r>
              <a:rPr lang="en-GB" sz="3600" dirty="0" err="1"/>
              <a:t>của</a:t>
            </a:r>
            <a:r>
              <a:rPr lang="en-GB" sz="3600" dirty="0"/>
              <a:t> </a:t>
            </a:r>
            <a:r>
              <a:rPr lang="en-GB" sz="3600" dirty="0" err="1"/>
              <a:t>cây</a:t>
            </a:r>
            <a:r>
              <a:rPr lang="en-GB" sz="3600" dirty="0"/>
              <a:t> </a:t>
            </a:r>
            <a:r>
              <a:rPr lang="en-GB" sz="3600" dirty="0" err="1"/>
              <a:t>để</a:t>
            </a:r>
            <a:r>
              <a:rPr lang="en-GB" sz="3600" dirty="0"/>
              <a:t> </a:t>
            </a:r>
            <a:r>
              <a:rPr lang="en-GB" sz="3600" dirty="0" err="1"/>
              <a:t>nuôi</a:t>
            </a:r>
            <a:r>
              <a:rPr lang="en-GB" sz="3600" dirty="0"/>
              <a:t> </a:t>
            </a:r>
            <a:r>
              <a:rPr lang="en-GB" sz="3600" dirty="0" err="1"/>
              <a:t>cây</a:t>
            </a:r>
            <a:r>
              <a:rPr lang="en" sz="3600" dirty="0" smtClean="0"/>
              <a:t>.</a:t>
            </a:r>
            <a:r>
              <a:rPr lang="en" sz="3600" dirty="0" smtClean="0"/>
              <a:t>”</a:t>
            </a:r>
            <a:endParaRPr sz="3600" dirty="0"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47487" y="83266"/>
            <a:ext cx="1512965" cy="1194282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11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 Loại Gỗ Làm Bàn Ghế Tốt Nhất Có Thể Bạn Chưa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5" y="1288003"/>
            <a:ext cx="2371678" cy="16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1" name="Google Shape;671;p37"/>
          <p:cNvSpPr/>
          <p:nvPr/>
        </p:nvSpPr>
        <p:spPr>
          <a:xfrm>
            <a:off x="3626502" y="1893073"/>
            <a:ext cx="2145000" cy="1876800"/>
          </a:xfrm>
          <a:prstGeom prst="roundRect">
            <a:avLst>
              <a:gd name="adj" fmla="val 22932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7"/>
          <p:cNvSpPr/>
          <p:nvPr/>
        </p:nvSpPr>
        <p:spPr>
          <a:xfrm>
            <a:off x="3499502" y="2055348"/>
            <a:ext cx="2145000" cy="1876800"/>
          </a:xfrm>
          <a:prstGeom prst="roundRect">
            <a:avLst>
              <a:gd name="adj" fmla="val 229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7"/>
          <p:cNvSpPr txBox="1">
            <a:spLocks noGrp="1"/>
          </p:cNvSpPr>
          <p:nvPr>
            <p:ph type="subTitle" idx="4294967295"/>
          </p:nvPr>
        </p:nvSpPr>
        <p:spPr>
          <a:xfrm>
            <a:off x="2394422" y="1758169"/>
            <a:ext cx="1081410" cy="501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Pangolin"/>
                <a:ea typeface="Pangolin"/>
                <a:cs typeface="Pangolin"/>
                <a:sym typeface="Pangolin"/>
              </a:rPr>
              <a:t>1</a:t>
            </a:r>
            <a:endParaRPr sz="3600" b="1" dirty="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6" name="Google Shape;676;p37"/>
          <p:cNvSpPr txBox="1">
            <a:spLocks noGrp="1"/>
          </p:cNvSpPr>
          <p:nvPr>
            <p:ph type="subTitle" idx="4294967295"/>
          </p:nvPr>
        </p:nvSpPr>
        <p:spPr>
          <a:xfrm>
            <a:off x="2743788" y="3727363"/>
            <a:ext cx="476524" cy="474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Pangolin"/>
                <a:ea typeface="Pangolin"/>
                <a:cs typeface="Pangolin"/>
                <a:sym typeface="Pangolin"/>
              </a:rPr>
              <a:t>4</a:t>
            </a:r>
            <a:endParaRPr sz="3600" b="1" dirty="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78" name="Google Shape;678;p37"/>
          <p:cNvSpPr txBox="1">
            <a:spLocks noGrp="1"/>
          </p:cNvSpPr>
          <p:nvPr>
            <p:ph type="subTitle" idx="4294967295"/>
          </p:nvPr>
        </p:nvSpPr>
        <p:spPr>
          <a:xfrm>
            <a:off x="5916695" y="1702913"/>
            <a:ext cx="535815" cy="647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Pangolin"/>
                <a:ea typeface="Pangolin"/>
                <a:cs typeface="Pangolin"/>
                <a:sym typeface="Pangolin"/>
              </a:rPr>
              <a:t>2</a:t>
            </a:r>
            <a:endParaRPr sz="3600" b="1" dirty="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80" name="Google Shape;680;p37"/>
          <p:cNvSpPr txBox="1">
            <a:spLocks noGrp="1"/>
          </p:cNvSpPr>
          <p:nvPr>
            <p:ph type="subTitle" idx="4294967295"/>
          </p:nvPr>
        </p:nvSpPr>
        <p:spPr>
          <a:xfrm>
            <a:off x="5859213" y="3661927"/>
            <a:ext cx="641088" cy="605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Pangolin"/>
                <a:ea typeface="Pangolin"/>
                <a:cs typeface="Pangolin"/>
                <a:sym typeface="Pangolin"/>
              </a:rPr>
              <a:t>3</a:t>
            </a:r>
            <a:endParaRPr sz="3600" b="1" dirty="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82" name="Google Shape;682;p37"/>
          <p:cNvSpPr/>
          <p:nvPr/>
        </p:nvSpPr>
        <p:spPr>
          <a:xfrm>
            <a:off x="3210044" y="1848705"/>
            <a:ext cx="572692" cy="57269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7"/>
          <p:cNvSpPr/>
          <p:nvPr/>
        </p:nvSpPr>
        <p:spPr>
          <a:xfrm>
            <a:off x="3210013" y="3565998"/>
            <a:ext cx="572692" cy="57281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7"/>
          <p:cNvSpPr/>
          <p:nvPr/>
        </p:nvSpPr>
        <p:spPr>
          <a:xfrm>
            <a:off x="5361300" y="1848685"/>
            <a:ext cx="572692" cy="57269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7"/>
          <p:cNvSpPr/>
          <p:nvPr/>
        </p:nvSpPr>
        <p:spPr>
          <a:xfrm>
            <a:off x="5361288" y="3565999"/>
            <a:ext cx="572692" cy="57281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7"/>
          <p:cNvGrpSpPr/>
          <p:nvPr/>
        </p:nvGrpSpPr>
        <p:grpSpPr>
          <a:xfrm>
            <a:off x="3692336" y="2350520"/>
            <a:ext cx="1759329" cy="1286465"/>
            <a:chOff x="3348925" y="3556225"/>
            <a:chExt cx="776300" cy="567650"/>
          </a:xfrm>
        </p:grpSpPr>
        <p:sp>
          <p:nvSpPr>
            <p:cNvPr id="687" name="Google Shape;687;p37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37"/>
          <p:cNvGrpSpPr/>
          <p:nvPr/>
        </p:nvGrpSpPr>
        <p:grpSpPr>
          <a:xfrm>
            <a:off x="3318338" y="3661588"/>
            <a:ext cx="356025" cy="381625"/>
            <a:chOff x="3943625" y="1931025"/>
            <a:chExt cx="356025" cy="381625"/>
          </a:xfrm>
        </p:grpSpPr>
        <p:sp>
          <p:nvSpPr>
            <p:cNvPr id="699" name="Google Shape;699;p37"/>
            <p:cNvSpPr/>
            <p:nvPr/>
          </p:nvSpPr>
          <p:spPr>
            <a:xfrm>
              <a:off x="3962675" y="1955725"/>
              <a:ext cx="319125" cy="339025"/>
            </a:xfrm>
            <a:custGeom>
              <a:avLst/>
              <a:gdLst/>
              <a:ahLst/>
              <a:cxnLst/>
              <a:rect l="l" t="t" r="r" b="b"/>
              <a:pathLst>
                <a:path w="12765" h="13561" extrusionOk="0">
                  <a:moveTo>
                    <a:pt x="4692" y="1"/>
                  </a:moveTo>
                  <a:cubicBezTo>
                    <a:pt x="4561" y="132"/>
                    <a:pt x="4621" y="298"/>
                    <a:pt x="4561" y="429"/>
                  </a:cubicBezTo>
                  <a:cubicBezTo>
                    <a:pt x="4371" y="941"/>
                    <a:pt x="4299" y="1465"/>
                    <a:pt x="4216" y="1977"/>
                  </a:cubicBezTo>
                  <a:cubicBezTo>
                    <a:pt x="4204" y="2060"/>
                    <a:pt x="4192" y="2144"/>
                    <a:pt x="4132" y="2179"/>
                  </a:cubicBezTo>
                  <a:cubicBezTo>
                    <a:pt x="3918" y="2310"/>
                    <a:pt x="3775" y="2501"/>
                    <a:pt x="3537" y="2608"/>
                  </a:cubicBezTo>
                  <a:cubicBezTo>
                    <a:pt x="3001" y="2834"/>
                    <a:pt x="2525" y="3156"/>
                    <a:pt x="2049" y="3465"/>
                  </a:cubicBezTo>
                  <a:cubicBezTo>
                    <a:pt x="1942" y="3549"/>
                    <a:pt x="1846" y="3632"/>
                    <a:pt x="1763" y="3727"/>
                  </a:cubicBezTo>
                  <a:cubicBezTo>
                    <a:pt x="1394" y="4203"/>
                    <a:pt x="1013" y="4656"/>
                    <a:pt x="787" y="5239"/>
                  </a:cubicBezTo>
                  <a:cubicBezTo>
                    <a:pt x="715" y="5430"/>
                    <a:pt x="596" y="5597"/>
                    <a:pt x="513" y="5775"/>
                  </a:cubicBezTo>
                  <a:cubicBezTo>
                    <a:pt x="430" y="6001"/>
                    <a:pt x="322" y="6228"/>
                    <a:pt x="263" y="6466"/>
                  </a:cubicBezTo>
                  <a:cubicBezTo>
                    <a:pt x="120" y="7073"/>
                    <a:pt x="1" y="7692"/>
                    <a:pt x="37" y="8335"/>
                  </a:cubicBezTo>
                  <a:cubicBezTo>
                    <a:pt x="60" y="8537"/>
                    <a:pt x="37" y="8740"/>
                    <a:pt x="37" y="8954"/>
                  </a:cubicBezTo>
                  <a:cubicBezTo>
                    <a:pt x="60" y="9907"/>
                    <a:pt x="418" y="10680"/>
                    <a:pt x="1168" y="11276"/>
                  </a:cubicBezTo>
                  <a:cubicBezTo>
                    <a:pt x="1311" y="11371"/>
                    <a:pt x="1453" y="11478"/>
                    <a:pt x="1573" y="11597"/>
                  </a:cubicBezTo>
                  <a:cubicBezTo>
                    <a:pt x="1882" y="11931"/>
                    <a:pt x="2263" y="12169"/>
                    <a:pt x="2656" y="12359"/>
                  </a:cubicBezTo>
                  <a:cubicBezTo>
                    <a:pt x="3061" y="12538"/>
                    <a:pt x="3489" y="12705"/>
                    <a:pt x="3882" y="12907"/>
                  </a:cubicBezTo>
                  <a:cubicBezTo>
                    <a:pt x="4323" y="13157"/>
                    <a:pt x="4799" y="13324"/>
                    <a:pt x="5287" y="13419"/>
                  </a:cubicBezTo>
                  <a:cubicBezTo>
                    <a:pt x="5502" y="13455"/>
                    <a:pt x="5704" y="13538"/>
                    <a:pt x="5930" y="13550"/>
                  </a:cubicBezTo>
                  <a:cubicBezTo>
                    <a:pt x="6168" y="13550"/>
                    <a:pt x="6406" y="13560"/>
                    <a:pt x="6645" y="13560"/>
                  </a:cubicBezTo>
                  <a:cubicBezTo>
                    <a:pt x="6978" y="13560"/>
                    <a:pt x="7311" y="13540"/>
                    <a:pt x="7645" y="13443"/>
                  </a:cubicBezTo>
                  <a:cubicBezTo>
                    <a:pt x="7930" y="13347"/>
                    <a:pt x="8240" y="13324"/>
                    <a:pt x="8502" y="13157"/>
                  </a:cubicBezTo>
                  <a:cubicBezTo>
                    <a:pt x="8585" y="13121"/>
                    <a:pt x="8669" y="13097"/>
                    <a:pt x="8740" y="13074"/>
                  </a:cubicBezTo>
                  <a:cubicBezTo>
                    <a:pt x="9062" y="13002"/>
                    <a:pt x="9335" y="12847"/>
                    <a:pt x="9597" y="12669"/>
                  </a:cubicBezTo>
                  <a:cubicBezTo>
                    <a:pt x="9847" y="12502"/>
                    <a:pt x="10097" y="12324"/>
                    <a:pt x="10347" y="12169"/>
                  </a:cubicBezTo>
                  <a:cubicBezTo>
                    <a:pt x="10633" y="11990"/>
                    <a:pt x="10883" y="11788"/>
                    <a:pt x="11062" y="11490"/>
                  </a:cubicBezTo>
                  <a:cubicBezTo>
                    <a:pt x="11109" y="11407"/>
                    <a:pt x="11205" y="11347"/>
                    <a:pt x="11264" y="11276"/>
                  </a:cubicBezTo>
                  <a:cubicBezTo>
                    <a:pt x="11383" y="11121"/>
                    <a:pt x="11514" y="10990"/>
                    <a:pt x="11598" y="10835"/>
                  </a:cubicBezTo>
                  <a:cubicBezTo>
                    <a:pt x="11895" y="10359"/>
                    <a:pt x="12193" y="9883"/>
                    <a:pt x="12479" y="9407"/>
                  </a:cubicBezTo>
                  <a:cubicBezTo>
                    <a:pt x="12610" y="9192"/>
                    <a:pt x="12693" y="8930"/>
                    <a:pt x="12693" y="8668"/>
                  </a:cubicBezTo>
                  <a:cubicBezTo>
                    <a:pt x="12693" y="8061"/>
                    <a:pt x="12705" y="7466"/>
                    <a:pt x="12705" y="6847"/>
                  </a:cubicBezTo>
                  <a:cubicBezTo>
                    <a:pt x="12764" y="6585"/>
                    <a:pt x="12753" y="6335"/>
                    <a:pt x="12633" y="6097"/>
                  </a:cubicBezTo>
                  <a:cubicBezTo>
                    <a:pt x="12574" y="5954"/>
                    <a:pt x="12562" y="5811"/>
                    <a:pt x="12526" y="5680"/>
                  </a:cubicBezTo>
                  <a:cubicBezTo>
                    <a:pt x="12502" y="5573"/>
                    <a:pt x="12502" y="5477"/>
                    <a:pt x="12455" y="5382"/>
                  </a:cubicBezTo>
                  <a:cubicBezTo>
                    <a:pt x="12348" y="5096"/>
                    <a:pt x="12229" y="4811"/>
                    <a:pt x="12110" y="4549"/>
                  </a:cubicBezTo>
                  <a:cubicBezTo>
                    <a:pt x="12086" y="4465"/>
                    <a:pt x="12038" y="4394"/>
                    <a:pt x="11979" y="4323"/>
                  </a:cubicBezTo>
                  <a:cubicBezTo>
                    <a:pt x="11681" y="3942"/>
                    <a:pt x="11383" y="3572"/>
                    <a:pt x="11038" y="3263"/>
                  </a:cubicBezTo>
                  <a:cubicBezTo>
                    <a:pt x="10871" y="3108"/>
                    <a:pt x="10728" y="2977"/>
                    <a:pt x="10514" y="2870"/>
                  </a:cubicBezTo>
                  <a:cubicBezTo>
                    <a:pt x="10395" y="2810"/>
                    <a:pt x="10264" y="2727"/>
                    <a:pt x="10181" y="2620"/>
                  </a:cubicBezTo>
                  <a:cubicBezTo>
                    <a:pt x="9978" y="2418"/>
                    <a:pt x="9728" y="2275"/>
                    <a:pt x="9478" y="2215"/>
                  </a:cubicBezTo>
                  <a:cubicBezTo>
                    <a:pt x="9121" y="2132"/>
                    <a:pt x="8776" y="2001"/>
                    <a:pt x="8407" y="1917"/>
                  </a:cubicBezTo>
                  <a:cubicBezTo>
                    <a:pt x="8160" y="1878"/>
                    <a:pt x="7915" y="1867"/>
                    <a:pt x="7671" y="1867"/>
                  </a:cubicBezTo>
                  <a:cubicBezTo>
                    <a:pt x="7373" y="1867"/>
                    <a:pt x="7077" y="1883"/>
                    <a:pt x="6778" y="1883"/>
                  </a:cubicBezTo>
                  <a:cubicBezTo>
                    <a:pt x="6729" y="1883"/>
                    <a:pt x="6681" y="1883"/>
                    <a:pt x="6633" y="1882"/>
                  </a:cubicBezTo>
                  <a:cubicBezTo>
                    <a:pt x="6573" y="1882"/>
                    <a:pt x="6526" y="1906"/>
                    <a:pt x="6466" y="1917"/>
                  </a:cubicBezTo>
                  <a:cubicBezTo>
                    <a:pt x="6352" y="1952"/>
                    <a:pt x="6251" y="1969"/>
                    <a:pt x="6159" y="1969"/>
                  </a:cubicBezTo>
                  <a:cubicBezTo>
                    <a:pt x="5867" y="1969"/>
                    <a:pt x="5677" y="1795"/>
                    <a:pt x="5514" y="1441"/>
                  </a:cubicBezTo>
                  <a:cubicBezTo>
                    <a:pt x="5287" y="953"/>
                    <a:pt x="5097" y="429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3943625" y="1931025"/>
              <a:ext cx="356025" cy="381625"/>
            </a:xfrm>
            <a:custGeom>
              <a:avLst/>
              <a:gdLst/>
              <a:ahLst/>
              <a:cxnLst/>
              <a:rect l="l" t="t" r="r" b="b"/>
              <a:pathLst>
                <a:path w="14241" h="15265" extrusionOk="0">
                  <a:moveTo>
                    <a:pt x="4359" y="2917"/>
                  </a:moveTo>
                  <a:cubicBezTo>
                    <a:pt x="4406" y="2584"/>
                    <a:pt x="4454" y="2274"/>
                    <a:pt x="4513" y="1965"/>
                  </a:cubicBezTo>
                  <a:cubicBezTo>
                    <a:pt x="4513" y="1917"/>
                    <a:pt x="4525" y="1870"/>
                    <a:pt x="4537" y="1822"/>
                  </a:cubicBezTo>
                  <a:cubicBezTo>
                    <a:pt x="4692" y="1346"/>
                    <a:pt x="4835" y="870"/>
                    <a:pt x="5002" y="393"/>
                  </a:cubicBezTo>
                  <a:cubicBezTo>
                    <a:pt x="5025" y="298"/>
                    <a:pt x="5121" y="203"/>
                    <a:pt x="5204" y="131"/>
                  </a:cubicBezTo>
                  <a:cubicBezTo>
                    <a:pt x="5359" y="12"/>
                    <a:pt x="5525" y="0"/>
                    <a:pt x="5680" y="96"/>
                  </a:cubicBezTo>
                  <a:cubicBezTo>
                    <a:pt x="5847" y="203"/>
                    <a:pt x="5978" y="334"/>
                    <a:pt x="6025" y="536"/>
                  </a:cubicBezTo>
                  <a:cubicBezTo>
                    <a:pt x="6085" y="739"/>
                    <a:pt x="6204" y="917"/>
                    <a:pt x="6359" y="1084"/>
                  </a:cubicBezTo>
                  <a:cubicBezTo>
                    <a:pt x="6442" y="1167"/>
                    <a:pt x="6490" y="1310"/>
                    <a:pt x="6537" y="1429"/>
                  </a:cubicBezTo>
                  <a:cubicBezTo>
                    <a:pt x="6633" y="1667"/>
                    <a:pt x="6740" y="1882"/>
                    <a:pt x="6859" y="2120"/>
                  </a:cubicBezTo>
                  <a:cubicBezTo>
                    <a:pt x="7502" y="2060"/>
                    <a:pt x="8109" y="2072"/>
                    <a:pt x="8740" y="2096"/>
                  </a:cubicBezTo>
                  <a:cubicBezTo>
                    <a:pt x="9193" y="2108"/>
                    <a:pt x="9645" y="2167"/>
                    <a:pt x="10074" y="2358"/>
                  </a:cubicBezTo>
                  <a:cubicBezTo>
                    <a:pt x="10300" y="2465"/>
                    <a:pt x="10550" y="2477"/>
                    <a:pt x="10764" y="2596"/>
                  </a:cubicBezTo>
                  <a:cubicBezTo>
                    <a:pt x="11002" y="2739"/>
                    <a:pt x="11240" y="2858"/>
                    <a:pt x="11431" y="3060"/>
                  </a:cubicBezTo>
                  <a:cubicBezTo>
                    <a:pt x="11490" y="3132"/>
                    <a:pt x="11574" y="3191"/>
                    <a:pt x="11669" y="3239"/>
                  </a:cubicBezTo>
                  <a:cubicBezTo>
                    <a:pt x="11907" y="3346"/>
                    <a:pt x="12098" y="3525"/>
                    <a:pt x="12276" y="3703"/>
                  </a:cubicBezTo>
                  <a:cubicBezTo>
                    <a:pt x="12657" y="4072"/>
                    <a:pt x="13003" y="4477"/>
                    <a:pt x="13336" y="4894"/>
                  </a:cubicBezTo>
                  <a:cubicBezTo>
                    <a:pt x="13348" y="4906"/>
                    <a:pt x="13372" y="4941"/>
                    <a:pt x="13372" y="4965"/>
                  </a:cubicBezTo>
                  <a:cubicBezTo>
                    <a:pt x="13610" y="5453"/>
                    <a:pt x="13872" y="5953"/>
                    <a:pt x="13991" y="6489"/>
                  </a:cubicBezTo>
                  <a:cubicBezTo>
                    <a:pt x="14015" y="6620"/>
                    <a:pt x="14026" y="6787"/>
                    <a:pt x="14086" y="6906"/>
                  </a:cubicBezTo>
                  <a:cubicBezTo>
                    <a:pt x="14205" y="7120"/>
                    <a:pt x="14229" y="7358"/>
                    <a:pt x="14229" y="7620"/>
                  </a:cubicBezTo>
                  <a:cubicBezTo>
                    <a:pt x="14229" y="8299"/>
                    <a:pt x="14229" y="9001"/>
                    <a:pt x="14241" y="9680"/>
                  </a:cubicBezTo>
                  <a:cubicBezTo>
                    <a:pt x="14241" y="10037"/>
                    <a:pt x="14146" y="10371"/>
                    <a:pt x="13991" y="10680"/>
                  </a:cubicBezTo>
                  <a:cubicBezTo>
                    <a:pt x="13645" y="11287"/>
                    <a:pt x="13300" y="11883"/>
                    <a:pt x="12883" y="12442"/>
                  </a:cubicBezTo>
                  <a:cubicBezTo>
                    <a:pt x="12657" y="12752"/>
                    <a:pt x="12395" y="13038"/>
                    <a:pt x="12145" y="13335"/>
                  </a:cubicBezTo>
                  <a:cubicBezTo>
                    <a:pt x="12062" y="13419"/>
                    <a:pt x="11979" y="13490"/>
                    <a:pt x="11883" y="13550"/>
                  </a:cubicBezTo>
                  <a:cubicBezTo>
                    <a:pt x="11502" y="13824"/>
                    <a:pt x="11109" y="14109"/>
                    <a:pt x="10717" y="14359"/>
                  </a:cubicBezTo>
                  <a:cubicBezTo>
                    <a:pt x="10431" y="14538"/>
                    <a:pt x="10145" y="14705"/>
                    <a:pt x="9824" y="14764"/>
                  </a:cubicBezTo>
                  <a:cubicBezTo>
                    <a:pt x="9740" y="14776"/>
                    <a:pt x="9669" y="14788"/>
                    <a:pt x="9609" y="14824"/>
                  </a:cubicBezTo>
                  <a:cubicBezTo>
                    <a:pt x="9228" y="15062"/>
                    <a:pt x="8764" y="15097"/>
                    <a:pt x="8335" y="15205"/>
                  </a:cubicBezTo>
                  <a:cubicBezTo>
                    <a:pt x="8192" y="15240"/>
                    <a:pt x="8050" y="15252"/>
                    <a:pt x="7895" y="15252"/>
                  </a:cubicBezTo>
                  <a:cubicBezTo>
                    <a:pt x="7502" y="15252"/>
                    <a:pt x="7097" y="15264"/>
                    <a:pt x="6692" y="15252"/>
                  </a:cubicBezTo>
                  <a:cubicBezTo>
                    <a:pt x="6454" y="15240"/>
                    <a:pt x="6216" y="15193"/>
                    <a:pt x="5966" y="15145"/>
                  </a:cubicBezTo>
                  <a:cubicBezTo>
                    <a:pt x="5383" y="15038"/>
                    <a:pt x="4823" y="14859"/>
                    <a:pt x="4299" y="14562"/>
                  </a:cubicBezTo>
                  <a:cubicBezTo>
                    <a:pt x="4120" y="14466"/>
                    <a:pt x="3906" y="14383"/>
                    <a:pt x="3704" y="14300"/>
                  </a:cubicBezTo>
                  <a:cubicBezTo>
                    <a:pt x="3180" y="14074"/>
                    <a:pt x="2680" y="13824"/>
                    <a:pt x="2239" y="13478"/>
                  </a:cubicBezTo>
                  <a:cubicBezTo>
                    <a:pt x="1906" y="13192"/>
                    <a:pt x="1561" y="12919"/>
                    <a:pt x="1227" y="12621"/>
                  </a:cubicBezTo>
                  <a:cubicBezTo>
                    <a:pt x="430" y="11883"/>
                    <a:pt x="72" y="10954"/>
                    <a:pt x="60" y="9883"/>
                  </a:cubicBezTo>
                  <a:cubicBezTo>
                    <a:pt x="60" y="9716"/>
                    <a:pt x="72" y="9561"/>
                    <a:pt x="60" y="9406"/>
                  </a:cubicBezTo>
                  <a:cubicBezTo>
                    <a:pt x="1" y="8597"/>
                    <a:pt x="156" y="7823"/>
                    <a:pt x="358" y="7061"/>
                  </a:cubicBezTo>
                  <a:cubicBezTo>
                    <a:pt x="394" y="6906"/>
                    <a:pt x="453" y="6739"/>
                    <a:pt x="537" y="6573"/>
                  </a:cubicBezTo>
                  <a:cubicBezTo>
                    <a:pt x="751" y="6108"/>
                    <a:pt x="989" y="5632"/>
                    <a:pt x="1227" y="5191"/>
                  </a:cubicBezTo>
                  <a:cubicBezTo>
                    <a:pt x="1323" y="5025"/>
                    <a:pt x="1442" y="4882"/>
                    <a:pt x="1561" y="4727"/>
                  </a:cubicBezTo>
                  <a:cubicBezTo>
                    <a:pt x="1644" y="4608"/>
                    <a:pt x="1751" y="4525"/>
                    <a:pt x="1823" y="4406"/>
                  </a:cubicBezTo>
                  <a:cubicBezTo>
                    <a:pt x="2001" y="4132"/>
                    <a:pt x="2239" y="3929"/>
                    <a:pt x="2525" y="3763"/>
                  </a:cubicBezTo>
                  <a:cubicBezTo>
                    <a:pt x="3049" y="3465"/>
                    <a:pt x="3573" y="3156"/>
                    <a:pt x="4144" y="2977"/>
                  </a:cubicBezTo>
                  <a:cubicBezTo>
                    <a:pt x="4240" y="2965"/>
                    <a:pt x="4299" y="2941"/>
                    <a:pt x="4359" y="2917"/>
                  </a:cubicBezTo>
                  <a:close/>
                  <a:moveTo>
                    <a:pt x="5454" y="1012"/>
                  </a:moveTo>
                  <a:cubicBezTo>
                    <a:pt x="5323" y="1143"/>
                    <a:pt x="5383" y="1310"/>
                    <a:pt x="5323" y="1441"/>
                  </a:cubicBezTo>
                  <a:cubicBezTo>
                    <a:pt x="5133" y="1941"/>
                    <a:pt x="5061" y="2465"/>
                    <a:pt x="4978" y="2989"/>
                  </a:cubicBezTo>
                  <a:cubicBezTo>
                    <a:pt x="4966" y="3060"/>
                    <a:pt x="4954" y="3144"/>
                    <a:pt x="4894" y="3179"/>
                  </a:cubicBezTo>
                  <a:cubicBezTo>
                    <a:pt x="4680" y="3310"/>
                    <a:pt x="4537" y="3501"/>
                    <a:pt x="4299" y="3608"/>
                  </a:cubicBezTo>
                  <a:cubicBezTo>
                    <a:pt x="3763" y="3834"/>
                    <a:pt x="3287" y="4156"/>
                    <a:pt x="2811" y="4477"/>
                  </a:cubicBezTo>
                  <a:cubicBezTo>
                    <a:pt x="2704" y="4549"/>
                    <a:pt x="2608" y="4632"/>
                    <a:pt x="2525" y="4727"/>
                  </a:cubicBezTo>
                  <a:cubicBezTo>
                    <a:pt x="2156" y="5203"/>
                    <a:pt x="1775" y="5668"/>
                    <a:pt x="1549" y="6239"/>
                  </a:cubicBezTo>
                  <a:cubicBezTo>
                    <a:pt x="1477" y="6442"/>
                    <a:pt x="1358" y="6596"/>
                    <a:pt x="1275" y="6775"/>
                  </a:cubicBezTo>
                  <a:cubicBezTo>
                    <a:pt x="1192" y="7001"/>
                    <a:pt x="1084" y="7227"/>
                    <a:pt x="1025" y="7466"/>
                  </a:cubicBezTo>
                  <a:cubicBezTo>
                    <a:pt x="882" y="8073"/>
                    <a:pt x="763" y="8704"/>
                    <a:pt x="799" y="9347"/>
                  </a:cubicBezTo>
                  <a:cubicBezTo>
                    <a:pt x="822" y="9537"/>
                    <a:pt x="799" y="9740"/>
                    <a:pt x="799" y="9954"/>
                  </a:cubicBezTo>
                  <a:cubicBezTo>
                    <a:pt x="822" y="10906"/>
                    <a:pt x="1180" y="11680"/>
                    <a:pt x="1930" y="12276"/>
                  </a:cubicBezTo>
                  <a:cubicBezTo>
                    <a:pt x="2073" y="12383"/>
                    <a:pt x="2215" y="12478"/>
                    <a:pt x="2335" y="12597"/>
                  </a:cubicBezTo>
                  <a:cubicBezTo>
                    <a:pt x="2644" y="12931"/>
                    <a:pt x="3025" y="13169"/>
                    <a:pt x="3418" y="13359"/>
                  </a:cubicBezTo>
                  <a:cubicBezTo>
                    <a:pt x="3823" y="13538"/>
                    <a:pt x="4251" y="13704"/>
                    <a:pt x="4644" y="13907"/>
                  </a:cubicBezTo>
                  <a:cubicBezTo>
                    <a:pt x="5085" y="14169"/>
                    <a:pt x="5561" y="14324"/>
                    <a:pt x="6049" y="14419"/>
                  </a:cubicBezTo>
                  <a:cubicBezTo>
                    <a:pt x="6264" y="14466"/>
                    <a:pt x="6466" y="14538"/>
                    <a:pt x="6692" y="14550"/>
                  </a:cubicBezTo>
                  <a:cubicBezTo>
                    <a:pt x="7264" y="14550"/>
                    <a:pt x="7835" y="14609"/>
                    <a:pt x="8407" y="14443"/>
                  </a:cubicBezTo>
                  <a:cubicBezTo>
                    <a:pt x="8692" y="14359"/>
                    <a:pt x="9002" y="14324"/>
                    <a:pt x="9264" y="14169"/>
                  </a:cubicBezTo>
                  <a:cubicBezTo>
                    <a:pt x="9347" y="14121"/>
                    <a:pt x="9431" y="14109"/>
                    <a:pt x="9502" y="14074"/>
                  </a:cubicBezTo>
                  <a:cubicBezTo>
                    <a:pt x="9824" y="14002"/>
                    <a:pt x="10097" y="13847"/>
                    <a:pt x="10359" y="13669"/>
                  </a:cubicBezTo>
                  <a:cubicBezTo>
                    <a:pt x="10609" y="13514"/>
                    <a:pt x="10859" y="13335"/>
                    <a:pt x="11109" y="13169"/>
                  </a:cubicBezTo>
                  <a:cubicBezTo>
                    <a:pt x="11395" y="12990"/>
                    <a:pt x="11645" y="12800"/>
                    <a:pt x="11824" y="12502"/>
                  </a:cubicBezTo>
                  <a:cubicBezTo>
                    <a:pt x="11871" y="12407"/>
                    <a:pt x="11967" y="12347"/>
                    <a:pt x="12026" y="12276"/>
                  </a:cubicBezTo>
                  <a:cubicBezTo>
                    <a:pt x="12145" y="12121"/>
                    <a:pt x="12276" y="11990"/>
                    <a:pt x="12360" y="11847"/>
                  </a:cubicBezTo>
                  <a:cubicBezTo>
                    <a:pt x="12657" y="11371"/>
                    <a:pt x="12955" y="10895"/>
                    <a:pt x="13241" y="10418"/>
                  </a:cubicBezTo>
                  <a:cubicBezTo>
                    <a:pt x="13372" y="10192"/>
                    <a:pt x="13455" y="9942"/>
                    <a:pt x="13455" y="9668"/>
                  </a:cubicBezTo>
                  <a:cubicBezTo>
                    <a:pt x="13455" y="9061"/>
                    <a:pt x="13467" y="8466"/>
                    <a:pt x="13467" y="7858"/>
                  </a:cubicBezTo>
                  <a:cubicBezTo>
                    <a:pt x="13467" y="7585"/>
                    <a:pt x="13455" y="7335"/>
                    <a:pt x="13348" y="7096"/>
                  </a:cubicBezTo>
                  <a:cubicBezTo>
                    <a:pt x="13288" y="6966"/>
                    <a:pt x="13276" y="6811"/>
                    <a:pt x="13241" y="6680"/>
                  </a:cubicBezTo>
                  <a:cubicBezTo>
                    <a:pt x="13217" y="6573"/>
                    <a:pt x="13217" y="6489"/>
                    <a:pt x="13169" y="6382"/>
                  </a:cubicBezTo>
                  <a:cubicBezTo>
                    <a:pt x="13062" y="6096"/>
                    <a:pt x="12943" y="5811"/>
                    <a:pt x="12824" y="5549"/>
                  </a:cubicBezTo>
                  <a:cubicBezTo>
                    <a:pt x="12800" y="5477"/>
                    <a:pt x="12753" y="5394"/>
                    <a:pt x="12693" y="5322"/>
                  </a:cubicBezTo>
                  <a:cubicBezTo>
                    <a:pt x="12395" y="4953"/>
                    <a:pt x="12098" y="4584"/>
                    <a:pt x="11752" y="4263"/>
                  </a:cubicBezTo>
                  <a:cubicBezTo>
                    <a:pt x="11586" y="4120"/>
                    <a:pt x="11443" y="3989"/>
                    <a:pt x="11229" y="3882"/>
                  </a:cubicBezTo>
                  <a:cubicBezTo>
                    <a:pt x="11109" y="3822"/>
                    <a:pt x="10978" y="3727"/>
                    <a:pt x="10895" y="3620"/>
                  </a:cubicBezTo>
                  <a:cubicBezTo>
                    <a:pt x="10693" y="3417"/>
                    <a:pt x="10443" y="3286"/>
                    <a:pt x="10193" y="3227"/>
                  </a:cubicBezTo>
                  <a:cubicBezTo>
                    <a:pt x="9835" y="3132"/>
                    <a:pt x="9490" y="3001"/>
                    <a:pt x="9121" y="2929"/>
                  </a:cubicBezTo>
                  <a:cubicBezTo>
                    <a:pt x="8526" y="2822"/>
                    <a:pt x="7942" y="2894"/>
                    <a:pt x="7347" y="2882"/>
                  </a:cubicBezTo>
                  <a:cubicBezTo>
                    <a:pt x="7288" y="2882"/>
                    <a:pt x="7240" y="2905"/>
                    <a:pt x="7180" y="2929"/>
                  </a:cubicBezTo>
                  <a:cubicBezTo>
                    <a:pt x="6704" y="3060"/>
                    <a:pt x="6442" y="2905"/>
                    <a:pt x="6228" y="2453"/>
                  </a:cubicBezTo>
                  <a:cubicBezTo>
                    <a:pt x="6049" y="1941"/>
                    <a:pt x="5859" y="1441"/>
                    <a:pt x="5454" y="10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074300" y="2056625"/>
              <a:ext cx="106600" cy="160775"/>
            </a:xfrm>
            <a:custGeom>
              <a:avLst/>
              <a:gdLst/>
              <a:ahLst/>
              <a:cxnLst/>
              <a:rect l="l" t="t" r="r" b="b"/>
              <a:pathLst>
                <a:path w="4264" h="6431" extrusionOk="0">
                  <a:moveTo>
                    <a:pt x="2930" y="4239"/>
                  </a:moveTo>
                  <a:cubicBezTo>
                    <a:pt x="2573" y="4394"/>
                    <a:pt x="2215" y="4323"/>
                    <a:pt x="1870" y="4347"/>
                  </a:cubicBezTo>
                  <a:cubicBezTo>
                    <a:pt x="1549" y="4382"/>
                    <a:pt x="1215" y="4418"/>
                    <a:pt x="906" y="4454"/>
                  </a:cubicBezTo>
                  <a:cubicBezTo>
                    <a:pt x="894" y="4466"/>
                    <a:pt x="870" y="4478"/>
                    <a:pt x="870" y="4501"/>
                  </a:cubicBezTo>
                  <a:cubicBezTo>
                    <a:pt x="810" y="4942"/>
                    <a:pt x="775" y="5371"/>
                    <a:pt x="715" y="5823"/>
                  </a:cubicBezTo>
                  <a:cubicBezTo>
                    <a:pt x="691" y="5942"/>
                    <a:pt x="691" y="6061"/>
                    <a:pt x="668" y="6168"/>
                  </a:cubicBezTo>
                  <a:cubicBezTo>
                    <a:pt x="620" y="6323"/>
                    <a:pt x="489" y="6430"/>
                    <a:pt x="358" y="6418"/>
                  </a:cubicBezTo>
                  <a:cubicBezTo>
                    <a:pt x="203" y="6394"/>
                    <a:pt x="132" y="6311"/>
                    <a:pt x="84" y="6180"/>
                  </a:cubicBezTo>
                  <a:cubicBezTo>
                    <a:pt x="13" y="5918"/>
                    <a:pt x="1" y="5656"/>
                    <a:pt x="60" y="5406"/>
                  </a:cubicBezTo>
                  <a:cubicBezTo>
                    <a:pt x="120" y="5144"/>
                    <a:pt x="144" y="4894"/>
                    <a:pt x="132" y="4632"/>
                  </a:cubicBezTo>
                  <a:cubicBezTo>
                    <a:pt x="132" y="4573"/>
                    <a:pt x="132" y="4513"/>
                    <a:pt x="144" y="4454"/>
                  </a:cubicBezTo>
                  <a:cubicBezTo>
                    <a:pt x="298" y="3727"/>
                    <a:pt x="394" y="2977"/>
                    <a:pt x="656" y="2263"/>
                  </a:cubicBezTo>
                  <a:cubicBezTo>
                    <a:pt x="715" y="2084"/>
                    <a:pt x="751" y="1906"/>
                    <a:pt x="810" y="1727"/>
                  </a:cubicBezTo>
                  <a:cubicBezTo>
                    <a:pt x="953" y="1275"/>
                    <a:pt x="1072" y="846"/>
                    <a:pt x="1203" y="406"/>
                  </a:cubicBezTo>
                  <a:cubicBezTo>
                    <a:pt x="1227" y="298"/>
                    <a:pt x="1322" y="203"/>
                    <a:pt x="1406" y="132"/>
                  </a:cubicBezTo>
                  <a:cubicBezTo>
                    <a:pt x="1549" y="13"/>
                    <a:pt x="1703" y="1"/>
                    <a:pt x="1846" y="132"/>
                  </a:cubicBezTo>
                  <a:cubicBezTo>
                    <a:pt x="1965" y="239"/>
                    <a:pt x="2061" y="358"/>
                    <a:pt x="2156" y="489"/>
                  </a:cubicBezTo>
                  <a:cubicBezTo>
                    <a:pt x="2287" y="679"/>
                    <a:pt x="2418" y="858"/>
                    <a:pt x="2525" y="1072"/>
                  </a:cubicBezTo>
                  <a:cubicBezTo>
                    <a:pt x="2942" y="1858"/>
                    <a:pt x="3346" y="2668"/>
                    <a:pt x="3656" y="3501"/>
                  </a:cubicBezTo>
                  <a:cubicBezTo>
                    <a:pt x="3704" y="3620"/>
                    <a:pt x="3716" y="3751"/>
                    <a:pt x="3763" y="3870"/>
                  </a:cubicBezTo>
                  <a:cubicBezTo>
                    <a:pt x="3811" y="4013"/>
                    <a:pt x="3846" y="4180"/>
                    <a:pt x="3906" y="4311"/>
                  </a:cubicBezTo>
                  <a:cubicBezTo>
                    <a:pt x="4049" y="4585"/>
                    <a:pt x="4120" y="4847"/>
                    <a:pt x="4180" y="5132"/>
                  </a:cubicBezTo>
                  <a:cubicBezTo>
                    <a:pt x="4192" y="5240"/>
                    <a:pt x="4227" y="5323"/>
                    <a:pt x="4239" y="5430"/>
                  </a:cubicBezTo>
                  <a:cubicBezTo>
                    <a:pt x="4251" y="5525"/>
                    <a:pt x="4263" y="5597"/>
                    <a:pt x="4263" y="5680"/>
                  </a:cubicBezTo>
                  <a:cubicBezTo>
                    <a:pt x="4263" y="5906"/>
                    <a:pt x="4132" y="6073"/>
                    <a:pt x="3930" y="6121"/>
                  </a:cubicBezTo>
                  <a:cubicBezTo>
                    <a:pt x="3727" y="6156"/>
                    <a:pt x="3549" y="6073"/>
                    <a:pt x="3465" y="5882"/>
                  </a:cubicBezTo>
                  <a:cubicBezTo>
                    <a:pt x="3406" y="5728"/>
                    <a:pt x="3335" y="5585"/>
                    <a:pt x="3311" y="5430"/>
                  </a:cubicBezTo>
                  <a:cubicBezTo>
                    <a:pt x="3287" y="5013"/>
                    <a:pt x="3108" y="4656"/>
                    <a:pt x="2930" y="4239"/>
                  </a:cubicBezTo>
                  <a:close/>
                  <a:moveTo>
                    <a:pt x="2692" y="3346"/>
                  </a:moveTo>
                  <a:cubicBezTo>
                    <a:pt x="2453" y="2680"/>
                    <a:pt x="2108" y="2025"/>
                    <a:pt x="1763" y="1382"/>
                  </a:cubicBezTo>
                  <a:cubicBezTo>
                    <a:pt x="1751" y="1346"/>
                    <a:pt x="1691" y="1322"/>
                    <a:pt x="1632" y="1263"/>
                  </a:cubicBezTo>
                  <a:cubicBezTo>
                    <a:pt x="1453" y="1894"/>
                    <a:pt x="1287" y="2489"/>
                    <a:pt x="1144" y="3085"/>
                  </a:cubicBezTo>
                  <a:cubicBezTo>
                    <a:pt x="1108" y="3192"/>
                    <a:pt x="1084" y="3311"/>
                    <a:pt x="1084" y="3430"/>
                  </a:cubicBezTo>
                  <a:cubicBezTo>
                    <a:pt x="1060" y="3501"/>
                    <a:pt x="1084" y="3585"/>
                    <a:pt x="1096" y="3644"/>
                  </a:cubicBezTo>
                  <a:cubicBezTo>
                    <a:pt x="1156" y="3668"/>
                    <a:pt x="1179" y="3668"/>
                    <a:pt x="1215" y="3668"/>
                  </a:cubicBezTo>
                  <a:cubicBezTo>
                    <a:pt x="1596" y="3585"/>
                    <a:pt x="2001" y="3513"/>
                    <a:pt x="2406" y="3513"/>
                  </a:cubicBezTo>
                  <a:cubicBezTo>
                    <a:pt x="2501" y="3513"/>
                    <a:pt x="2596" y="3466"/>
                    <a:pt x="2692" y="3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7"/>
          <p:cNvGrpSpPr/>
          <p:nvPr/>
        </p:nvGrpSpPr>
        <p:grpSpPr>
          <a:xfrm rot="-900009">
            <a:off x="5471536" y="2003448"/>
            <a:ext cx="391312" cy="263166"/>
            <a:chOff x="6429375" y="2405775"/>
            <a:chExt cx="528050" cy="355125"/>
          </a:xfrm>
        </p:grpSpPr>
        <p:sp>
          <p:nvSpPr>
            <p:cNvPr id="703" name="Google Shape;703;p37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37"/>
          <p:cNvGrpSpPr/>
          <p:nvPr/>
        </p:nvGrpSpPr>
        <p:grpSpPr>
          <a:xfrm>
            <a:off x="5489475" y="3680938"/>
            <a:ext cx="355425" cy="342925"/>
            <a:chOff x="5845950" y="2548050"/>
            <a:chExt cx="355425" cy="342925"/>
          </a:xfrm>
        </p:grpSpPr>
        <p:sp>
          <p:nvSpPr>
            <p:cNvPr id="711" name="Google Shape;711;p37"/>
            <p:cNvSpPr/>
            <p:nvPr/>
          </p:nvSpPr>
          <p:spPr>
            <a:xfrm>
              <a:off x="5859350" y="2598075"/>
              <a:ext cx="267025" cy="278625"/>
            </a:xfrm>
            <a:custGeom>
              <a:avLst/>
              <a:gdLst/>
              <a:ahLst/>
              <a:cxnLst/>
              <a:rect l="l" t="t" r="r" b="b"/>
              <a:pathLst>
                <a:path w="10681" h="11145" extrusionOk="0">
                  <a:moveTo>
                    <a:pt x="6168" y="5322"/>
                  </a:moveTo>
                  <a:cubicBezTo>
                    <a:pt x="5644" y="4584"/>
                    <a:pt x="5156" y="3870"/>
                    <a:pt x="4620" y="3120"/>
                  </a:cubicBezTo>
                  <a:cubicBezTo>
                    <a:pt x="4144" y="3382"/>
                    <a:pt x="3727" y="3584"/>
                    <a:pt x="3322" y="3834"/>
                  </a:cubicBezTo>
                  <a:cubicBezTo>
                    <a:pt x="3227" y="3894"/>
                    <a:pt x="3227" y="4096"/>
                    <a:pt x="3215" y="4239"/>
                  </a:cubicBezTo>
                  <a:cubicBezTo>
                    <a:pt x="3215" y="4298"/>
                    <a:pt x="3275" y="4370"/>
                    <a:pt x="3322" y="4429"/>
                  </a:cubicBezTo>
                  <a:cubicBezTo>
                    <a:pt x="4096" y="5668"/>
                    <a:pt x="4858" y="6906"/>
                    <a:pt x="5644" y="8120"/>
                  </a:cubicBezTo>
                  <a:cubicBezTo>
                    <a:pt x="5763" y="8311"/>
                    <a:pt x="6001" y="8418"/>
                    <a:pt x="6239" y="8597"/>
                  </a:cubicBezTo>
                  <a:cubicBezTo>
                    <a:pt x="6954" y="7727"/>
                    <a:pt x="7609" y="6918"/>
                    <a:pt x="8263" y="6096"/>
                  </a:cubicBezTo>
                  <a:cubicBezTo>
                    <a:pt x="8918" y="5287"/>
                    <a:pt x="9549" y="4453"/>
                    <a:pt x="10288" y="3524"/>
                  </a:cubicBezTo>
                  <a:cubicBezTo>
                    <a:pt x="10383" y="3763"/>
                    <a:pt x="10478" y="3894"/>
                    <a:pt x="10490" y="4048"/>
                  </a:cubicBezTo>
                  <a:cubicBezTo>
                    <a:pt x="10680" y="5810"/>
                    <a:pt x="10478" y="7549"/>
                    <a:pt x="9514" y="9073"/>
                  </a:cubicBezTo>
                  <a:cubicBezTo>
                    <a:pt x="8740" y="10299"/>
                    <a:pt x="7513" y="10871"/>
                    <a:pt x="6097" y="11037"/>
                  </a:cubicBezTo>
                  <a:cubicBezTo>
                    <a:pt x="5180" y="11144"/>
                    <a:pt x="4251" y="11133"/>
                    <a:pt x="3382" y="10775"/>
                  </a:cubicBezTo>
                  <a:cubicBezTo>
                    <a:pt x="1429" y="9966"/>
                    <a:pt x="358" y="8501"/>
                    <a:pt x="167" y="6394"/>
                  </a:cubicBezTo>
                  <a:cubicBezTo>
                    <a:pt x="1" y="4584"/>
                    <a:pt x="643" y="2989"/>
                    <a:pt x="1798" y="1631"/>
                  </a:cubicBezTo>
                  <a:cubicBezTo>
                    <a:pt x="2858" y="417"/>
                    <a:pt x="4299" y="0"/>
                    <a:pt x="5894" y="191"/>
                  </a:cubicBezTo>
                  <a:cubicBezTo>
                    <a:pt x="6501" y="262"/>
                    <a:pt x="7097" y="357"/>
                    <a:pt x="7716" y="476"/>
                  </a:cubicBezTo>
                  <a:cubicBezTo>
                    <a:pt x="8192" y="560"/>
                    <a:pt x="8621" y="774"/>
                    <a:pt x="8930" y="1179"/>
                  </a:cubicBezTo>
                  <a:cubicBezTo>
                    <a:pt x="9061" y="1334"/>
                    <a:pt x="9121" y="1489"/>
                    <a:pt x="8978" y="1679"/>
                  </a:cubicBezTo>
                  <a:cubicBezTo>
                    <a:pt x="8097" y="2846"/>
                    <a:pt x="7240" y="4013"/>
                    <a:pt x="6370" y="5179"/>
                  </a:cubicBezTo>
                  <a:cubicBezTo>
                    <a:pt x="6358" y="5191"/>
                    <a:pt x="6311" y="5227"/>
                    <a:pt x="6168" y="5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5950125" y="2566525"/>
              <a:ext cx="231025" cy="228325"/>
            </a:xfrm>
            <a:custGeom>
              <a:avLst/>
              <a:gdLst/>
              <a:ahLst/>
              <a:cxnLst/>
              <a:rect l="l" t="t" r="r" b="b"/>
              <a:pathLst>
                <a:path w="9241" h="9133" extrusionOk="0">
                  <a:moveTo>
                    <a:pt x="8264" y="0"/>
                  </a:moveTo>
                  <a:cubicBezTo>
                    <a:pt x="8621" y="238"/>
                    <a:pt x="8931" y="441"/>
                    <a:pt x="9240" y="631"/>
                  </a:cubicBezTo>
                  <a:cubicBezTo>
                    <a:pt x="9085" y="1203"/>
                    <a:pt x="3275" y="8549"/>
                    <a:pt x="2549" y="9132"/>
                  </a:cubicBezTo>
                  <a:cubicBezTo>
                    <a:pt x="2418" y="9013"/>
                    <a:pt x="2251" y="8906"/>
                    <a:pt x="2144" y="8763"/>
                  </a:cubicBezTo>
                  <a:cubicBezTo>
                    <a:pt x="1430" y="7680"/>
                    <a:pt x="739" y="6572"/>
                    <a:pt x="1" y="5418"/>
                  </a:cubicBezTo>
                  <a:cubicBezTo>
                    <a:pt x="334" y="5239"/>
                    <a:pt x="561" y="5120"/>
                    <a:pt x="811" y="4977"/>
                  </a:cubicBezTo>
                  <a:cubicBezTo>
                    <a:pt x="1251" y="5239"/>
                    <a:pt x="1406" y="5715"/>
                    <a:pt x="1668" y="6072"/>
                  </a:cubicBezTo>
                  <a:cubicBezTo>
                    <a:pt x="1846" y="6310"/>
                    <a:pt x="2001" y="6584"/>
                    <a:pt x="2180" y="6822"/>
                  </a:cubicBezTo>
                  <a:cubicBezTo>
                    <a:pt x="2382" y="7108"/>
                    <a:pt x="2668" y="7108"/>
                    <a:pt x="2894" y="6846"/>
                  </a:cubicBezTo>
                  <a:cubicBezTo>
                    <a:pt x="3108" y="6560"/>
                    <a:pt x="3323" y="6251"/>
                    <a:pt x="3525" y="5965"/>
                  </a:cubicBezTo>
                  <a:cubicBezTo>
                    <a:pt x="4359" y="4846"/>
                    <a:pt x="5192" y="3715"/>
                    <a:pt x="6049" y="2620"/>
                  </a:cubicBezTo>
                  <a:cubicBezTo>
                    <a:pt x="6609" y="1869"/>
                    <a:pt x="7216" y="1155"/>
                    <a:pt x="7811" y="441"/>
                  </a:cubicBezTo>
                  <a:cubicBezTo>
                    <a:pt x="7931" y="310"/>
                    <a:pt x="8073" y="179"/>
                    <a:pt x="8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5845950" y="2548050"/>
              <a:ext cx="355425" cy="342925"/>
            </a:xfrm>
            <a:custGeom>
              <a:avLst/>
              <a:gdLst/>
              <a:ahLst/>
              <a:cxnLst/>
              <a:rect l="l" t="t" r="r" b="b"/>
              <a:pathLst>
                <a:path w="14217" h="13717" extrusionOk="0">
                  <a:moveTo>
                    <a:pt x="13991" y="977"/>
                  </a:moveTo>
                  <a:cubicBezTo>
                    <a:pt x="13574" y="656"/>
                    <a:pt x="13193" y="382"/>
                    <a:pt x="12800" y="108"/>
                  </a:cubicBezTo>
                  <a:cubicBezTo>
                    <a:pt x="12717" y="37"/>
                    <a:pt x="12609" y="1"/>
                    <a:pt x="12514" y="1"/>
                  </a:cubicBezTo>
                  <a:cubicBezTo>
                    <a:pt x="12336" y="1"/>
                    <a:pt x="12205" y="144"/>
                    <a:pt x="12121" y="239"/>
                  </a:cubicBezTo>
                  <a:cubicBezTo>
                    <a:pt x="11550" y="942"/>
                    <a:pt x="10966" y="1644"/>
                    <a:pt x="10466" y="2239"/>
                  </a:cubicBezTo>
                  <a:cubicBezTo>
                    <a:pt x="10347" y="2382"/>
                    <a:pt x="10216" y="2525"/>
                    <a:pt x="10073" y="2680"/>
                  </a:cubicBezTo>
                  <a:cubicBezTo>
                    <a:pt x="10050" y="2728"/>
                    <a:pt x="10002" y="2763"/>
                    <a:pt x="9978" y="2799"/>
                  </a:cubicBezTo>
                  <a:lnTo>
                    <a:pt x="9883" y="2716"/>
                  </a:lnTo>
                  <a:cubicBezTo>
                    <a:pt x="9752" y="2597"/>
                    <a:pt x="9645" y="2489"/>
                    <a:pt x="9514" y="2418"/>
                  </a:cubicBezTo>
                  <a:lnTo>
                    <a:pt x="9466" y="2382"/>
                  </a:lnTo>
                  <a:cubicBezTo>
                    <a:pt x="9169" y="2227"/>
                    <a:pt x="8871" y="2061"/>
                    <a:pt x="8549" y="1989"/>
                  </a:cubicBezTo>
                  <a:cubicBezTo>
                    <a:pt x="8252" y="1906"/>
                    <a:pt x="7954" y="1882"/>
                    <a:pt x="7656" y="1835"/>
                  </a:cubicBezTo>
                  <a:cubicBezTo>
                    <a:pt x="7395" y="1811"/>
                    <a:pt x="7145" y="1775"/>
                    <a:pt x="6894" y="1715"/>
                  </a:cubicBezTo>
                  <a:cubicBezTo>
                    <a:pt x="6597" y="1656"/>
                    <a:pt x="6287" y="1632"/>
                    <a:pt x="5966" y="1632"/>
                  </a:cubicBezTo>
                  <a:cubicBezTo>
                    <a:pt x="5216" y="1632"/>
                    <a:pt x="4442" y="1811"/>
                    <a:pt x="3501" y="2204"/>
                  </a:cubicBezTo>
                  <a:cubicBezTo>
                    <a:pt x="2811" y="2489"/>
                    <a:pt x="2263" y="2894"/>
                    <a:pt x="1858" y="3370"/>
                  </a:cubicBezTo>
                  <a:cubicBezTo>
                    <a:pt x="1049" y="4371"/>
                    <a:pt x="489" y="5585"/>
                    <a:pt x="227" y="7014"/>
                  </a:cubicBezTo>
                  <a:cubicBezTo>
                    <a:pt x="1" y="8252"/>
                    <a:pt x="179" y="9466"/>
                    <a:pt x="727" y="10574"/>
                  </a:cubicBezTo>
                  <a:cubicBezTo>
                    <a:pt x="1489" y="12086"/>
                    <a:pt x="2739" y="13086"/>
                    <a:pt x="4418" y="13526"/>
                  </a:cubicBezTo>
                  <a:cubicBezTo>
                    <a:pt x="4859" y="13646"/>
                    <a:pt x="5299" y="13717"/>
                    <a:pt x="5763" y="13717"/>
                  </a:cubicBezTo>
                  <a:cubicBezTo>
                    <a:pt x="6406" y="13717"/>
                    <a:pt x="7085" y="13598"/>
                    <a:pt x="7799" y="13372"/>
                  </a:cubicBezTo>
                  <a:cubicBezTo>
                    <a:pt x="8276" y="13217"/>
                    <a:pt x="8704" y="13026"/>
                    <a:pt x="9085" y="12788"/>
                  </a:cubicBezTo>
                  <a:cubicBezTo>
                    <a:pt x="10252" y="12050"/>
                    <a:pt x="11002" y="10895"/>
                    <a:pt x="11407" y="9157"/>
                  </a:cubicBezTo>
                  <a:cubicBezTo>
                    <a:pt x="11705" y="7835"/>
                    <a:pt x="11717" y="6573"/>
                    <a:pt x="11431" y="5395"/>
                  </a:cubicBezTo>
                  <a:cubicBezTo>
                    <a:pt x="11371" y="5121"/>
                    <a:pt x="11419" y="4930"/>
                    <a:pt x="11586" y="4728"/>
                  </a:cubicBezTo>
                  <a:cubicBezTo>
                    <a:pt x="11895" y="4347"/>
                    <a:pt x="12193" y="3966"/>
                    <a:pt x="12479" y="3609"/>
                  </a:cubicBezTo>
                  <a:cubicBezTo>
                    <a:pt x="12609" y="3442"/>
                    <a:pt x="12729" y="3275"/>
                    <a:pt x="12860" y="3120"/>
                  </a:cubicBezTo>
                  <a:cubicBezTo>
                    <a:pt x="12967" y="2978"/>
                    <a:pt x="13086" y="2835"/>
                    <a:pt x="13193" y="2704"/>
                  </a:cubicBezTo>
                  <a:cubicBezTo>
                    <a:pt x="13431" y="2418"/>
                    <a:pt x="13669" y="2120"/>
                    <a:pt x="13883" y="1811"/>
                  </a:cubicBezTo>
                  <a:cubicBezTo>
                    <a:pt x="13979" y="1704"/>
                    <a:pt x="14026" y="1573"/>
                    <a:pt x="14086" y="1454"/>
                  </a:cubicBezTo>
                  <a:cubicBezTo>
                    <a:pt x="14110" y="1394"/>
                    <a:pt x="14122" y="1334"/>
                    <a:pt x="14157" y="1275"/>
                  </a:cubicBezTo>
                  <a:lnTo>
                    <a:pt x="14217" y="1156"/>
                  </a:lnTo>
                  <a:close/>
                  <a:moveTo>
                    <a:pt x="9419" y="3561"/>
                  </a:moveTo>
                  <a:cubicBezTo>
                    <a:pt x="8883" y="4275"/>
                    <a:pt x="8347" y="4990"/>
                    <a:pt x="7811" y="5716"/>
                  </a:cubicBezTo>
                  <a:cubicBezTo>
                    <a:pt x="7490" y="6168"/>
                    <a:pt x="7145" y="6633"/>
                    <a:pt x="6823" y="7073"/>
                  </a:cubicBezTo>
                  <a:cubicBezTo>
                    <a:pt x="6823" y="7073"/>
                    <a:pt x="6787" y="7109"/>
                    <a:pt x="6764" y="7121"/>
                  </a:cubicBezTo>
                  <a:lnTo>
                    <a:pt x="6764" y="7121"/>
                  </a:lnTo>
                  <a:lnTo>
                    <a:pt x="5228" y="4930"/>
                  </a:lnTo>
                  <a:lnTo>
                    <a:pt x="5109" y="4990"/>
                  </a:lnTo>
                  <a:cubicBezTo>
                    <a:pt x="4989" y="5049"/>
                    <a:pt x="4870" y="5121"/>
                    <a:pt x="4751" y="5180"/>
                  </a:cubicBezTo>
                  <a:cubicBezTo>
                    <a:pt x="4418" y="5359"/>
                    <a:pt x="4108" y="5525"/>
                    <a:pt x="3811" y="5704"/>
                  </a:cubicBezTo>
                  <a:cubicBezTo>
                    <a:pt x="3680" y="5799"/>
                    <a:pt x="3644" y="6002"/>
                    <a:pt x="3632" y="6168"/>
                  </a:cubicBezTo>
                  <a:lnTo>
                    <a:pt x="3632" y="6216"/>
                  </a:lnTo>
                  <a:cubicBezTo>
                    <a:pt x="3620" y="6311"/>
                    <a:pt x="3680" y="6395"/>
                    <a:pt x="3739" y="6466"/>
                  </a:cubicBezTo>
                  <a:cubicBezTo>
                    <a:pt x="3751" y="6478"/>
                    <a:pt x="3751" y="6490"/>
                    <a:pt x="3763" y="6514"/>
                  </a:cubicBezTo>
                  <a:lnTo>
                    <a:pt x="4299" y="7359"/>
                  </a:lnTo>
                  <a:cubicBezTo>
                    <a:pt x="4882" y="8300"/>
                    <a:pt x="5490" y="9264"/>
                    <a:pt x="6097" y="10205"/>
                  </a:cubicBezTo>
                  <a:cubicBezTo>
                    <a:pt x="6204" y="10347"/>
                    <a:pt x="6359" y="10455"/>
                    <a:pt x="6502" y="10562"/>
                  </a:cubicBezTo>
                  <a:cubicBezTo>
                    <a:pt x="6585" y="10598"/>
                    <a:pt x="6656" y="10657"/>
                    <a:pt x="6728" y="10717"/>
                  </a:cubicBezTo>
                  <a:lnTo>
                    <a:pt x="6847" y="10812"/>
                  </a:lnTo>
                  <a:cubicBezTo>
                    <a:pt x="6847" y="10812"/>
                    <a:pt x="7383" y="10157"/>
                    <a:pt x="7585" y="9883"/>
                  </a:cubicBezTo>
                  <a:cubicBezTo>
                    <a:pt x="8073" y="9312"/>
                    <a:pt x="8514" y="8752"/>
                    <a:pt x="8966" y="8192"/>
                  </a:cubicBezTo>
                  <a:cubicBezTo>
                    <a:pt x="9419" y="7621"/>
                    <a:pt x="9871" y="7049"/>
                    <a:pt x="10335" y="6430"/>
                  </a:cubicBezTo>
                  <a:lnTo>
                    <a:pt x="10824" y="5811"/>
                  </a:lnTo>
                  <a:cubicBezTo>
                    <a:pt x="10859" y="5918"/>
                    <a:pt x="10907" y="5990"/>
                    <a:pt x="10907" y="6061"/>
                  </a:cubicBezTo>
                  <a:cubicBezTo>
                    <a:pt x="11133" y="8014"/>
                    <a:pt x="10824" y="9621"/>
                    <a:pt x="9942" y="10990"/>
                  </a:cubicBezTo>
                  <a:cubicBezTo>
                    <a:pt x="9240" y="12074"/>
                    <a:pt x="8121" y="12717"/>
                    <a:pt x="6633" y="12884"/>
                  </a:cubicBezTo>
                  <a:cubicBezTo>
                    <a:pt x="6299" y="12907"/>
                    <a:pt x="6002" y="12943"/>
                    <a:pt x="5728" y="12943"/>
                  </a:cubicBezTo>
                  <a:cubicBezTo>
                    <a:pt x="5073" y="12943"/>
                    <a:pt x="4513" y="12836"/>
                    <a:pt x="4001" y="12622"/>
                  </a:cubicBezTo>
                  <a:cubicBezTo>
                    <a:pt x="2120" y="11848"/>
                    <a:pt x="1072" y="10419"/>
                    <a:pt x="882" y="8371"/>
                  </a:cubicBezTo>
                  <a:cubicBezTo>
                    <a:pt x="727" y="6692"/>
                    <a:pt x="1263" y="5121"/>
                    <a:pt x="2489" y="3728"/>
                  </a:cubicBezTo>
                  <a:cubicBezTo>
                    <a:pt x="3311" y="2775"/>
                    <a:pt x="4406" y="2299"/>
                    <a:pt x="5728" y="2299"/>
                  </a:cubicBezTo>
                  <a:cubicBezTo>
                    <a:pt x="5966" y="2299"/>
                    <a:pt x="6204" y="2311"/>
                    <a:pt x="6466" y="2347"/>
                  </a:cubicBezTo>
                  <a:cubicBezTo>
                    <a:pt x="7037" y="2418"/>
                    <a:pt x="7656" y="2501"/>
                    <a:pt x="8264" y="2620"/>
                  </a:cubicBezTo>
                  <a:cubicBezTo>
                    <a:pt x="8752" y="2716"/>
                    <a:pt x="9121" y="2918"/>
                    <a:pt x="9395" y="3263"/>
                  </a:cubicBezTo>
                  <a:cubicBezTo>
                    <a:pt x="9502" y="3394"/>
                    <a:pt x="9502" y="3454"/>
                    <a:pt x="9419" y="3561"/>
                  </a:cubicBezTo>
                  <a:close/>
                  <a:moveTo>
                    <a:pt x="6704" y="9693"/>
                  </a:moveTo>
                  <a:cubicBezTo>
                    <a:pt x="6680" y="9681"/>
                    <a:pt x="6668" y="9681"/>
                    <a:pt x="6668" y="9657"/>
                  </a:cubicBezTo>
                  <a:cubicBezTo>
                    <a:pt x="6585" y="9585"/>
                    <a:pt x="6490" y="9514"/>
                    <a:pt x="6430" y="9443"/>
                  </a:cubicBezTo>
                  <a:cubicBezTo>
                    <a:pt x="5894" y="8609"/>
                    <a:pt x="5359" y="7788"/>
                    <a:pt x="4811" y="6907"/>
                  </a:cubicBezTo>
                  <a:lnTo>
                    <a:pt x="4382" y="6228"/>
                  </a:lnTo>
                  <a:lnTo>
                    <a:pt x="4978" y="5906"/>
                  </a:lnTo>
                  <a:cubicBezTo>
                    <a:pt x="5204" y="6073"/>
                    <a:pt x="5347" y="6299"/>
                    <a:pt x="5490" y="6549"/>
                  </a:cubicBezTo>
                  <a:cubicBezTo>
                    <a:pt x="5573" y="6668"/>
                    <a:pt x="5644" y="6799"/>
                    <a:pt x="5728" y="6907"/>
                  </a:cubicBezTo>
                  <a:cubicBezTo>
                    <a:pt x="5823" y="7026"/>
                    <a:pt x="5894" y="7145"/>
                    <a:pt x="5990" y="7276"/>
                  </a:cubicBezTo>
                  <a:cubicBezTo>
                    <a:pt x="6061" y="7419"/>
                    <a:pt x="6144" y="7550"/>
                    <a:pt x="6240" y="7669"/>
                  </a:cubicBezTo>
                  <a:cubicBezTo>
                    <a:pt x="6371" y="7847"/>
                    <a:pt x="6537" y="7931"/>
                    <a:pt x="6716" y="7931"/>
                  </a:cubicBezTo>
                  <a:cubicBezTo>
                    <a:pt x="6835" y="7931"/>
                    <a:pt x="7014" y="7895"/>
                    <a:pt x="7192" y="7680"/>
                  </a:cubicBezTo>
                  <a:cubicBezTo>
                    <a:pt x="7335" y="7502"/>
                    <a:pt x="7478" y="7311"/>
                    <a:pt x="7597" y="7133"/>
                  </a:cubicBezTo>
                  <a:cubicBezTo>
                    <a:pt x="7668" y="7014"/>
                    <a:pt x="7752" y="6907"/>
                    <a:pt x="7835" y="6788"/>
                  </a:cubicBezTo>
                  <a:cubicBezTo>
                    <a:pt x="8049" y="6490"/>
                    <a:pt x="8264" y="6204"/>
                    <a:pt x="8490" y="5906"/>
                  </a:cubicBezTo>
                  <a:cubicBezTo>
                    <a:pt x="9097" y="5097"/>
                    <a:pt x="9716" y="4263"/>
                    <a:pt x="10347" y="3442"/>
                  </a:cubicBezTo>
                  <a:cubicBezTo>
                    <a:pt x="10776" y="2870"/>
                    <a:pt x="11240" y="2323"/>
                    <a:pt x="11681" y="1787"/>
                  </a:cubicBezTo>
                  <a:cubicBezTo>
                    <a:pt x="11836" y="1608"/>
                    <a:pt x="11967" y="1442"/>
                    <a:pt x="12121" y="1263"/>
                  </a:cubicBezTo>
                  <a:cubicBezTo>
                    <a:pt x="12193" y="1180"/>
                    <a:pt x="12276" y="1084"/>
                    <a:pt x="12383" y="989"/>
                  </a:cubicBezTo>
                  <a:lnTo>
                    <a:pt x="12455" y="906"/>
                  </a:lnTo>
                  <a:lnTo>
                    <a:pt x="13229" y="1418"/>
                  </a:lnTo>
                  <a:cubicBezTo>
                    <a:pt x="12669" y="2418"/>
                    <a:pt x="7668" y="8752"/>
                    <a:pt x="6704" y="9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7"/>
          <p:cNvGrpSpPr/>
          <p:nvPr/>
        </p:nvGrpSpPr>
        <p:grpSpPr>
          <a:xfrm>
            <a:off x="3293650" y="1962700"/>
            <a:ext cx="405425" cy="344700"/>
            <a:chOff x="1168000" y="1750950"/>
            <a:chExt cx="405425" cy="344700"/>
          </a:xfrm>
        </p:grpSpPr>
        <p:sp>
          <p:nvSpPr>
            <p:cNvPr id="715" name="Google Shape;715;p37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418;p31"/>
          <p:cNvSpPr txBox="1">
            <a:spLocks/>
          </p:cNvSpPr>
          <p:nvPr/>
        </p:nvSpPr>
        <p:spPr>
          <a:xfrm>
            <a:off x="1331837" y="145949"/>
            <a:ext cx="7659254" cy="111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200" dirty="0" err="1" smtClean="0"/>
              <a:t>Lợi</a:t>
            </a:r>
            <a:r>
              <a:rPr lang="en-GB" sz="3200" dirty="0" smtClean="0"/>
              <a:t> </a:t>
            </a:r>
            <a:r>
              <a:rPr lang="en-GB" sz="3200" dirty="0" err="1" smtClean="0"/>
              <a:t>ích</a:t>
            </a:r>
            <a:r>
              <a:rPr lang="en-GB" sz="3200" dirty="0" smtClean="0"/>
              <a:t> </a:t>
            </a:r>
            <a:r>
              <a:rPr lang="en-GB" sz="3200" dirty="0" err="1" smtClean="0"/>
              <a:t>của</a:t>
            </a:r>
            <a:r>
              <a:rPr lang="en-GB" sz="3200" dirty="0" smtClean="0"/>
              <a:t> </a:t>
            </a:r>
            <a:r>
              <a:rPr lang="en-GB" sz="3200" dirty="0" err="1" smtClean="0"/>
              <a:t>thân</a:t>
            </a:r>
            <a:r>
              <a:rPr lang="en-GB" sz="3200" dirty="0" smtClean="0"/>
              <a:t> </a:t>
            </a:r>
            <a:r>
              <a:rPr lang="en-GB" sz="3200" dirty="0" err="1" smtClean="0"/>
              <a:t>cây</a:t>
            </a:r>
            <a:r>
              <a:rPr lang="en-GB" sz="3200" dirty="0" smtClean="0"/>
              <a:t> </a:t>
            </a:r>
            <a:r>
              <a:rPr lang="vi-VN" sz="3200" dirty="0" smtClean="0"/>
              <a:t>với </a:t>
            </a:r>
            <a:r>
              <a:rPr lang="vi-VN" sz="3200" dirty="0"/>
              <a:t>đời </a:t>
            </a:r>
            <a:r>
              <a:rPr lang="vi-VN" sz="3200" dirty="0" smtClean="0"/>
              <a:t>sống </a:t>
            </a:r>
            <a:r>
              <a:rPr lang="vi-VN" sz="3200" dirty="0"/>
              <a:t>con người và động vật.</a:t>
            </a:r>
            <a:endParaRPr lang="en-GB" sz="3200" dirty="0"/>
          </a:p>
        </p:txBody>
      </p:sp>
      <p:sp>
        <p:nvSpPr>
          <p:cNvPr id="55" name="Google Shape;379;p30"/>
          <p:cNvSpPr/>
          <p:nvPr/>
        </p:nvSpPr>
        <p:spPr>
          <a:xfrm>
            <a:off x="126945" y="4623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82;p30"/>
          <p:cNvSpPr txBox="1">
            <a:spLocks/>
          </p:cNvSpPr>
          <p:nvPr/>
        </p:nvSpPr>
        <p:spPr>
          <a:xfrm>
            <a:off x="298498" y="398506"/>
            <a:ext cx="851993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" sz="4000" b="1" dirty="0" smtClean="0">
                <a:latin typeface="Pangolin" panose="00000500000000000000" charset="0"/>
              </a:rPr>
              <a:t>03</a:t>
            </a:r>
            <a:endParaRPr lang="en" sz="4000" b="1" dirty="0">
              <a:latin typeface="Pangolin" panose="00000500000000000000" charset="0"/>
            </a:endParaRPr>
          </a:p>
        </p:txBody>
      </p:sp>
      <p:pic>
        <p:nvPicPr>
          <p:cNvPr id="8198" name="Picture 6" descr="Ngừa rối loạn tiêu hóa do đái tháo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78" y="834539"/>
            <a:ext cx="2463012" cy="18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iá cao su hôm nay 8/8: Sàn Trung Quốc đi lên, dự báo triển vọng thị trường  cao su trong ngắn hạ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-1250"/>
          <a:stretch/>
        </p:blipFill>
        <p:spPr bwMode="auto">
          <a:xfrm>
            <a:off x="6485837" y="2952930"/>
            <a:ext cx="2505254" cy="17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ây Thuốc Nam Quý: Phân Loại, Điều Chế, Cách Dùng Hiệu Quả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1" y="3085407"/>
            <a:ext cx="2504836" cy="18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9933" y="1063544"/>
            <a:ext cx="3668467" cy="1879533"/>
            <a:chOff x="1425225" y="1107725"/>
            <a:chExt cx="3059263" cy="1573175"/>
          </a:xfrm>
        </p:grpSpPr>
        <p:sp>
          <p:nvSpPr>
            <p:cNvPr id="617" name="Google Shape;617;p36"/>
            <p:cNvSpPr/>
            <p:nvPr/>
          </p:nvSpPr>
          <p:spPr>
            <a:xfrm>
              <a:off x="1598788" y="1270000"/>
              <a:ext cx="2885700" cy="14109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1425225" y="1107725"/>
              <a:ext cx="28857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3075" y="795802"/>
            <a:ext cx="3957066" cy="1985928"/>
            <a:chOff x="4833075" y="952600"/>
            <a:chExt cx="3080413" cy="1566025"/>
          </a:xfrm>
        </p:grpSpPr>
        <p:sp>
          <p:nvSpPr>
            <p:cNvPr id="616" name="Google Shape;616;p36"/>
            <p:cNvSpPr/>
            <p:nvPr/>
          </p:nvSpPr>
          <p:spPr>
            <a:xfrm>
              <a:off x="5027788" y="952600"/>
              <a:ext cx="2885700" cy="14109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833075" y="1107725"/>
              <a:ext cx="28857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9784" y="3032647"/>
            <a:ext cx="3645931" cy="1858841"/>
            <a:chOff x="1230513" y="2981525"/>
            <a:chExt cx="3080412" cy="1579450"/>
          </a:xfrm>
        </p:grpSpPr>
        <p:sp>
          <p:nvSpPr>
            <p:cNvPr id="614" name="Google Shape;614;p36"/>
            <p:cNvSpPr/>
            <p:nvPr/>
          </p:nvSpPr>
          <p:spPr>
            <a:xfrm>
              <a:off x="1230513" y="3150075"/>
              <a:ext cx="2885700" cy="14109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1425225" y="2981525"/>
              <a:ext cx="28857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69312" y="2843429"/>
            <a:ext cx="3936239" cy="2075357"/>
            <a:chOff x="4560738" y="2848525"/>
            <a:chExt cx="3158037" cy="1543900"/>
          </a:xfrm>
        </p:grpSpPr>
        <p:sp>
          <p:nvSpPr>
            <p:cNvPr id="615" name="Google Shape;615;p36"/>
            <p:cNvSpPr/>
            <p:nvPr/>
          </p:nvSpPr>
          <p:spPr>
            <a:xfrm>
              <a:off x="4560738" y="2848525"/>
              <a:ext cx="2885700" cy="14109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833075" y="2981525"/>
              <a:ext cx="28857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06993" y="620377"/>
            <a:ext cx="717025" cy="775514"/>
            <a:chOff x="3478807" y="809783"/>
            <a:chExt cx="674514" cy="674514"/>
          </a:xfrm>
        </p:grpSpPr>
        <p:sp>
          <p:nvSpPr>
            <p:cNvPr id="623" name="Google Shape;623;p36"/>
            <p:cNvSpPr/>
            <p:nvPr/>
          </p:nvSpPr>
          <p:spPr>
            <a:xfrm>
              <a:off x="3478807" y="809783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36"/>
            <p:cNvGrpSpPr/>
            <p:nvPr/>
          </p:nvGrpSpPr>
          <p:grpSpPr>
            <a:xfrm>
              <a:off x="3626961" y="1016854"/>
              <a:ext cx="356284" cy="328628"/>
              <a:chOff x="712875" y="2205450"/>
              <a:chExt cx="233675" cy="215550"/>
            </a:xfrm>
          </p:grpSpPr>
          <p:sp>
            <p:nvSpPr>
              <p:cNvPr id="628" name="Google Shape;628;p36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6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6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175560" y="2258307"/>
            <a:ext cx="674514" cy="674514"/>
            <a:chOff x="7238975" y="2006397"/>
            <a:chExt cx="674514" cy="674514"/>
          </a:xfrm>
        </p:grpSpPr>
        <p:sp>
          <p:nvSpPr>
            <p:cNvPr id="624" name="Google Shape;624;p36"/>
            <p:cNvSpPr/>
            <p:nvPr/>
          </p:nvSpPr>
          <p:spPr>
            <a:xfrm>
              <a:off x="7238975" y="2006397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36"/>
            <p:cNvGrpSpPr/>
            <p:nvPr/>
          </p:nvGrpSpPr>
          <p:grpSpPr>
            <a:xfrm>
              <a:off x="7398101" y="2179342"/>
              <a:ext cx="356284" cy="328628"/>
              <a:chOff x="712875" y="2205450"/>
              <a:chExt cx="233675" cy="215550"/>
            </a:xfrm>
          </p:grpSpPr>
          <p:sp>
            <p:nvSpPr>
              <p:cNvPr id="634" name="Google Shape;634;p36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6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6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370055" y="2821518"/>
            <a:ext cx="674514" cy="674514"/>
            <a:chOff x="4416725" y="2796622"/>
            <a:chExt cx="674514" cy="674514"/>
          </a:xfrm>
        </p:grpSpPr>
        <p:sp>
          <p:nvSpPr>
            <p:cNvPr id="626" name="Google Shape;626;p36"/>
            <p:cNvSpPr/>
            <p:nvPr/>
          </p:nvSpPr>
          <p:spPr>
            <a:xfrm>
              <a:off x="4416725" y="2796622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36"/>
            <p:cNvGrpSpPr/>
            <p:nvPr/>
          </p:nvGrpSpPr>
          <p:grpSpPr>
            <a:xfrm>
              <a:off x="4575851" y="2969554"/>
              <a:ext cx="356284" cy="328628"/>
              <a:chOff x="712875" y="2205450"/>
              <a:chExt cx="233675" cy="215550"/>
            </a:xfrm>
          </p:grpSpPr>
          <p:sp>
            <p:nvSpPr>
              <p:cNvPr id="640" name="Google Shape;640;p36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6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6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6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6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9232" y="4392425"/>
            <a:ext cx="732489" cy="714703"/>
            <a:chOff x="1048450" y="3979859"/>
            <a:chExt cx="674514" cy="674514"/>
          </a:xfrm>
        </p:grpSpPr>
        <p:sp>
          <p:nvSpPr>
            <p:cNvPr id="625" name="Google Shape;625;p36"/>
            <p:cNvSpPr/>
            <p:nvPr/>
          </p:nvSpPr>
          <p:spPr>
            <a:xfrm>
              <a:off x="1048450" y="3979859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5" name="Google Shape;645;p36"/>
            <p:cNvGrpSpPr/>
            <p:nvPr/>
          </p:nvGrpSpPr>
          <p:grpSpPr>
            <a:xfrm>
              <a:off x="1207576" y="4152804"/>
              <a:ext cx="356284" cy="328628"/>
              <a:chOff x="712875" y="2205450"/>
              <a:chExt cx="233675" cy="215550"/>
            </a:xfrm>
          </p:grpSpPr>
          <p:sp>
            <p:nvSpPr>
              <p:cNvPr id="646" name="Google Shape;646;p36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6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6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1" name="Google Shape;651;p36"/>
          <p:cNvGrpSpPr/>
          <p:nvPr/>
        </p:nvGrpSpPr>
        <p:grpSpPr>
          <a:xfrm>
            <a:off x="8422545" y="560577"/>
            <a:ext cx="571517" cy="782875"/>
            <a:chOff x="1731150" y="1748550"/>
            <a:chExt cx="228625" cy="313175"/>
          </a:xfrm>
        </p:grpSpPr>
        <p:sp>
          <p:nvSpPr>
            <p:cNvPr id="652" name="Google Shape;652;p36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6"/>
          <p:cNvSpPr txBox="1">
            <a:spLocks noGrp="1"/>
          </p:cNvSpPr>
          <p:nvPr>
            <p:ph type="subTitle" idx="1"/>
          </p:nvPr>
        </p:nvSpPr>
        <p:spPr>
          <a:xfrm>
            <a:off x="720821" y="1245943"/>
            <a:ext cx="3239387" cy="145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" sz="2200" dirty="0" smtClean="0"/>
              <a:t>1. M</a:t>
            </a:r>
            <a:r>
              <a:rPr lang="vi-VN" sz="2200" dirty="0" smtClean="0"/>
              <a:t>ột </a:t>
            </a:r>
            <a:r>
              <a:rPr lang="vi-VN" sz="2200" dirty="0"/>
              <a:t>số thân cây cho gỗ làm nhà, đóng tàu, thuyền, bàn ghế, giường, tủ,…</a:t>
            </a:r>
            <a:endParaRPr sz="2200" dirty="0"/>
          </a:p>
        </p:txBody>
      </p:sp>
      <p:sp>
        <p:nvSpPr>
          <p:cNvPr id="661" name="Google Shape;661;p36"/>
          <p:cNvSpPr txBox="1">
            <a:spLocks noGrp="1"/>
          </p:cNvSpPr>
          <p:nvPr>
            <p:ph type="subTitle" idx="3"/>
          </p:nvPr>
        </p:nvSpPr>
        <p:spPr>
          <a:xfrm>
            <a:off x="4956672" y="1291704"/>
            <a:ext cx="3353961" cy="1165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" sz="2200" dirty="0" smtClean="0"/>
              <a:t>2. </a:t>
            </a:r>
            <a:r>
              <a:rPr lang="en-GB" sz="2200" dirty="0" smtClean="0"/>
              <a:t>M</a:t>
            </a:r>
            <a:r>
              <a:rPr lang="vi-VN" sz="2200" dirty="0" smtClean="0"/>
              <a:t>ột </a:t>
            </a:r>
            <a:r>
              <a:rPr lang="vi-VN" sz="2200" dirty="0"/>
              <a:t>số thân cây dùng làm thức ăn cho người hoặc động </a:t>
            </a:r>
            <a:r>
              <a:rPr lang="vi-VN" sz="2200" dirty="0" smtClean="0"/>
              <a:t>vật</a:t>
            </a:r>
            <a:r>
              <a:rPr lang="en-GB" sz="2200" dirty="0" smtClean="0"/>
              <a:t>.</a:t>
            </a:r>
            <a:endParaRPr sz="2200" dirty="0"/>
          </a:p>
        </p:txBody>
      </p:sp>
      <p:sp>
        <p:nvSpPr>
          <p:cNvPr id="663" name="Google Shape;663;p36"/>
          <p:cNvSpPr txBox="1">
            <a:spLocks noGrp="1"/>
          </p:cNvSpPr>
          <p:nvPr>
            <p:ph type="subTitle" idx="5"/>
          </p:nvPr>
        </p:nvSpPr>
        <p:spPr>
          <a:xfrm>
            <a:off x="606966" y="3277860"/>
            <a:ext cx="3288154" cy="1233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" sz="2200" dirty="0" smtClean="0"/>
              <a:t>3. </a:t>
            </a:r>
            <a:r>
              <a:rPr lang="en-GB" sz="2200" dirty="0" smtClean="0"/>
              <a:t>M</a:t>
            </a:r>
            <a:r>
              <a:rPr lang="vi-VN" sz="2200" dirty="0" smtClean="0"/>
              <a:t>ột </a:t>
            </a:r>
            <a:r>
              <a:rPr lang="vi-VN" sz="2200" dirty="0"/>
              <a:t>số thân cây cho nhựa (mủ) để làm cao su, làm </a:t>
            </a:r>
            <a:r>
              <a:rPr lang="vi-VN" sz="2200" dirty="0" smtClean="0"/>
              <a:t>sơn</a:t>
            </a:r>
            <a:r>
              <a:rPr lang="en-GB" sz="2200" dirty="0" smtClean="0"/>
              <a:t>.</a:t>
            </a:r>
            <a:endParaRPr sz="2200" dirty="0"/>
          </a:p>
        </p:txBody>
      </p:sp>
      <p:sp>
        <p:nvSpPr>
          <p:cNvPr id="665" name="Google Shape;665;p36"/>
          <p:cNvSpPr txBox="1">
            <a:spLocks noGrp="1"/>
          </p:cNvSpPr>
          <p:nvPr>
            <p:ph type="subTitle" idx="7"/>
          </p:nvPr>
        </p:nvSpPr>
        <p:spPr>
          <a:xfrm>
            <a:off x="5022710" y="3474784"/>
            <a:ext cx="3221884" cy="903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" sz="2200" dirty="0" smtClean="0"/>
              <a:t>4. </a:t>
            </a:r>
            <a:r>
              <a:rPr lang="vi-VN" sz="2200" dirty="0"/>
              <a:t>Một số thân cây được dùng làm </a:t>
            </a:r>
            <a:r>
              <a:rPr lang="vi-VN" sz="2200" dirty="0" smtClean="0"/>
              <a:t>thuốc</a:t>
            </a:r>
            <a:r>
              <a:rPr lang="en-GB" sz="2200" dirty="0" smtClean="0"/>
              <a:t>.</a:t>
            </a:r>
            <a:endParaRPr sz="2200" dirty="0"/>
          </a:p>
        </p:txBody>
      </p:sp>
      <p:sp>
        <p:nvSpPr>
          <p:cNvPr id="56" name="Google Shape;418;p31"/>
          <p:cNvSpPr txBox="1">
            <a:spLocks/>
          </p:cNvSpPr>
          <p:nvPr/>
        </p:nvSpPr>
        <p:spPr>
          <a:xfrm>
            <a:off x="1466508" y="12134"/>
            <a:ext cx="7678349" cy="111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000" dirty="0" err="1" smtClean="0"/>
              <a:t>Lợi</a:t>
            </a:r>
            <a:r>
              <a:rPr lang="en-GB" sz="3000" dirty="0" smtClean="0"/>
              <a:t> </a:t>
            </a:r>
            <a:r>
              <a:rPr lang="en-GB" sz="3000" dirty="0" err="1" smtClean="0"/>
              <a:t>ích</a:t>
            </a:r>
            <a:r>
              <a:rPr lang="en-GB" sz="3000" dirty="0" smtClean="0"/>
              <a:t> </a:t>
            </a:r>
            <a:r>
              <a:rPr lang="en-GB" sz="3000" dirty="0" err="1" smtClean="0"/>
              <a:t>của</a:t>
            </a:r>
            <a:r>
              <a:rPr lang="en-GB" sz="3000" dirty="0" smtClean="0"/>
              <a:t> </a:t>
            </a:r>
            <a:r>
              <a:rPr lang="en-GB" sz="3000" dirty="0" err="1" smtClean="0"/>
              <a:t>thân</a:t>
            </a:r>
            <a:r>
              <a:rPr lang="en-GB" sz="3000" dirty="0" smtClean="0"/>
              <a:t> </a:t>
            </a:r>
            <a:r>
              <a:rPr lang="en-GB" sz="3000" dirty="0" err="1" smtClean="0"/>
              <a:t>cây</a:t>
            </a:r>
            <a:r>
              <a:rPr lang="en-GB" sz="3000" dirty="0" smtClean="0"/>
              <a:t> </a:t>
            </a:r>
            <a:r>
              <a:rPr lang="vi-VN" sz="3000" dirty="0" smtClean="0"/>
              <a:t>với </a:t>
            </a:r>
            <a:r>
              <a:rPr lang="vi-VN" sz="3000" dirty="0"/>
              <a:t>đời </a:t>
            </a:r>
            <a:r>
              <a:rPr lang="vi-VN" sz="3000" dirty="0" smtClean="0"/>
              <a:t>sống </a:t>
            </a:r>
            <a:r>
              <a:rPr lang="vi-VN" sz="3000" dirty="0"/>
              <a:t>con người và động vật.</a:t>
            </a:r>
            <a:endParaRPr lang="en-GB" sz="3000" dirty="0"/>
          </a:p>
        </p:txBody>
      </p:sp>
      <p:sp>
        <p:nvSpPr>
          <p:cNvPr id="57" name="Google Shape;379;p30"/>
          <p:cNvSpPr/>
          <p:nvPr/>
        </p:nvSpPr>
        <p:spPr>
          <a:xfrm>
            <a:off x="138231" y="2374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382;p30"/>
          <p:cNvSpPr txBox="1">
            <a:spLocks/>
          </p:cNvSpPr>
          <p:nvPr/>
        </p:nvSpPr>
        <p:spPr>
          <a:xfrm>
            <a:off x="309784" y="376015"/>
            <a:ext cx="851993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" sz="4000" b="1" dirty="0" smtClean="0">
                <a:latin typeface="Pangolin" panose="00000500000000000000" charset="0"/>
              </a:rPr>
              <a:t>03</a:t>
            </a:r>
            <a:endParaRPr lang="en" sz="4000" b="1" dirty="0">
              <a:latin typeface="Pangolin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 build="p"/>
      <p:bldP spid="661" grpId="0" build="p"/>
      <p:bldP spid="663" grpId="0" build="p"/>
      <p:bldP spid="66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Thank you!</a:t>
            </a:r>
            <a:endParaRPr sz="8000" dirty="0"/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640371" y="258422"/>
            <a:ext cx="3234458" cy="912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Nội dung bài</a:t>
            </a:r>
            <a:endParaRPr sz="4400" dirty="0"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527286" y="2655299"/>
            <a:ext cx="1819801" cy="12240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Phân loại thân cây</a:t>
            </a:r>
            <a:endParaRPr sz="3200" dirty="0"/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3293338" y="2280162"/>
            <a:ext cx="2116225" cy="1599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Chức năng của thân cây</a:t>
            </a:r>
            <a:endParaRPr sz="3200" dirty="0"/>
          </a:p>
        </p:txBody>
      </p:sp>
      <p:sp>
        <p:nvSpPr>
          <p:cNvPr id="300" name="Google Shape;300;p27"/>
          <p:cNvSpPr txBox="1">
            <a:spLocks noGrp="1"/>
          </p:cNvSpPr>
          <p:nvPr>
            <p:ph type="subTitle" idx="8"/>
          </p:nvPr>
        </p:nvSpPr>
        <p:spPr>
          <a:xfrm>
            <a:off x="6123387" y="2739938"/>
            <a:ext cx="1965400" cy="15892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Lợi ích của thân cây</a:t>
            </a:r>
            <a:endParaRPr sz="3200" dirty="0"/>
          </a:p>
        </p:txBody>
      </p:sp>
      <p:sp>
        <p:nvSpPr>
          <p:cNvPr id="304" name="Google Shape;304;p27"/>
          <p:cNvSpPr/>
          <p:nvPr/>
        </p:nvSpPr>
        <p:spPr>
          <a:xfrm>
            <a:off x="9976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3754497" y="989094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6511370" y="15372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3947558" y="1302444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6711694" y="1850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782934" y="1459741"/>
            <a:ext cx="3481270" cy="253074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4933726" y="1522031"/>
            <a:ext cx="3433701" cy="2564601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96900" y="1151250"/>
            <a:ext cx="867284" cy="867284"/>
            <a:chOff x="3396900" y="1151250"/>
            <a:chExt cx="867284" cy="867284"/>
          </a:xfrm>
        </p:grpSpPr>
        <p:sp>
          <p:nvSpPr>
            <p:cNvPr id="402" name="Google Shape;402;p31"/>
            <p:cNvSpPr/>
            <p:nvPr/>
          </p:nvSpPr>
          <p:spPr>
            <a:xfrm>
              <a:off x="3396900" y="1151250"/>
              <a:ext cx="867284" cy="86728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31"/>
            <p:cNvGrpSpPr/>
            <p:nvPr/>
          </p:nvGrpSpPr>
          <p:grpSpPr>
            <a:xfrm>
              <a:off x="3587595" y="1360793"/>
              <a:ext cx="485880" cy="448193"/>
              <a:chOff x="712875" y="2205450"/>
              <a:chExt cx="233675" cy="215550"/>
            </a:xfrm>
          </p:grpSpPr>
          <p:sp>
            <p:nvSpPr>
              <p:cNvPr id="405" name="Google Shape;405;p31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600075" y="1151250"/>
            <a:ext cx="867284" cy="867284"/>
            <a:chOff x="7600075" y="1151250"/>
            <a:chExt cx="867284" cy="867284"/>
          </a:xfrm>
        </p:grpSpPr>
        <p:sp>
          <p:nvSpPr>
            <p:cNvPr id="403" name="Google Shape;403;p31"/>
            <p:cNvSpPr/>
            <p:nvPr/>
          </p:nvSpPr>
          <p:spPr>
            <a:xfrm>
              <a:off x="7600075" y="1151250"/>
              <a:ext cx="867284" cy="86728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31"/>
            <p:cNvGrpSpPr/>
            <p:nvPr/>
          </p:nvGrpSpPr>
          <p:grpSpPr>
            <a:xfrm>
              <a:off x="7790767" y="1360823"/>
              <a:ext cx="485880" cy="448141"/>
              <a:chOff x="751275" y="1814050"/>
              <a:chExt cx="233675" cy="215525"/>
            </a:xfrm>
          </p:grpSpPr>
          <p:sp>
            <p:nvSpPr>
              <p:cNvPr id="411" name="Google Shape;411;p31"/>
              <p:cNvSpPr/>
              <p:nvPr/>
            </p:nvSpPr>
            <p:spPr>
              <a:xfrm>
                <a:off x="765850" y="1830700"/>
                <a:ext cx="203325" cy="183700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751275" y="1814050"/>
                <a:ext cx="233675" cy="2155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1" extrusionOk="0">
                    <a:moveTo>
                      <a:pt x="3215" y="7192"/>
                    </a:moveTo>
                    <a:cubicBezTo>
                      <a:pt x="2917" y="7192"/>
                      <a:pt x="2620" y="7215"/>
                      <a:pt x="2346" y="7096"/>
                    </a:cubicBezTo>
                    <a:cubicBezTo>
                      <a:pt x="2298" y="7084"/>
                      <a:pt x="2251" y="7084"/>
                      <a:pt x="2203" y="7084"/>
                    </a:cubicBezTo>
                    <a:cubicBezTo>
                      <a:pt x="1929" y="7096"/>
                      <a:pt x="1703" y="6977"/>
                      <a:pt x="1465" y="6894"/>
                    </a:cubicBezTo>
                    <a:cubicBezTo>
                      <a:pt x="1405" y="6870"/>
                      <a:pt x="1346" y="6834"/>
                      <a:pt x="1298" y="6811"/>
                    </a:cubicBezTo>
                    <a:cubicBezTo>
                      <a:pt x="929" y="6715"/>
                      <a:pt x="667" y="6489"/>
                      <a:pt x="429" y="6203"/>
                    </a:cubicBezTo>
                    <a:cubicBezTo>
                      <a:pt x="262" y="6013"/>
                      <a:pt x="131" y="5787"/>
                      <a:pt x="131" y="5525"/>
                    </a:cubicBezTo>
                    <a:cubicBezTo>
                      <a:pt x="131" y="5441"/>
                      <a:pt x="119" y="5358"/>
                      <a:pt x="84" y="5299"/>
                    </a:cubicBezTo>
                    <a:cubicBezTo>
                      <a:pt x="12" y="5144"/>
                      <a:pt x="12" y="5001"/>
                      <a:pt x="12" y="4846"/>
                    </a:cubicBezTo>
                    <a:cubicBezTo>
                      <a:pt x="12" y="4334"/>
                      <a:pt x="12" y="3810"/>
                      <a:pt x="24" y="3274"/>
                    </a:cubicBezTo>
                    <a:cubicBezTo>
                      <a:pt x="24" y="3024"/>
                      <a:pt x="0" y="2762"/>
                      <a:pt x="131" y="2524"/>
                    </a:cubicBezTo>
                    <a:cubicBezTo>
                      <a:pt x="155" y="2489"/>
                      <a:pt x="143" y="2405"/>
                      <a:pt x="155" y="2334"/>
                    </a:cubicBezTo>
                    <a:cubicBezTo>
                      <a:pt x="179" y="2262"/>
                      <a:pt x="155" y="2167"/>
                      <a:pt x="191" y="2108"/>
                    </a:cubicBezTo>
                    <a:cubicBezTo>
                      <a:pt x="381" y="1774"/>
                      <a:pt x="429" y="1358"/>
                      <a:pt x="727" y="1072"/>
                    </a:cubicBezTo>
                    <a:cubicBezTo>
                      <a:pt x="846" y="786"/>
                      <a:pt x="1108" y="655"/>
                      <a:pt x="1370" y="560"/>
                    </a:cubicBezTo>
                    <a:cubicBezTo>
                      <a:pt x="1703" y="441"/>
                      <a:pt x="2048" y="262"/>
                      <a:pt x="2441" y="310"/>
                    </a:cubicBezTo>
                    <a:cubicBezTo>
                      <a:pt x="2465" y="310"/>
                      <a:pt x="2513" y="310"/>
                      <a:pt x="2560" y="298"/>
                    </a:cubicBezTo>
                    <a:cubicBezTo>
                      <a:pt x="2739" y="191"/>
                      <a:pt x="2929" y="226"/>
                      <a:pt x="3120" y="203"/>
                    </a:cubicBezTo>
                    <a:cubicBezTo>
                      <a:pt x="3227" y="203"/>
                      <a:pt x="3334" y="203"/>
                      <a:pt x="3417" y="179"/>
                    </a:cubicBezTo>
                    <a:cubicBezTo>
                      <a:pt x="4263" y="0"/>
                      <a:pt x="5120" y="48"/>
                      <a:pt x="5977" y="48"/>
                    </a:cubicBezTo>
                    <a:cubicBezTo>
                      <a:pt x="6025" y="48"/>
                      <a:pt x="6049" y="48"/>
                      <a:pt x="6096" y="60"/>
                    </a:cubicBezTo>
                    <a:cubicBezTo>
                      <a:pt x="6382" y="179"/>
                      <a:pt x="6680" y="143"/>
                      <a:pt x="6977" y="143"/>
                    </a:cubicBezTo>
                    <a:cubicBezTo>
                      <a:pt x="7442" y="167"/>
                      <a:pt x="7859" y="286"/>
                      <a:pt x="8228" y="548"/>
                    </a:cubicBezTo>
                    <a:cubicBezTo>
                      <a:pt x="8406" y="679"/>
                      <a:pt x="8597" y="834"/>
                      <a:pt x="8775" y="965"/>
                    </a:cubicBezTo>
                    <a:cubicBezTo>
                      <a:pt x="8823" y="1012"/>
                      <a:pt x="8882" y="1060"/>
                      <a:pt x="8906" y="1096"/>
                    </a:cubicBezTo>
                    <a:cubicBezTo>
                      <a:pt x="9132" y="1489"/>
                      <a:pt x="9347" y="1870"/>
                      <a:pt x="9323" y="2346"/>
                    </a:cubicBezTo>
                    <a:cubicBezTo>
                      <a:pt x="9311" y="2691"/>
                      <a:pt x="9323" y="3036"/>
                      <a:pt x="9323" y="3394"/>
                    </a:cubicBezTo>
                    <a:cubicBezTo>
                      <a:pt x="9323" y="3894"/>
                      <a:pt x="9323" y="4417"/>
                      <a:pt x="9240" y="4929"/>
                    </a:cubicBezTo>
                    <a:cubicBezTo>
                      <a:pt x="9144" y="5429"/>
                      <a:pt x="8990" y="5918"/>
                      <a:pt x="8716" y="6358"/>
                    </a:cubicBezTo>
                    <a:cubicBezTo>
                      <a:pt x="8537" y="6632"/>
                      <a:pt x="8299" y="6811"/>
                      <a:pt x="7930" y="6811"/>
                    </a:cubicBezTo>
                    <a:cubicBezTo>
                      <a:pt x="7692" y="6799"/>
                      <a:pt x="7454" y="6858"/>
                      <a:pt x="7204" y="6894"/>
                    </a:cubicBezTo>
                    <a:lnTo>
                      <a:pt x="7204" y="7084"/>
                    </a:lnTo>
                    <a:cubicBezTo>
                      <a:pt x="7216" y="7144"/>
                      <a:pt x="7227" y="7203"/>
                      <a:pt x="7263" y="7263"/>
                    </a:cubicBezTo>
                    <a:cubicBezTo>
                      <a:pt x="7358" y="7549"/>
                      <a:pt x="7501" y="7823"/>
                      <a:pt x="7704" y="8061"/>
                    </a:cubicBezTo>
                    <a:cubicBezTo>
                      <a:pt x="7823" y="8204"/>
                      <a:pt x="7799" y="8323"/>
                      <a:pt x="7680" y="8442"/>
                    </a:cubicBezTo>
                    <a:cubicBezTo>
                      <a:pt x="7585" y="8525"/>
                      <a:pt x="7501" y="8573"/>
                      <a:pt x="7382" y="8585"/>
                    </a:cubicBezTo>
                    <a:cubicBezTo>
                      <a:pt x="7085" y="8620"/>
                      <a:pt x="6799" y="8561"/>
                      <a:pt x="6549" y="8394"/>
                    </a:cubicBezTo>
                    <a:cubicBezTo>
                      <a:pt x="6275" y="8216"/>
                      <a:pt x="6013" y="8061"/>
                      <a:pt x="5727" y="7882"/>
                    </a:cubicBezTo>
                    <a:cubicBezTo>
                      <a:pt x="5430" y="7692"/>
                      <a:pt x="5108" y="7549"/>
                      <a:pt x="4953" y="7192"/>
                    </a:cubicBezTo>
                    <a:close/>
                    <a:moveTo>
                      <a:pt x="6870" y="7799"/>
                    </a:moveTo>
                    <a:cubicBezTo>
                      <a:pt x="6716" y="7501"/>
                      <a:pt x="6680" y="7180"/>
                      <a:pt x="6596" y="6858"/>
                    </a:cubicBezTo>
                    <a:cubicBezTo>
                      <a:pt x="6573" y="6799"/>
                      <a:pt x="6573" y="6727"/>
                      <a:pt x="6573" y="6668"/>
                    </a:cubicBezTo>
                    <a:cubicBezTo>
                      <a:pt x="6573" y="6453"/>
                      <a:pt x="6668" y="6358"/>
                      <a:pt x="6870" y="6334"/>
                    </a:cubicBezTo>
                    <a:cubicBezTo>
                      <a:pt x="6966" y="6322"/>
                      <a:pt x="7049" y="6322"/>
                      <a:pt x="7144" y="6334"/>
                    </a:cubicBezTo>
                    <a:cubicBezTo>
                      <a:pt x="7430" y="6382"/>
                      <a:pt x="7692" y="6299"/>
                      <a:pt x="7966" y="6239"/>
                    </a:cubicBezTo>
                    <a:cubicBezTo>
                      <a:pt x="8025" y="6215"/>
                      <a:pt x="8085" y="6191"/>
                      <a:pt x="8120" y="6144"/>
                    </a:cubicBezTo>
                    <a:cubicBezTo>
                      <a:pt x="8180" y="6084"/>
                      <a:pt x="8228" y="6001"/>
                      <a:pt x="8275" y="5918"/>
                    </a:cubicBezTo>
                    <a:cubicBezTo>
                      <a:pt x="8454" y="5560"/>
                      <a:pt x="8597" y="5191"/>
                      <a:pt x="8644" y="4810"/>
                    </a:cubicBezTo>
                    <a:cubicBezTo>
                      <a:pt x="8692" y="4453"/>
                      <a:pt x="8716" y="4096"/>
                      <a:pt x="8740" y="3739"/>
                    </a:cubicBezTo>
                    <a:cubicBezTo>
                      <a:pt x="8751" y="3286"/>
                      <a:pt x="8740" y="2846"/>
                      <a:pt x="8751" y="2393"/>
                    </a:cubicBezTo>
                    <a:cubicBezTo>
                      <a:pt x="8763" y="2048"/>
                      <a:pt x="8621" y="1786"/>
                      <a:pt x="8466" y="1500"/>
                    </a:cubicBezTo>
                    <a:cubicBezTo>
                      <a:pt x="8454" y="1489"/>
                      <a:pt x="8442" y="1453"/>
                      <a:pt x="8418" y="1441"/>
                    </a:cubicBezTo>
                    <a:cubicBezTo>
                      <a:pt x="8061" y="1191"/>
                      <a:pt x="7728" y="881"/>
                      <a:pt x="7263" y="822"/>
                    </a:cubicBezTo>
                    <a:cubicBezTo>
                      <a:pt x="7097" y="798"/>
                      <a:pt x="6930" y="798"/>
                      <a:pt x="6763" y="798"/>
                    </a:cubicBezTo>
                    <a:cubicBezTo>
                      <a:pt x="6525" y="798"/>
                      <a:pt x="6311" y="798"/>
                      <a:pt x="6084" y="727"/>
                    </a:cubicBezTo>
                    <a:cubicBezTo>
                      <a:pt x="5977" y="703"/>
                      <a:pt x="5858" y="679"/>
                      <a:pt x="5739" y="679"/>
                    </a:cubicBezTo>
                    <a:cubicBezTo>
                      <a:pt x="5072" y="667"/>
                      <a:pt x="4418" y="667"/>
                      <a:pt x="3763" y="786"/>
                    </a:cubicBezTo>
                    <a:cubicBezTo>
                      <a:pt x="3632" y="822"/>
                      <a:pt x="3477" y="798"/>
                      <a:pt x="3346" y="798"/>
                    </a:cubicBezTo>
                    <a:cubicBezTo>
                      <a:pt x="3120" y="798"/>
                      <a:pt x="2917" y="786"/>
                      <a:pt x="2703" y="857"/>
                    </a:cubicBezTo>
                    <a:cubicBezTo>
                      <a:pt x="2644" y="881"/>
                      <a:pt x="2584" y="881"/>
                      <a:pt x="2513" y="881"/>
                    </a:cubicBezTo>
                    <a:cubicBezTo>
                      <a:pt x="2120" y="881"/>
                      <a:pt x="1798" y="1024"/>
                      <a:pt x="1465" y="1227"/>
                    </a:cubicBezTo>
                    <a:cubicBezTo>
                      <a:pt x="1310" y="1310"/>
                      <a:pt x="1227" y="1500"/>
                      <a:pt x="1131" y="1667"/>
                    </a:cubicBezTo>
                    <a:cubicBezTo>
                      <a:pt x="1024" y="1846"/>
                      <a:pt x="953" y="2036"/>
                      <a:pt x="858" y="2215"/>
                    </a:cubicBezTo>
                    <a:cubicBezTo>
                      <a:pt x="846" y="2251"/>
                      <a:pt x="810" y="2286"/>
                      <a:pt x="810" y="2322"/>
                    </a:cubicBezTo>
                    <a:cubicBezTo>
                      <a:pt x="834" y="2643"/>
                      <a:pt x="655" y="2965"/>
                      <a:pt x="679" y="3310"/>
                    </a:cubicBezTo>
                    <a:cubicBezTo>
                      <a:pt x="691" y="3644"/>
                      <a:pt x="715" y="3989"/>
                      <a:pt x="679" y="4334"/>
                    </a:cubicBezTo>
                    <a:cubicBezTo>
                      <a:pt x="655" y="4703"/>
                      <a:pt x="739" y="5060"/>
                      <a:pt x="834" y="5418"/>
                    </a:cubicBezTo>
                    <a:cubicBezTo>
                      <a:pt x="917" y="5787"/>
                      <a:pt x="1167" y="6061"/>
                      <a:pt x="1560" y="6191"/>
                    </a:cubicBezTo>
                    <a:cubicBezTo>
                      <a:pt x="1846" y="6287"/>
                      <a:pt x="2108" y="6394"/>
                      <a:pt x="2405" y="6382"/>
                    </a:cubicBezTo>
                    <a:cubicBezTo>
                      <a:pt x="3060" y="6584"/>
                      <a:pt x="3715" y="6477"/>
                      <a:pt x="4382" y="6501"/>
                    </a:cubicBezTo>
                    <a:lnTo>
                      <a:pt x="4846" y="6501"/>
                    </a:lnTo>
                    <a:cubicBezTo>
                      <a:pt x="5037" y="6501"/>
                      <a:pt x="5192" y="6596"/>
                      <a:pt x="5299" y="6751"/>
                    </a:cubicBezTo>
                    <a:cubicBezTo>
                      <a:pt x="5358" y="6846"/>
                      <a:pt x="5394" y="6930"/>
                      <a:pt x="5453" y="7013"/>
                    </a:cubicBezTo>
                    <a:cubicBezTo>
                      <a:pt x="5537" y="7144"/>
                      <a:pt x="5632" y="7215"/>
                      <a:pt x="5775" y="7275"/>
                    </a:cubicBezTo>
                    <a:cubicBezTo>
                      <a:pt x="6025" y="7370"/>
                      <a:pt x="6227" y="7525"/>
                      <a:pt x="6442" y="7692"/>
                    </a:cubicBezTo>
                    <a:cubicBezTo>
                      <a:pt x="6585" y="7811"/>
                      <a:pt x="6751" y="7906"/>
                      <a:pt x="6989" y="8025"/>
                    </a:cubicBezTo>
                    <a:cubicBezTo>
                      <a:pt x="6918" y="7894"/>
                      <a:pt x="6906" y="7846"/>
                      <a:pt x="6870" y="7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795925" y="1891125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631" y="1203"/>
                    </a:moveTo>
                    <a:cubicBezTo>
                      <a:pt x="810" y="1203"/>
                      <a:pt x="1000" y="1203"/>
                      <a:pt x="1143" y="1073"/>
                    </a:cubicBezTo>
                    <a:cubicBezTo>
                      <a:pt x="1417" y="822"/>
                      <a:pt x="1381" y="370"/>
                      <a:pt x="1072" y="180"/>
                    </a:cubicBezTo>
                    <a:cubicBezTo>
                      <a:pt x="798" y="1"/>
                      <a:pt x="405" y="49"/>
                      <a:pt x="191" y="287"/>
                    </a:cubicBezTo>
                    <a:cubicBezTo>
                      <a:pt x="36" y="441"/>
                      <a:pt x="0" y="822"/>
                      <a:pt x="107" y="1001"/>
                    </a:cubicBezTo>
                    <a:cubicBezTo>
                      <a:pt x="167" y="1096"/>
                      <a:pt x="250" y="1180"/>
                      <a:pt x="369" y="1192"/>
                    </a:cubicBezTo>
                    <a:cubicBezTo>
                      <a:pt x="465" y="1192"/>
                      <a:pt x="548" y="1192"/>
                      <a:pt x="631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1"/>
              <p:cNvSpPr/>
              <p:nvPr/>
            </p:nvSpPr>
            <p:spPr>
              <a:xfrm>
                <a:off x="847125" y="1888750"/>
                <a:ext cx="35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6" extrusionOk="0">
                    <a:moveTo>
                      <a:pt x="679" y="1191"/>
                    </a:moveTo>
                    <a:cubicBezTo>
                      <a:pt x="917" y="1215"/>
                      <a:pt x="1107" y="1132"/>
                      <a:pt x="1238" y="941"/>
                    </a:cubicBezTo>
                    <a:cubicBezTo>
                      <a:pt x="1417" y="691"/>
                      <a:pt x="1358" y="298"/>
                      <a:pt x="1107" y="144"/>
                    </a:cubicBezTo>
                    <a:cubicBezTo>
                      <a:pt x="881" y="1"/>
                      <a:pt x="631" y="1"/>
                      <a:pt x="405" y="96"/>
                    </a:cubicBezTo>
                    <a:cubicBezTo>
                      <a:pt x="155" y="203"/>
                      <a:pt x="0" y="775"/>
                      <a:pt x="167" y="1001"/>
                    </a:cubicBezTo>
                    <a:cubicBezTo>
                      <a:pt x="215" y="1072"/>
                      <a:pt x="298" y="1120"/>
                      <a:pt x="381" y="1156"/>
                    </a:cubicBezTo>
                    <a:cubicBezTo>
                      <a:pt x="465" y="1179"/>
                      <a:pt x="572" y="1179"/>
                      <a:pt x="679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907550" y="1889650"/>
                <a:ext cx="29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263" extrusionOk="0">
                    <a:moveTo>
                      <a:pt x="0" y="524"/>
                    </a:moveTo>
                    <a:lnTo>
                      <a:pt x="0" y="762"/>
                    </a:lnTo>
                    <a:cubicBezTo>
                      <a:pt x="60" y="1179"/>
                      <a:pt x="381" y="1262"/>
                      <a:pt x="667" y="1132"/>
                    </a:cubicBezTo>
                    <a:cubicBezTo>
                      <a:pt x="1119" y="941"/>
                      <a:pt x="1191" y="489"/>
                      <a:pt x="917" y="167"/>
                    </a:cubicBezTo>
                    <a:cubicBezTo>
                      <a:pt x="846" y="72"/>
                      <a:pt x="738" y="12"/>
                      <a:pt x="619" y="12"/>
                    </a:cubicBezTo>
                    <a:cubicBezTo>
                      <a:pt x="536" y="12"/>
                      <a:pt x="441" y="0"/>
                      <a:pt x="357" y="12"/>
                    </a:cubicBezTo>
                    <a:cubicBezTo>
                      <a:pt x="143" y="24"/>
                      <a:pt x="48" y="131"/>
                      <a:pt x="0" y="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1"/>
          </p:nvPr>
        </p:nvSpPr>
        <p:spPr>
          <a:xfrm>
            <a:off x="924511" y="2018529"/>
            <a:ext cx="3116163" cy="1340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a) Phân loại theo cách mọc</a:t>
            </a:r>
            <a:endParaRPr sz="3600"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ubTitle" idx="3"/>
          </p:nvPr>
        </p:nvSpPr>
        <p:spPr>
          <a:xfrm>
            <a:off x="5286225" y="1833760"/>
            <a:ext cx="2808000" cy="14580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b) Phân loại theo cấu tạo</a:t>
            </a:r>
            <a:endParaRPr sz="3600" dirty="0"/>
          </a:p>
        </p:txBody>
      </p:sp>
      <p:sp>
        <p:nvSpPr>
          <p:cNvPr id="31" name="Google Shape;418;p31"/>
          <p:cNvSpPr txBox="1">
            <a:spLocks/>
          </p:cNvSpPr>
          <p:nvPr/>
        </p:nvSpPr>
        <p:spPr>
          <a:xfrm>
            <a:off x="1354847" y="300205"/>
            <a:ext cx="4465496" cy="81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000" dirty="0" err="1" smtClean="0"/>
              <a:t>Phân</a:t>
            </a:r>
            <a:r>
              <a:rPr lang="en-GB" sz="4000" dirty="0" smtClean="0"/>
              <a:t> </a:t>
            </a:r>
            <a:r>
              <a:rPr lang="en-GB" sz="4000" dirty="0" err="1" smtClean="0"/>
              <a:t>loại</a:t>
            </a:r>
            <a:r>
              <a:rPr lang="en-GB" sz="4000" dirty="0" smtClean="0"/>
              <a:t> </a:t>
            </a:r>
            <a:r>
              <a:rPr lang="en-GB" sz="4000" dirty="0" err="1" smtClean="0"/>
              <a:t>thân</a:t>
            </a:r>
            <a:r>
              <a:rPr lang="en-GB" sz="4000" dirty="0" smtClean="0"/>
              <a:t> </a:t>
            </a:r>
            <a:r>
              <a:rPr lang="en-GB" sz="4000" dirty="0" err="1" smtClean="0"/>
              <a:t>cây</a:t>
            </a:r>
            <a:r>
              <a:rPr lang="en-GB" sz="4000" dirty="0" smtClean="0"/>
              <a:t>:</a:t>
            </a:r>
            <a:endParaRPr lang="en-GB" sz="4000" dirty="0"/>
          </a:p>
        </p:txBody>
      </p:sp>
      <p:sp>
        <p:nvSpPr>
          <p:cNvPr id="32" name="Google Shape;379;p30"/>
          <p:cNvSpPr/>
          <p:nvPr/>
        </p:nvSpPr>
        <p:spPr>
          <a:xfrm>
            <a:off x="159747" y="113190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82;p30"/>
          <p:cNvSpPr txBox="1">
            <a:spLocks/>
          </p:cNvSpPr>
          <p:nvPr/>
        </p:nvSpPr>
        <p:spPr>
          <a:xfrm>
            <a:off x="382447" y="498745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en" sz="4000" b="1" dirty="0" smtClean="0">
                <a:latin typeface="Pangolin" panose="00000500000000000000" charset="0"/>
              </a:rPr>
              <a:t>01</a:t>
            </a:r>
            <a:endParaRPr lang="en" sz="4000" b="1" dirty="0">
              <a:latin typeface="Pangolin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/>
          <p:nvPr/>
        </p:nvSpPr>
        <p:spPr>
          <a:xfrm rot="2006702">
            <a:off x="3447312" y="449434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3965375" y="428076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8300517" y="85014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Kỹ thuật bón phân cho cây nhãn - TRUNG TÂM KHẢO KIỂM NGHIỆM PHÂN BÓN QUỐC  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1" y="1141512"/>
            <a:ext cx="4175635" cy="27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bí đỏ, cây rau - cây thuố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0" y="1152817"/>
            <a:ext cx="3933771" cy="27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380;p30"/>
          <p:cNvSpPr txBox="1">
            <a:spLocks/>
          </p:cNvSpPr>
          <p:nvPr/>
        </p:nvSpPr>
        <p:spPr>
          <a:xfrm>
            <a:off x="1128515" y="3893080"/>
            <a:ext cx="2211549" cy="77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600" dirty="0" err="1" smtClean="0"/>
              <a:t>Cây</a:t>
            </a:r>
            <a:r>
              <a:rPr lang="en-GB" sz="3600" dirty="0" smtClean="0"/>
              <a:t> </a:t>
            </a:r>
            <a:r>
              <a:rPr lang="en-GB" sz="3600" dirty="0" err="1" smtClean="0"/>
              <a:t>nhãn</a:t>
            </a:r>
            <a:endParaRPr lang="en-GB" sz="3600" dirty="0"/>
          </a:p>
        </p:txBody>
      </p:sp>
      <p:sp>
        <p:nvSpPr>
          <p:cNvPr id="20" name="Google Shape;380;p30"/>
          <p:cNvSpPr txBox="1">
            <a:spLocks/>
          </p:cNvSpPr>
          <p:nvPr/>
        </p:nvSpPr>
        <p:spPr>
          <a:xfrm>
            <a:off x="5573081" y="3954190"/>
            <a:ext cx="2211549" cy="77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600" dirty="0" err="1" smtClean="0"/>
              <a:t>Cây</a:t>
            </a:r>
            <a:r>
              <a:rPr lang="en-GB" sz="3600" dirty="0" smtClean="0"/>
              <a:t> </a:t>
            </a:r>
            <a:r>
              <a:rPr lang="en-GB" sz="3600" dirty="0" err="1" smtClean="0"/>
              <a:t>bí</a:t>
            </a:r>
            <a:r>
              <a:rPr lang="en-GB" sz="3600" dirty="0" smtClean="0"/>
              <a:t> </a:t>
            </a:r>
            <a:r>
              <a:rPr lang="en-GB" sz="3600" dirty="0" err="1" smtClean="0"/>
              <a:t>đỏ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/>
          <p:nvPr/>
        </p:nvSpPr>
        <p:spPr>
          <a:xfrm rot="2006702">
            <a:off x="3447312" y="449434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3965375" y="428076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8300517" y="85014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380;p30"/>
          <p:cNvSpPr txBox="1">
            <a:spLocks/>
          </p:cNvSpPr>
          <p:nvPr/>
        </p:nvSpPr>
        <p:spPr>
          <a:xfrm>
            <a:off x="539827" y="3893080"/>
            <a:ext cx="2800237" cy="77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600" dirty="0" err="1" smtClean="0"/>
              <a:t>Cây</a:t>
            </a:r>
            <a:r>
              <a:rPr lang="en-GB" sz="3600" dirty="0" smtClean="0"/>
              <a:t> </a:t>
            </a:r>
            <a:r>
              <a:rPr lang="en-GB" sz="3600" dirty="0" err="1" smtClean="0"/>
              <a:t>dưa</a:t>
            </a:r>
            <a:r>
              <a:rPr lang="en-GB" sz="3600" dirty="0" smtClean="0"/>
              <a:t> </a:t>
            </a:r>
            <a:r>
              <a:rPr lang="en-GB" sz="3600" dirty="0" err="1" smtClean="0"/>
              <a:t>leo</a:t>
            </a:r>
            <a:endParaRPr lang="en-GB" sz="3600" dirty="0"/>
          </a:p>
        </p:txBody>
      </p:sp>
      <p:sp>
        <p:nvSpPr>
          <p:cNvPr id="20" name="Google Shape;380;p30"/>
          <p:cNvSpPr txBox="1">
            <a:spLocks/>
          </p:cNvSpPr>
          <p:nvPr/>
        </p:nvSpPr>
        <p:spPr>
          <a:xfrm>
            <a:off x="4960138" y="3933979"/>
            <a:ext cx="3426246" cy="77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600" dirty="0" err="1" smtClean="0"/>
              <a:t>Cây</a:t>
            </a:r>
            <a:r>
              <a:rPr lang="en-GB" sz="3600" dirty="0" smtClean="0"/>
              <a:t> </a:t>
            </a:r>
            <a:r>
              <a:rPr lang="en-GB" sz="3600" dirty="0" err="1" smtClean="0"/>
              <a:t>rau</a:t>
            </a:r>
            <a:r>
              <a:rPr lang="en-GB" sz="3600" dirty="0" smtClean="0"/>
              <a:t> </a:t>
            </a:r>
            <a:r>
              <a:rPr lang="en-GB" sz="3600" dirty="0" err="1" smtClean="0"/>
              <a:t>muống</a:t>
            </a:r>
            <a:endParaRPr lang="en-GB" sz="3600" dirty="0"/>
          </a:p>
        </p:txBody>
      </p:sp>
      <p:pic>
        <p:nvPicPr>
          <p:cNvPr id="4098" name="Picture 2" descr="Hướng dẫn trồng dưa leo tại nhà đơn giản và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" y="1239045"/>
            <a:ext cx="4242191" cy="261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u Muống - Cửa hàng Hạt giống Rau Hoa Qu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04" y="1023763"/>
            <a:ext cx="3833857" cy="2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0"/>
          <p:cNvGrpSpPr/>
          <p:nvPr/>
        </p:nvGrpSpPr>
        <p:grpSpPr>
          <a:xfrm>
            <a:off x="8355602" y="79332"/>
            <a:ext cx="645179" cy="806299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380;p30"/>
          <p:cNvSpPr txBox="1">
            <a:spLocks/>
          </p:cNvSpPr>
          <p:nvPr/>
        </p:nvSpPr>
        <p:spPr>
          <a:xfrm>
            <a:off x="192081" y="3795967"/>
            <a:ext cx="2211549" cy="77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600" dirty="0" err="1" smtClean="0"/>
              <a:t>Cây</a:t>
            </a:r>
            <a:r>
              <a:rPr lang="en-GB" sz="3600" dirty="0" smtClean="0"/>
              <a:t> </a:t>
            </a:r>
            <a:r>
              <a:rPr lang="en-GB" sz="3600" dirty="0" err="1" smtClean="0"/>
              <a:t>lúa</a:t>
            </a:r>
            <a:endParaRPr lang="en-GB" sz="3600" dirty="0"/>
          </a:p>
        </p:txBody>
      </p:sp>
      <p:sp>
        <p:nvSpPr>
          <p:cNvPr id="20" name="Google Shape;380;p30"/>
          <p:cNvSpPr txBox="1">
            <a:spLocks/>
          </p:cNvSpPr>
          <p:nvPr/>
        </p:nvSpPr>
        <p:spPr>
          <a:xfrm>
            <a:off x="3166273" y="3795966"/>
            <a:ext cx="2211549" cy="77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600" dirty="0" err="1" smtClean="0"/>
              <a:t>Cây</a:t>
            </a:r>
            <a:r>
              <a:rPr lang="en-GB" sz="3600" dirty="0"/>
              <a:t> </a:t>
            </a:r>
            <a:r>
              <a:rPr lang="en-GB" sz="3600" dirty="0" err="1" smtClean="0"/>
              <a:t>su</a:t>
            </a:r>
            <a:r>
              <a:rPr lang="en-GB" sz="3600" dirty="0" smtClean="0"/>
              <a:t> </a:t>
            </a:r>
            <a:r>
              <a:rPr lang="en-GB" sz="3600" dirty="0" err="1" smtClean="0"/>
              <a:t>hào</a:t>
            </a:r>
            <a:endParaRPr lang="en-GB" sz="3600" dirty="0"/>
          </a:p>
        </p:txBody>
      </p:sp>
      <p:pic>
        <p:nvPicPr>
          <p:cNvPr id="3074" name="Picture 2" descr="Lúa - đặc điểm của cây lúa, các giai đoạn phát triển của cây lú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8" r="165"/>
          <a:stretch/>
        </p:blipFill>
        <p:spPr bwMode="auto">
          <a:xfrm>
            <a:off x="76325" y="947991"/>
            <a:ext cx="2610998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5 loại thuốc trừ rệp muội ở su hào được đánh giá cao hiện nay -  Agriviet.or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t="5256" r="5999" b="9943"/>
          <a:stretch/>
        </p:blipFill>
        <p:spPr bwMode="auto">
          <a:xfrm>
            <a:off x="2911464" y="1041750"/>
            <a:ext cx="2522863" cy="27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ồng rừng gỗ lớn, làm ăn lớ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0" t="9871"/>
          <a:stretch/>
        </p:blipFill>
        <p:spPr bwMode="auto">
          <a:xfrm>
            <a:off x="5850843" y="891313"/>
            <a:ext cx="2996053" cy="29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380;p30"/>
          <p:cNvSpPr txBox="1">
            <a:spLocks/>
          </p:cNvSpPr>
          <p:nvPr/>
        </p:nvSpPr>
        <p:spPr>
          <a:xfrm>
            <a:off x="6012638" y="3852645"/>
            <a:ext cx="2706431" cy="77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3600" dirty="0" err="1" smtClean="0"/>
              <a:t>Cây</a:t>
            </a:r>
            <a:r>
              <a:rPr lang="en-GB" sz="3600" dirty="0"/>
              <a:t> </a:t>
            </a:r>
            <a:r>
              <a:rPr lang="en-GB" sz="3600" dirty="0" err="1" smtClean="0"/>
              <a:t>gỗ</a:t>
            </a:r>
            <a:r>
              <a:rPr lang="en-GB" sz="3600" dirty="0" smtClean="0"/>
              <a:t> </a:t>
            </a:r>
            <a:r>
              <a:rPr lang="en-GB" sz="3600" dirty="0" err="1" smtClean="0"/>
              <a:t>rừng</a:t>
            </a:r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8425758" y="4452404"/>
            <a:ext cx="718242" cy="691096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09714"/>
              </p:ext>
            </p:extLst>
          </p:nvPr>
        </p:nvGraphicFramePr>
        <p:xfrm>
          <a:off x="618453" y="323178"/>
          <a:ext cx="7776215" cy="4576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518">
                  <a:extLst>
                    <a:ext uri="{9D8B030D-6E8A-4147-A177-3AD203B41FA5}">
                      <a16:colId xmlns:a16="http://schemas.microsoft.com/office/drawing/2014/main" val="3986869302"/>
                    </a:ext>
                  </a:extLst>
                </a:gridCol>
                <a:gridCol w="2916658">
                  <a:extLst>
                    <a:ext uri="{9D8B030D-6E8A-4147-A177-3AD203B41FA5}">
                      <a16:colId xmlns:a16="http://schemas.microsoft.com/office/drawing/2014/main" val="1046520740"/>
                    </a:ext>
                  </a:extLst>
                </a:gridCol>
                <a:gridCol w="1355075">
                  <a:extLst>
                    <a:ext uri="{9D8B030D-6E8A-4147-A177-3AD203B41FA5}">
                      <a16:colId xmlns:a16="http://schemas.microsoft.com/office/drawing/2014/main" val="3437105914"/>
                    </a:ext>
                  </a:extLst>
                </a:gridCol>
                <a:gridCol w="1366091">
                  <a:extLst>
                    <a:ext uri="{9D8B030D-6E8A-4147-A177-3AD203B41FA5}">
                      <a16:colId xmlns:a16="http://schemas.microsoft.com/office/drawing/2014/main" val="3142253191"/>
                    </a:ext>
                  </a:extLst>
                </a:gridCol>
                <a:gridCol w="1343873">
                  <a:extLst>
                    <a:ext uri="{9D8B030D-6E8A-4147-A177-3AD203B41FA5}">
                      <a16:colId xmlns:a16="http://schemas.microsoft.com/office/drawing/2014/main" val="2232646542"/>
                    </a:ext>
                  </a:extLst>
                </a:gridCol>
              </a:tblGrid>
              <a:tr h="508472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429735"/>
                  </a:ext>
                </a:extLst>
              </a:tr>
              <a:tr h="50847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700567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320145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902644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074465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39277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322068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629962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174258"/>
                  </a:ext>
                </a:extLst>
              </a:tr>
            </a:tbl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1864" y="538810"/>
            <a:ext cx="901875" cy="572700"/>
          </a:xfrm>
        </p:spPr>
        <p:txBody>
          <a:bodyPr/>
          <a:lstStyle/>
          <a:p>
            <a:r>
              <a:rPr lang="en-GB" dirty="0" err="1" smtClean="0"/>
              <a:t>Hình</a:t>
            </a:r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00921" y="538810"/>
            <a:ext cx="14876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Tên</a:t>
            </a:r>
            <a:r>
              <a:rPr lang="en-GB" dirty="0" smtClean="0"/>
              <a:t> </a:t>
            </a:r>
            <a:r>
              <a:rPr lang="en-GB" dirty="0" err="1" smtClean="0"/>
              <a:t>cây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56688" y="274494"/>
            <a:ext cx="18254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GB" dirty="0" err="1" smtClean="0"/>
              <a:t>Cách</a:t>
            </a:r>
            <a:r>
              <a:rPr lang="en-GB" dirty="0" smtClean="0"/>
              <a:t> </a:t>
            </a:r>
            <a:r>
              <a:rPr lang="en-GB" dirty="0" err="1" smtClean="0"/>
              <a:t>mọc</a:t>
            </a:r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84609" y="792109"/>
            <a:ext cx="13643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GB" dirty="0" err="1" smtClean="0"/>
              <a:t>Đứng</a:t>
            </a:r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53905" y="792109"/>
            <a:ext cx="9447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GB" dirty="0" smtClean="0"/>
              <a:t>Leo</a:t>
            </a:r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17308" y="792109"/>
            <a:ext cx="9447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GB" dirty="0" err="1" smtClean="0"/>
              <a:t>Bò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473739" y="4356388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gỗ</a:t>
            </a:r>
            <a:r>
              <a:rPr lang="en-GB" dirty="0" smtClean="0"/>
              <a:t> </a:t>
            </a:r>
            <a:r>
              <a:rPr lang="en-GB" dirty="0" err="1" smtClean="0"/>
              <a:t>rừng</a:t>
            </a:r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471414" y="1327142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nhãn</a:t>
            </a:r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471414" y="1829124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bí</a:t>
            </a:r>
            <a:r>
              <a:rPr lang="en-GB" dirty="0" smtClean="0"/>
              <a:t> </a:t>
            </a:r>
            <a:r>
              <a:rPr lang="en-GB" dirty="0" err="1" smtClean="0"/>
              <a:t>đỏ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464899" y="2321606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dưa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458384" y="2830748"/>
            <a:ext cx="25627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rau</a:t>
            </a:r>
            <a:r>
              <a:rPr lang="en-GB" dirty="0" smtClean="0"/>
              <a:t> </a:t>
            </a:r>
            <a:r>
              <a:rPr lang="en-GB" dirty="0" err="1" smtClean="0"/>
              <a:t>muống</a:t>
            </a:r>
            <a:endParaRPr lang="en-GB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458384" y="3339890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lúa</a:t>
            </a:r>
            <a:endParaRPr lang="en-GB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71414" y="3856950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hào</a:t>
            </a:r>
            <a:endParaRPr lang="en-GB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3675" y="1299322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22250" y="1829124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25656" y="2347064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10857" y="2858812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16085" y="3380172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3055" y="3873631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16084" y="4349142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739213" y="1166918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739212" y="3714294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14625" y="3199115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79518" y="4202209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098715" y="2170559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462118" y="1661129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462118" y="2691481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593297" y="936869"/>
            <a:ext cx="5957405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0000"/>
                </a:solidFill>
              </a:rPr>
              <a:t>- Kết luận -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639437" y="1465491"/>
            <a:ext cx="5674845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“Các cây thường có thân mọc đứng. Một số cây có thân leo, thân bò.”</a:t>
            </a:r>
            <a:endParaRPr sz="4000" dirty="0"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8425758" y="4452404"/>
            <a:ext cx="718242" cy="691096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35357"/>
              </p:ext>
            </p:extLst>
          </p:nvPr>
        </p:nvGraphicFramePr>
        <p:xfrm>
          <a:off x="618451" y="323178"/>
          <a:ext cx="7652704" cy="4592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466">
                  <a:extLst>
                    <a:ext uri="{9D8B030D-6E8A-4147-A177-3AD203B41FA5}">
                      <a16:colId xmlns:a16="http://schemas.microsoft.com/office/drawing/2014/main" val="3986869302"/>
                    </a:ext>
                  </a:extLst>
                </a:gridCol>
                <a:gridCol w="2899847">
                  <a:extLst>
                    <a:ext uri="{9D8B030D-6E8A-4147-A177-3AD203B41FA5}">
                      <a16:colId xmlns:a16="http://schemas.microsoft.com/office/drawing/2014/main" val="1046520740"/>
                    </a:ext>
                  </a:extLst>
                </a:gridCol>
                <a:gridCol w="1961002">
                  <a:extLst>
                    <a:ext uri="{9D8B030D-6E8A-4147-A177-3AD203B41FA5}">
                      <a16:colId xmlns:a16="http://schemas.microsoft.com/office/drawing/2014/main" val="868540592"/>
                    </a:ext>
                  </a:extLst>
                </a:gridCol>
                <a:gridCol w="1892389">
                  <a:extLst>
                    <a:ext uri="{9D8B030D-6E8A-4147-A177-3AD203B41FA5}">
                      <a16:colId xmlns:a16="http://schemas.microsoft.com/office/drawing/2014/main" val="1918006397"/>
                    </a:ext>
                  </a:extLst>
                </a:gridCol>
              </a:tblGrid>
              <a:tr h="525121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429735"/>
                  </a:ext>
                </a:extLst>
              </a:tr>
              <a:tr h="50847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320145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902644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074465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39277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322068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629962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339542"/>
                  </a:ext>
                </a:extLst>
              </a:tr>
              <a:tr h="5084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174258"/>
                  </a:ext>
                </a:extLst>
              </a:tr>
            </a:tbl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8193" y="569529"/>
            <a:ext cx="901875" cy="572700"/>
          </a:xfrm>
        </p:spPr>
        <p:txBody>
          <a:bodyPr/>
          <a:lstStyle/>
          <a:p>
            <a:r>
              <a:rPr lang="en-GB" dirty="0" err="1" smtClean="0"/>
              <a:t>Hình</a:t>
            </a:r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00921" y="538810"/>
            <a:ext cx="14876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Tên</a:t>
            </a:r>
            <a:r>
              <a:rPr lang="en-GB" dirty="0" smtClean="0"/>
              <a:t> </a:t>
            </a:r>
            <a:r>
              <a:rPr lang="en-GB" dirty="0" err="1" smtClean="0"/>
              <a:t>cây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5671" y="274494"/>
            <a:ext cx="18254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GB" dirty="0" err="1" smtClean="0"/>
              <a:t>Cấu</a:t>
            </a:r>
            <a:r>
              <a:rPr lang="en-GB" dirty="0" smtClean="0"/>
              <a:t> </a:t>
            </a:r>
            <a:r>
              <a:rPr lang="en-GB" dirty="0" err="1" smtClean="0"/>
              <a:t>tạo</a:t>
            </a:r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43047" y="818523"/>
            <a:ext cx="17897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GB" dirty="0" err="1" smtClean="0"/>
              <a:t>Thân</a:t>
            </a:r>
            <a:r>
              <a:rPr lang="en-GB" dirty="0" smtClean="0"/>
              <a:t> </a:t>
            </a:r>
            <a:r>
              <a:rPr lang="en-GB" dirty="0" err="1" smtClean="0"/>
              <a:t>gỗ</a:t>
            </a:r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46189" y="814091"/>
            <a:ext cx="171479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-GB" dirty="0" err="1" smtClean="0"/>
              <a:t>Thân</a:t>
            </a:r>
            <a:r>
              <a:rPr lang="en-GB" dirty="0" smtClean="0"/>
              <a:t> </a:t>
            </a:r>
            <a:r>
              <a:rPr lang="en-GB" dirty="0" err="1" smtClean="0"/>
              <a:t>thảo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61875" y="4356388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gỗ</a:t>
            </a:r>
            <a:r>
              <a:rPr lang="en-GB" dirty="0" smtClean="0"/>
              <a:t> </a:t>
            </a:r>
            <a:r>
              <a:rPr lang="en-GB" dirty="0" err="1" smtClean="0"/>
              <a:t>rừng</a:t>
            </a:r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559550" y="1327142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nhãn</a:t>
            </a:r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559550" y="1829124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bí</a:t>
            </a:r>
            <a:r>
              <a:rPr lang="en-GB" dirty="0" smtClean="0"/>
              <a:t> </a:t>
            </a:r>
            <a:r>
              <a:rPr lang="en-GB" dirty="0" err="1" smtClean="0"/>
              <a:t>đỏ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53035" y="2321606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dưa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46520" y="2830748"/>
            <a:ext cx="25627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rau</a:t>
            </a:r>
            <a:r>
              <a:rPr lang="en-GB" dirty="0" smtClean="0"/>
              <a:t> </a:t>
            </a:r>
            <a:r>
              <a:rPr lang="en-GB" dirty="0" err="1" smtClean="0"/>
              <a:t>muống</a:t>
            </a:r>
            <a:endParaRPr lang="en-GB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546520" y="3339890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lúa</a:t>
            </a:r>
            <a:endParaRPr lang="en-GB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59550" y="3856950"/>
            <a:ext cx="20344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err="1" smtClean="0"/>
              <a:t>Cây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hào</a:t>
            </a:r>
            <a:endParaRPr lang="en-GB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61439" y="1332245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22250" y="1829124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25656" y="2347064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10857" y="2858812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16085" y="3380172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3055" y="3873631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16084" y="4349142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110344" y="1202345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096932" y="3731907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096933" y="3222711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108931" y="4225244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087041" y="2204319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088900" y="1695123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087041" y="2713515"/>
            <a:ext cx="4551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GB" sz="4400" dirty="0" smtClean="0">
                <a:solidFill>
                  <a:srgbClr val="FF0000"/>
                </a:solidFill>
              </a:rPr>
              <a:t>x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4474983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470</Words>
  <Application>Microsoft Office PowerPoint</Application>
  <PresentationFormat>On-screen Show (16:9)</PresentationFormat>
  <Paragraphs>100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Baloo 2</vt:lpstr>
      <vt:lpstr>Arial</vt:lpstr>
      <vt:lpstr>Pangolin</vt:lpstr>
      <vt:lpstr>English Vocabulary Workshop by Slidesgo</vt:lpstr>
      <vt:lpstr>Thân cây</vt:lpstr>
      <vt:lpstr>Nội dung bài</vt:lpstr>
      <vt:lpstr>PowerPoint Presentation</vt:lpstr>
      <vt:lpstr>PowerPoint Presentation</vt:lpstr>
      <vt:lpstr>PowerPoint Presentation</vt:lpstr>
      <vt:lpstr>PowerPoint Presentation</vt:lpstr>
      <vt:lpstr>Hình</vt:lpstr>
      <vt:lpstr>- Kết luận -</vt:lpstr>
      <vt:lpstr>Hình</vt:lpstr>
      <vt:lpstr>- Kết luận -</vt:lpstr>
      <vt:lpstr>PowerPoint Presentation</vt:lpstr>
      <vt:lpstr>Câu 1: Rạch vào thân cây thấy nhựa cây chảy ra.</vt:lpstr>
      <vt:lpstr>Câu 2: Móng tay (đầu ngón tay) bị nhựa cây dính vào.</vt:lpstr>
      <vt:lpstr>Câu 3: Ngọn cây bị héo vì không nhận đủ nhựa cây để duy trì sự sống.</vt:lpstr>
      <vt:lpstr>- Kết luận -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Thân cây</dc:title>
  <cp:lastModifiedBy>MIS</cp:lastModifiedBy>
  <cp:revision>13</cp:revision>
  <dcterms:modified xsi:type="dcterms:W3CDTF">2022-01-16T16:39:09Z</dcterms:modified>
</cp:coreProperties>
</file>