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75" r:id="rId6"/>
    <p:sldId id="276" r:id="rId7"/>
    <p:sldId id="277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364801" y="590902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quyết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895982" y="538969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473214" y="4372209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nhờ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giúp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chú</a:t>
            </a:r>
            <a:r>
              <a:rPr lang="en-US" sz="2300" i="1" dirty="0">
                <a:solidFill>
                  <a:schemeClr val="bg2"/>
                </a:solidFill>
              </a:rPr>
              <a:t> An </a:t>
            </a:r>
            <a:r>
              <a:rPr lang="en-US" sz="2300" i="1" dirty="0" err="1">
                <a:solidFill>
                  <a:schemeClr val="bg2"/>
                </a:solidFill>
              </a:rPr>
              <a:t>hàng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xóm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Lan </a:t>
            </a:r>
            <a:r>
              <a:rPr lang="en-US" sz="2300" i="1" dirty="0" err="1">
                <a:solidFill>
                  <a:schemeClr val="bg2"/>
                </a:solidFill>
              </a:rPr>
              <a:t>tìm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kiếm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từ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mẹ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537" y="1729570"/>
            <a:ext cx="72635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i="1" dirty="0" err="1" smtClean="0">
                <a:solidFill>
                  <a:schemeClr val="bg2"/>
                </a:solidFill>
              </a:rPr>
              <a:t>Chào</a:t>
            </a:r>
            <a:r>
              <a:rPr lang="en-US" sz="5400" i="1" dirty="0" smtClean="0">
                <a:solidFill>
                  <a:schemeClr val="bg2"/>
                </a:solidFill>
              </a:rPr>
              <a:t> </a:t>
            </a:r>
            <a:r>
              <a:rPr lang="en-US" sz="5400" i="1" dirty="0" err="1" smtClean="0">
                <a:solidFill>
                  <a:schemeClr val="bg2"/>
                </a:solidFill>
              </a:rPr>
              <a:t>tạm</a:t>
            </a:r>
            <a:r>
              <a:rPr lang="en-US" sz="5400" i="1" dirty="0" smtClean="0">
                <a:solidFill>
                  <a:schemeClr val="bg2"/>
                </a:solidFill>
              </a:rPr>
              <a:t> </a:t>
            </a:r>
            <a:r>
              <a:rPr lang="en-US" sz="5400" i="1" dirty="0" err="1" smtClean="0">
                <a:solidFill>
                  <a:schemeClr val="bg2"/>
                </a:solidFill>
              </a:rPr>
              <a:t>biệt</a:t>
            </a:r>
            <a:r>
              <a:rPr lang="en-US" sz="5400" i="1" dirty="0" smtClean="0">
                <a:solidFill>
                  <a:schemeClr val="bg2"/>
                </a:solidFill>
              </a:rPr>
              <a:t> </a:t>
            </a:r>
            <a:r>
              <a:rPr lang="en-US" sz="5400" i="1" dirty="0" err="1" smtClean="0">
                <a:solidFill>
                  <a:schemeClr val="bg2"/>
                </a:solidFill>
              </a:rPr>
              <a:t>các</a:t>
            </a:r>
            <a:r>
              <a:rPr lang="en-US" sz="5400" i="1" dirty="0" smtClean="0">
                <a:solidFill>
                  <a:schemeClr val="bg2"/>
                </a:solidFill>
              </a:rPr>
              <a:t> con!</a:t>
            </a:r>
            <a:endParaRPr lang="vi-VN" sz="5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97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249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58</cp:revision>
  <dcterms:created xsi:type="dcterms:W3CDTF">2021-06-11T02:39:36Z</dcterms:created>
  <dcterms:modified xsi:type="dcterms:W3CDTF">2022-01-06T17:00:19Z</dcterms:modified>
</cp:coreProperties>
</file>