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3" r:id="rId2"/>
    <p:sldId id="295" r:id="rId3"/>
    <p:sldId id="368" r:id="rId4"/>
    <p:sldId id="296" r:id="rId5"/>
    <p:sldId id="297" r:id="rId6"/>
    <p:sldId id="298" r:id="rId7"/>
    <p:sldId id="306" r:id="rId8"/>
    <p:sldId id="307" r:id="rId9"/>
    <p:sldId id="308" r:id="rId10"/>
    <p:sldId id="325" r:id="rId11"/>
    <p:sldId id="302" r:id="rId12"/>
    <p:sldId id="303" r:id="rId13"/>
    <p:sldId id="304" r:id="rId14"/>
    <p:sldId id="305" r:id="rId15"/>
  </p:sldIdLst>
  <p:sldSz cx="12192000" cy="685800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Bauhaus 93" panose="04030905020B02020C02" pitchFamily="82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720D"/>
    <a:srgbClr val="DEFEEA"/>
    <a:srgbClr val="CFFDE0"/>
    <a:srgbClr val="FFFFCC"/>
    <a:srgbClr val="009900"/>
    <a:srgbClr val="DCF1F6"/>
    <a:srgbClr val="FFFFFF"/>
    <a:srgbClr val="C90D3A"/>
    <a:srgbClr val="EAB2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02F2E-412F-4B04-9571-F6783844FEF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B733-DF30-4848-872A-9D688CEB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1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00" y="0"/>
            <a:ext cx="12625910" cy="6876884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90548" y="72874"/>
            <a:ext cx="2555998" cy="45520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b="0" dirty="0">
                <a:ln w="0">
                  <a:solidFill>
                    <a:srgbClr val="4EC799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English 3</a:t>
            </a:r>
            <a:endParaRPr lang="zh-CN" altLang="en-US" sz="2000" b="0" dirty="0">
              <a:ln w="0">
                <a:solidFill>
                  <a:srgbClr val="4EC799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967216" y="4953329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23288" y="1058362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10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95607" y="2847119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 you do at break time?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" r="1510" b="13798"/>
          <a:stretch/>
        </p:blipFill>
        <p:spPr>
          <a:xfrm>
            <a:off x="787234" y="2357207"/>
            <a:ext cx="1920240" cy="1291122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/>
        </p:blipFill>
        <p:spPr>
          <a:xfrm>
            <a:off x="1589326" y="4184224"/>
            <a:ext cx="1920240" cy="1388709"/>
          </a:xfrm>
          <a:prstGeom prst="cloud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/>
        </p:blipFill>
        <p:spPr>
          <a:xfrm>
            <a:off x="4156082" y="4448300"/>
            <a:ext cx="1920240" cy="133572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9064600" y="3965792"/>
            <a:ext cx="1920240" cy="120615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8462" r="135" b="13839"/>
          <a:stretch/>
        </p:blipFill>
        <p:spPr>
          <a:xfrm>
            <a:off x="9528256" y="1966423"/>
            <a:ext cx="1920240" cy="1303397"/>
          </a:xfrm>
          <a:prstGeom prst="cloud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5" t="6705" r="2265" b="10639"/>
          <a:stretch/>
        </p:blipFill>
        <p:spPr>
          <a:xfrm>
            <a:off x="6748117" y="4402126"/>
            <a:ext cx="1920240" cy="1249139"/>
          </a:xfrm>
          <a:prstGeom prst="cloud">
            <a:avLst/>
          </a:prstGeom>
        </p:spPr>
      </p:pic>
      <p:cxnSp>
        <p:nvCxnSpPr>
          <p:cNvPr id="16" name="Straight Arrow Connector 15"/>
          <p:cNvCxnSpPr>
            <a:endCxn id="8" idx="0"/>
          </p:cNvCxnSpPr>
          <p:nvPr/>
        </p:nvCxnSpPr>
        <p:spPr>
          <a:xfrm flipH="1">
            <a:off x="2705874" y="2618122"/>
            <a:ext cx="1232714" cy="3846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307592" y="2618122"/>
            <a:ext cx="630996" cy="173616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3"/>
          </p:cNvCxnSpPr>
          <p:nvPr/>
        </p:nvCxnSpPr>
        <p:spPr>
          <a:xfrm>
            <a:off x="3938588" y="2618122"/>
            <a:ext cx="1177614" cy="190654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15"/>
            <a:endCxn id="14" idx="3"/>
          </p:cNvCxnSpPr>
          <p:nvPr/>
        </p:nvCxnSpPr>
        <p:spPr>
          <a:xfrm flipH="1">
            <a:off x="7708237" y="2414249"/>
            <a:ext cx="563877" cy="20592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15"/>
          </p:cNvCxnSpPr>
          <p:nvPr/>
        </p:nvCxnSpPr>
        <p:spPr>
          <a:xfrm>
            <a:off x="8272114" y="2414249"/>
            <a:ext cx="1038721" cy="175135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15"/>
            <a:endCxn id="13" idx="2"/>
          </p:cNvCxnSpPr>
          <p:nvPr/>
        </p:nvCxnSpPr>
        <p:spPr>
          <a:xfrm>
            <a:off x="8272114" y="2414249"/>
            <a:ext cx="1262098" cy="2038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3360" y="3538663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chess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09789" y="5677262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badminton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45558" y="5759989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table tennis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90668" y="5762396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football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13452" y="5220881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tennis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77712" y="3264453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basketball</a:t>
            </a:r>
          </a:p>
        </p:txBody>
      </p:sp>
      <p:sp>
        <p:nvSpPr>
          <p:cNvPr id="7" name="Freeform 6"/>
          <p:cNvSpPr/>
          <p:nvPr/>
        </p:nvSpPr>
        <p:spPr>
          <a:xfrm>
            <a:off x="2403311" y="556169"/>
            <a:ext cx="7164922" cy="2233175"/>
          </a:xfrm>
          <a:custGeom>
            <a:avLst/>
            <a:gdLst>
              <a:gd name="connsiteX0" fmla="*/ 4416091 w 7164922"/>
              <a:gd name="connsiteY0" fmla="*/ 513 h 2061953"/>
              <a:gd name="connsiteX1" fmla="*/ 4811316 w 7164922"/>
              <a:gd name="connsiteY1" fmla="*/ 58172 h 2061953"/>
              <a:gd name="connsiteX2" fmla="*/ 4939034 w 7164922"/>
              <a:gd name="connsiteY2" fmla="*/ 108307 h 2061953"/>
              <a:gd name="connsiteX3" fmla="*/ 4945374 w 7164922"/>
              <a:gd name="connsiteY3" fmla="*/ 104913 h 2061953"/>
              <a:gd name="connsiteX4" fmla="*/ 4939598 w 7164922"/>
              <a:gd name="connsiteY4" fmla="*/ 108528 h 2061953"/>
              <a:gd name="connsiteX5" fmla="*/ 4947527 w 7164922"/>
              <a:gd name="connsiteY5" fmla="*/ 111640 h 2061953"/>
              <a:gd name="connsiteX6" fmla="*/ 5502548 w 7164922"/>
              <a:gd name="connsiteY6" fmla="*/ 1267 h 2061953"/>
              <a:gd name="connsiteX7" fmla="*/ 5880066 w 7164922"/>
              <a:gd name="connsiteY7" fmla="*/ 26193 h 2061953"/>
              <a:gd name="connsiteX8" fmla="*/ 6352961 w 7164922"/>
              <a:gd name="connsiteY8" fmla="*/ 259299 h 2061953"/>
              <a:gd name="connsiteX9" fmla="*/ 6355535 w 7164922"/>
              <a:gd name="connsiteY9" fmla="*/ 259715 h 2061953"/>
              <a:gd name="connsiteX10" fmla="*/ 6555495 w 7164922"/>
              <a:gd name="connsiteY10" fmla="*/ 292006 h 2061953"/>
              <a:gd name="connsiteX11" fmla="*/ 6959857 w 7164922"/>
              <a:gd name="connsiteY11" fmla="*/ 485536 h 2061953"/>
              <a:gd name="connsiteX12" fmla="*/ 6932693 w 7164922"/>
              <a:gd name="connsiteY12" fmla="*/ 730855 h 2061953"/>
              <a:gd name="connsiteX13" fmla="*/ 7131127 w 7164922"/>
              <a:gd name="connsiteY13" fmla="*/ 1105943 h 2061953"/>
              <a:gd name="connsiteX14" fmla="*/ 6201569 w 7164922"/>
              <a:gd name="connsiteY14" fmla="*/ 1434277 h 2061953"/>
              <a:gd name="connsiteX15" fmla="*/ 5868803 w 7164922"/>
              <a:gd name="connsiteY15" fmla="*/ 1715617 h 2061953"/>
              <a:gd name="connsiteX16" fmla="*/ 4735842 w 7164922"/>
              <a:gd name="connsiteY16" fmla="*/ 1749681 h 2061953"/>
              <a:gd name="connsiteX17" fmla="*/ 3926205 w 7164922"/>
              <a:gd name="connsiteY17" fmla="*/ 2049819 h 2061953"/>
              <a:gd name="connsiteX18" fmla="*/ 2735769 w 7164922"/>
              <a:gd name="connsiteY18" fmla="*/ 1866616 h 2061953"/>
              <a:gd name="connsiteX19" fmla="*/ 967422 w 7164922"/>
              <a:gd name="connsiteY19" fmla="*/ 1685608 h 2061953"/>
              <a:gd name="connsiteX20" fmla="*/ 189920 w 7164922"/>
              <a:gd name="connsiteY20" fmla="*/ 1484180 h 2061953"/>
              <a:gd name="connsiteX21" fmla="*/ 356054 w 7164922"/>
              <a:gd name="connsiteY21" fmla="*/ 1212287 h 2061953"/>
              <a:gd name="connsiteX22" fmla="*/ 5233 w 7164922"/>
              <a:gd name="connsiteY22" fmla="*/ 933332 h 2061953"/>
              <a:gd name="connsiteX23" fmla="*/ 645920 w 7164922"/>
              <a:gd name="connsiteY23" fmla="*/ 685389 h 2061953"/>
              <a:gd name="connsiteX24" fmla="*/ 652048 w 7164922"/>
              <a:gd name="connsiteY24" fmla="*/ 678853 h 2061953"/>
              <a:gd name="connsiteX25" fmla="*/ 652048 w 7164922"/>
              <a:gd name="connsiteY25" fmla="*/ 678852 h 2061953"/>
              <a:gd name="connsiteX26" fmla="*/ 937442 w 7164922"/>
              <a:gd name="connsiteY26" fmla="*/ 322800 h 2061953"/>
              <a:gd name="connsiteX27" fmla="*/ 2325816 w 7164922"/>
              <a:gd name="connsiteY27" fmla="*/ 241456 h 2061953"/>
              <a:gd name="connsiteX28" fmla="*/ 2326082 w 7164922"/>
              <a:gd name="connsiteY28" fmla="*/ 241306 h 2061953"/>
              <a:gd name="connsiteX29" fmla="*/ 2448255 w 7164922"/>
              <a:gd name="connsiteY29" fmla="*/ 172351 h 2061953"/>
              <a:gd name="connsiteX30" fmla="*/ 3725618 w 7164922"/>
              <a:gd name="connsiteY30" fmla="*/ 157011 h 2061953"/>
              <a:gd name="connsiteX31" fmla="*/ 3731862 w 7164922"/>
              <a:gd name="connsiteY31" fmla="*/ 153310 h 2061953"/>
              <a:gd name="connsiteX32" fmla="*/ 3822537 w 7164922"/>
              <a:gd name="connsiteY32" fmla="*/ 99554 h 2061953"/>
              <a:gd name="connsiteX33" fmla="*/ 4271063 w 7164922"/>
              <a:gd name="connsiteY33" fmla="*/ 2816 h 2061953"/>
              <a:gd name="connsiteX34" fmla="*/ 4416091 w 7164922"/>
              <a:gd name="connsiteY34" fmla="*/ 513 h 206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64922" h="2061953">
                <a:moveTo>
                  <a:pt x="4416091" y="513"/>
                </a:moveTo>
                <a:cubicBezTo>
                  <a:pt x="4559768" y="3907"/>
                  <a:pt x="4697426" y="24075"/>
                  <a:pt x="4811316" y="58172"/>
                </a:cubicBezTo>
                <a:lnTo>
                  <a:pt x="4939034" y="108307"/>
                </a:lnTo>
                <a:lnTo>
                  <a:pt x="4945374" y="104913"/>
                </a:lnTo>
                <a:lnTo>
                  <a:pt x="4939598" y="108528"/>
                </a:lnTo>
                <a:lnTo>
                  <a:pt x="4947527" y="111640"/>
                </a:lnTo>
                <a:cubicBezTo>
                  <a:pt x="5090596" y="45623"/>
                  <a:pt x="5292156" y="7318"/>
                  <a:pt x="5502548" y="1267"/>
                </a:cubicBezTo>
                <a:cubicBezTo>
                  <a:pt x="5628784" y="-2363"/>
                  <a:pt x="5758198" y="5619"/>
                  <a:pt x="5880066" y="26193"/>
                </a:cubicBezTo>
                <a:cubicBezTo>
                  <a:pt x="6127695" y="67986"/>
                  <a:pt x="6305258" y="155485"/>
                  <a:pt x="6352961" y="259299"/>
                </a:cubicBezTo>
                <a:lnTo>
                  <a:pt x="6355535" y="259715"/>
                </a:lnTo>
                <a:lnTo>
                  <a:pt x="6555495" y="292006"/>
                </a:lnTo>
                <a:cubicBezTo>
                  <a:pt x="6744694" y="334000"/>
                  <a:pt x="6890290" y="402522"/>
                  <a:pt x="6959857" y="485536"/>
                </a:cubicBezTo>
                <a:cubicBezTo>
                  <a:pt x="7027272" y="565878"/>
                  <a:pt x="7017665" y="653137"/>
                  <a:pt x="6932693" y="730855"/>
                </a:cubicBezTo>
                <a:cubicBezTo>
                  <a:pt x="7141562" y="837437"/>
                  <a:pt x="7214608" y="975602"/>
                  <a:pt x="7131127" y="1105943"/>
                </a:cubicBezTo>
                <a:cubicBezTo>
                  <a:pt x="7020149" y="1279223"/>
                  <a:pt x="6652765" y="1408991"/>
                  <a:pt x="6201569" y="1434277"/>
                </a:cubicBezTo>
                <a:cubicBezTo>
                  <a:pt x="6199415" y="1542433"/>
                  <a:pt x="6078003" y="1645008"/>
                  <a:pt x="5868803" y="1715617"/>
                </a:cubicBezTo>
                <a:cubicBezTo>
                  <a:pt x="5550945" y="1822915"/>
                  <a:pt x="5091797" y="1836702"/>
                  <a:pt x="4735842" y="1749681"/>
                </a:cubicBezTo>
                <a:cubicBezTo>
                  <a:pt x="4620724" y="1899154"/>
                  <a:pt x="4312472" y="2013417"/>
                  <a:pt x="3926205" y="2049819"/>
                </a:cubicBezTo>
                <a:cubicBezTo>
                  <a:pt x="3471034" y="2092709"/>
                  <a:pt x="2995985" y="2019619"/>
                  <a:pt x="2735769" y="1866616"/>
                </a:cubicBezTo>
                <a:cubicBezTo>
                  <a:pt x="2121585" y="2011842"/>
                  <a:pt x="1323874" y="1930212"/>
                  <a:pt x="967422" y="1685608"/>
                </a:cubicBezTo>
                <a:cubicBezTo>
                  <a:pt x="617264" y="1701686"/>
                  <a:pt x="288474" y="1616525"/>
                  <a:pt x="189920" y="1484180"/>
                </a:cubicBezTo>
                <a:cubicBezTo>
                  <a:pt x="118530" y="1388428"/>
                  <a:pt x="181637" y="1285091"/>
                  <a:pt x="356054" y="1212287"/>
                </a:cubicBezTo>
                <a:cubicBezTo>
                  <a:pt x="108591" y="1155179"/>
                  <a:pt x="-29219" y="1045592"/>
                  <a:pt x="5233" y="933332"/>
                </a:cubicBezTo>
                <a:cubicBezTo>
                  <a:pt x="45649" y="801894"/>
                  <a:pt x="311663" y="698938"/>
                  <a:pt x="645920" y="685389"/>
                </a:cubicBezTo>
                <a:lnTo>
                  <a:pt x="652048" y="678853"/>
                </a:lnTo>
                <a:lnTo>
                  <a:pt x="652048" y="678852"/>
                </a:lnTo>
                <a:cubicBezTo>
                  <a:pt x="607160" y="549418"/>
                  <a:pt x="711843" y="418886"/>
                  <a:pt x="937442" y="322800"/>
                </a:cubicBezTo>
                <a:cubicBezTo>
                  <a:pt x="1293894" y="171038"/>
                  <a:pt x="1871803" y="137212"/>
                  <a:pt x="2325816" y="241456"/>
                </a:cubicBezTo>
                <a:lnTo>
                  <a:pt x="2326082" y="241306"/>
                </a:lnTo>
                <a:lnTo>
                  <a:pt x="2448255" y="172351"/>
                </a:lnTo>
                <a:cubicBezTo>
                  <a:pt x="2773953" y="29265"/>
                  <a:pt x="3357200" y="14660"/>
                  <a:pt x="3725618" y="157011"/>
                </a:cubicBezTo>
                <a:lnTo>
                  <a:pt x="3731862" y="153310"/>
                </a:lnTo>
                <a:lnTo>
                  <a:pt x="3822537" y="99554"/>
                </a:lnTo>
                <a:cubicBezTo>
                  <a:pt x="3935709" y="47516"/>
                  <a:pt x="4094535" y="12620"/>
                  <a:pt x="4271063" y="2816"/>
                </a:cubicBezTo>
                <a:cubicBezTo>
                  <a:pt x="4319636" y="114"/>
                  <a:pt x="4368198" y="-618"/>
                  <a:pt x="4416091" y="513"/>
                </a:cubicBezTo>
                <a:close/>
              </a:path>
            </a:pathLst>
          </a:cu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93321" y="832212"/>
            <a:ext cx="7984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What do you do at </a:t>
            </a:r>
            <a:r>
              <a:rPr lang="en-US" sz="3200" b="1" dirty="0">
                <a:solidFill>
                  <a:srgbClr val="FF0000"/>
                </a:solidFill>
              </a:rPr>
              <a:t>break </a:t>
            </a:r>
            <a:r>
              <a:rPr lang="en-US" sz="3200" b="1">
                <a:solidFill>
                  <a:srgbClr val="FF0000"/>
                </a:solidFill>
              </a:rPr>
              <a:t>time</a:t>
            </a:r>
            <a:r>
              <a:rPr lang="en-US" sz="3200" b="1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(Bạn làm gì vào </a:t>
            </a:r>
            <a:r>
              <a:rPr lang="en-US" sz="2800">
                <a:solidFill>
                  <a:srgbClr val="FF0000"/>
                </a:solidFill>
              </a:rPr>
              <a:t>giờ ra chơi</a:t>
            </a:r>
            <a:r>
              <a:rPr lang="en-US" sz="2800">
                <a:solidFill>
                  <a:srgbClr val="002060"/>
                </a:solidFill>
              </a:rPr>
              <a:t>?)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8231" y="1681685"/>
            <a:ext cx="7200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 </a:t>
            </a:r>
            <a:r>
              <a:rPr lang="en-US" sz="3200" b="1">
                <a:solidFill>
                  <a:srgbClr val="FF0000"/>
                </a:solidFill>
              </a:rPr>
              <a:t>play</a:t>
            </a:r>
            <a:r>
              <a:rPr lang="en-US" sz="3200" b="1">
                <a:solidFill>
                  <a:srgbClr val="002060"/>
                </a:solidFill>
              </a:rPr>
              <a:t> _______. 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(Tớ chơi _____.)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81184" y="550522"/>
            <a:ext cx="1668262" cy="420327"/>
          </a:xfrm>
          <a:prstGeom prst="roundRect">
            <a:avLst>
              <a:gd name="adj" fmla="val 50000"/>
            </a:avLst>
          </a:prstGeom>
          <a:solidFill>
            <a:srgbClr val="CFFDE0"/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6962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7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43" y="851419"/>
            <a:ext cx="9735990" cy="5582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sp>
        <p:nvSpPr>
          <p:cNvPr id="3" name="Oval 2"/>
          <p:cNvSpPr/>
          <p:nvPr/>
        </p:nvSpPr>
        <p:spPr>
          <a:xfrm>
            <a:off x="2819527" y="3276759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558171" y="323220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5309260" y="5704392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9201339" y="5338632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6951640" y="269502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697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749"/>
          <a:stretch/>
        </p:blipFill>
        <p:spPr>
          <a:xfrm>
            <a:off x="2910599" y="783794"/>
            <a:ext cx="7538710" cy="5609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sp>
        <p:nvSpPr>
          <p:cNvPr id="12" name="Oval 11"/>
          <p:cNvSpPr/>
          <p:nvPr/>
        </p:nvSpPr>
        <p:spPr>
          <a:xfrm>
            <a:off x="2353803" y="140339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353803" y="346652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353803" y="552966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27" y="224202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966" y="4099182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06" y="5956380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0 What do you do at break ti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0 What do you do at break tim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46" y="972396"/>
            <a:ext cx="10583573" cy="5407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186" y="492589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670048" y="6152433"/>
            <a:ext cx="1633728" cy="2377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595360" y="3362960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37213" y="3886180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95360" y="4399240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7448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186" y="492589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Let's write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4240" y="2303195"/>
            <a:ext cx="750824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play at break time?</a:t>
            </a:r>
            <a:b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58782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val="4198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>
          <a:xfrm>
            <a:off x="1166464" y="3768174"/>
            <a:ext cx="2608959" cy="1754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/>
        </p:blipFill>
        <p:spPr>
          <a:xfrm>
            <a:off x="4709291" y="3702756"/>
            <a:ext cx="2606511" cy="188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/>
        </p:blipFill>
        <p:spPr>
          <a:xfrm>
            <a:off x="8249669" y="3702756"/>
            <a:ext cx="2709899" cy="1885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1" b="10423"/>
          <a:stretch/>
        </p:blipFill>
        <p:spPr>
          <a:xfrm>
            <a:off x="8440482" y="1090391"/>
            <a:ext cx="2441615" cy="1742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>
          <a:xfrm>
            <a:off x="4987629" y="1084463"/>
            <a:ext cx="2545076" cy="175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1085184" y="1021046"/>
            <a:ext cx="2994667" cy="1881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8404" y="393107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9B72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27" y="2832529"/>
            <a:ext cx="256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4235" y="2832529"/>
            <a:ext cx="384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4899" y="2832529"/>
            <a:ext cx="261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4174" y="5628586"/>
            <a:ext cx="459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6464" y="5628586"/>
            <a:ext cx="258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1540" y="5628586"/>
            <a:ext cx="410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19673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35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0864" y="48101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64" y="1234374"/>
            <a:ext cx="10576873" cy="4149476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7C25B146-3764-4DD5-A981-55E5BA356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572" y="5465599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95E0C54C-0E64-4DEE-A50C-CEE62F04F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5277" y="2274446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508AD039-11EC-4928-8D7E-578EC88ED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8368" y="4805209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8163446-0825-4CBB-BD2F-6EC30F2D6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6454" y="1960409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C3D5883B-9177-4D52-A059-D96E8FB83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435" y="480520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C5AF9965-6714-4565-8018-752386449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9882" y="5465599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0 What do you do at break ti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10 What do you do at break ti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10 What do you do at break ti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10 What do you do at break ti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v2/TA3T1SHS/U10-L1-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63" y="892699"/>
            <a:ext cx="5410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7863" y="4945407"/>
            <a:ext cx="567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What do you do at break time?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1632" y="5599595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I play football.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1334" y="5299855"/>
            <a:ext cx="822960" cy="822960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s://s.sachmem.vn/public/characters/N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08" y="4798722"/>
            <a:ext cx="842597" cy="842597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v2/TA3T1SHS/U10-L1-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01" y="892699"/>
            <a:ext cx="5419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7863" y="4945407"/>
            <a:ext cx="567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What do you do at break time?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7870" y="5589059"/>
            <a:ext cx="318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I play basketball.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03" y="4645667"/>
            <a:ext cx="822960" cy="822960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https://s.sachmem.vn/public/characters/Lin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1755" y="5258692"/>
            <a:ext cx="974019" cy="974019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.sachmem.vn/public/images/v2/TA3T1SHS/U10-L1-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88" y="892699"/>
            <a:ext cx="5391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7863" y="4945407"/>
            <a:ext cx="567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What do you do at break time?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1632" y="5599595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I play chess.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48" y="4638918"/>
            <a:ext cx="822960" cy="822960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characters/Qu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8081" y="5461878"/>
            <a:ext cx="660937" cy="660937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7863" y="4945407"/>
            <a:ext cx="567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What do you do at break time?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308" y="5565308"/>
            <a:ext cx="3368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I play table tennis.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03" y="4938568"/>
            <a:ext cx="822960" cy="822960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v2/TA3T1SHS/U10-L1-2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06" y="877172"/>
            <a:ext cx="54006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characters/M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5538" y="5384319"/>
            <a:ext cx="685085" cy="685085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132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字魂59号-创粗黑</vt:lpstr>
      <vt:lpstr>Calibri</vt:lpstr>
      <vt:lpstr>Calibri Light</vt:lpstr>
      <vt:lpstr>Bauhaus 93</vt:lpstr>
      <vt:lpstr>Arial Black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134</cp:revision>
  <dcterms:created xsi:type="dcterms:W3CDTF">2020-11-27T07:04:59Z</dcterms:created>
  <dcterms:modified xsi:type="dcterms:W3CDTF">2022-02-11T08:00:20Z</dcterms:modified>
</cp:coreProperties>
</file>