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76" r:id="rId13"/>
    <p:sldId id="277" r:id="rId14"/>
    <p:sldId id="278" r:id="rId15"/>
    <p:sldId id="279" r:id="rId16"/>
    <p:sldId id="290" r:id="rId17"/>
    <p:sldId id="280" r:id="rId18"/>
    <p:sldId id="291" r:id="rId19"/>
    <p:sldId id="288" r:id="rId20"/>
    <p:sldId id="309" r:id="rId21"/>
    <p:sldId id="265" r:id="rId22"/>
    <p:sldId id="266" r:id="rId23"/>
    <p:sldId id="310" r:id="rId24"/>
    <p:sldId id="267" r:id="rId25"/>
    <p:sldId id="268" r:id="rId26"/>
    <p:sldId id="269" r:id="rId27"/>
    <p:sldId id="271" r:id="rId28"/>
    <p:sldId id="272" r:id="rId29"/>
    <p:sldId id="273" r:id="rId30"/>
    <p:sldId id="274" r:id="rId31"/>
    <p:sldId id="304" r:id="rId32"/>
  </p:sldIdLst>
  <p:sldSz cx="12192000" cy="6858000"/>
  <p:notesSz cx="6858000" cy="9144000"/>
  <p:embeddedFontLst>
    <p:embeddedFont>
      <p:font typeface="Berlin Sans FB Demi" panose="020E0802020502020306" pitchFamily="34" charset="0"/>
      <p:bold r:id="rId35"/>
    </p:embeddedFont>
    <p:embeddedFont>
      <p:font typeface="宋体" panose="02010600030101010101" pitchFamily="2" charset="-122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Bernard MT Condensed" panose="020508060609050204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Arial Black" panose="020B0A04020102020204" pitchFamily="3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FF7F"/>
    <a:srgbClr val="F3415C"/>
    <a:srgbClr val="33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BF9BC-3892-4B07-ADF7-E3042020CF5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A4EB-EF91-4819-BDAC-F64D08910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3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6448-1E11-428A-BF6A-0AA12BABE8AA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13C4-59F3-47D8-990F-517D9EC6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364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2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3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9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6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0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6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6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307005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85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4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10944-FA59-496D-AF73-ECED4F28F9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40" y="0"/>
            <a:ext cx="12186960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4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12" Type="http://schemas.openxmlformats.org/officeDocument/2006/relationships/image" Target="../media/image3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H_Entry_1"/>
          <p:cNvSpPr/>
          <p:nvPr>
            <p:custDataLst>
              <p:tags r:id="rId1"/>
            </p:custDataLst>
          </p:nvPr>
        </p:nvSpPr>
        <p:spPr>
          <a:xfrm>
            <a:off x="1368800" y="2789533"/>
            <a:ext cx="10241385" cy="135421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8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Where’s my book?</a:t>
            </a:r>
            <a:endParaRPr lang="en-US" altLang="zh-CN" sz="16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Number_1"/>
          <p:cNvSpPr/>
          <p:nvPr>
            <p:custDataLst>
              <p:tags r:id="rId2"/>
            </p:custDataLst>
          </p:nvPr>
        </p:nvSpPr>
        <p:spPr>
          <a:xfrm>
            <a:off x="6489493" y="1484733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lang="zh-CN" altLang="en-US" sz="4400" b="1" dirty="0">
              <a:solidFill>
                <a:schemeClr val="bg1"/>
              </a:solidFill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3"/>
            </p:custDataLst>
          </p:nvPr>
        </p:nvSpPr>
        <p:spPr>
          <a:xfrm>
            <a:off x="4691126" y="1746323"/>
            <a:ext cx="1952831" cy="391219"/>
          </a:xfrm>
          <a:prstGeom prst="ellipse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MH_Entry_1"/>
          <p:cNvSpPr/>
          <p:nvPr>
            <p:custDataLst>
              <p:tags r:id="rId4"/>
            </p:custDataLst>
          </p:nvPr>
        </p:nvSpPr>
        <p:spPr>
          <a:xfrm>
            <a:off x="8388626" y="4933160"/>
            <a:ext cx="3286539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Lesson 1</a:t>
            </a:r>
            <a:endParaRPr lang="en-US" altLang="zh-CN" sz="5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animBg="1"/>
      <p:bldP spid="17" grpId="0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 rot="5400000">
            <a:off x="1175054" y="648408"/>
            <a:ext cx="2510226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13" name="Round Diagonal Corner Rectangle 12"/>
          <p:cNvSpPr/>
          <p:nvPr/>
        </p:nvSpPr>
        <p:spPr>
          <a:xfrm rot="5400000">
            <a:off x="706417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</a:p>
        </p:txBody>
      </p:sp>
      <p:sp>
        <p:nvSpPr>
          <p:cNvPr id="14" name="Round Diagonal Corner Rectangle 13"/>
          <p:cNvSpPr/>
          <p:nvPr/>
        </p:nvSpPr>
        <p:spPr>
          <a:xfrm rot="5400000">
            <a:off x="4957462" y="648408"/>
            <a:ext cx="2510226" cy="3085094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5" name="Round Diagonal Corner Rectangle 14"/>
          <p:cNvSpPr/>
          <p:nvPr/>
        </p:nvSpPr>
        <p:spPr>
          <a:xfrm rot="5400000">
            <a:off x="3508573" y="3680063"/>
            <a:ext cx="2559695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16" name="Round Diagonal Corner Rectangle 15"/>
          <p:cNvSpPr/>
          <p:nvPr/>
        </p:nvSpPr>
        <p:spPr>
          <a:xfrm rot="5400000">
            <a:off x="8684187" y="648408"/>
            <a:ext cx="2510227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 </a:t>
            </a:r>
          </a:p>
        </p:txBody>
      </p:sp>
      <p:sp>
        <p:nvSpPr>
          <p:cNvPr id="17" name="Round Diagonal Corner Rectangle 16"/>
          <p:cNvSpPr/>
          <p:nvPr/>
        </p:nvSpPr>
        <p:spPr>
          <a:xfrm rot="5400000">
            <a:off x="6310731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19" name="Round Diagonal Corner Rectangle 18"/>
          <p:cNvSpPr/>
          <p:nvPr/>
        </p:nvSpPr>
        <p:spPr>
          <a:xfrm rot="5400000">
            <a:off x="9112889" y="3680064"/>
            <a:ext cx="2559694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59" name="Freeform 58"/>
          <p:cNvSpPr/>
          <p:nvPr/>
        </p:nvSpPr>
        <p:spPr>
          <a:xfrm>
            <a:off x="13176283" y="261749"/>
            <a:ext cx="1079433" cy="1419875"/>
          </a:xfrm>
          <a:custGeom>
            <a:avLst/>
            <a:gdLst>
              <a:gd name="connsiteX0" fmla="*/ 0 w 1079433"/>
              <a:gd name="connsiteY0" fmla="*/ 0 h 1419875"/>
              <a:gd name="connsiteX1" fmla="*/ 28615 w 1079433"/>
              <a:gd name="connsiteY1" fmla="*/ 6878 h 1419875"/>
              <a:gd name="connsiteX2" fmla="*/ 1079433 w 1079433"/>
              <a:gd name="connsiteY2" fmla="*/ 788808 h 1419875"/>
              <a:gd name="connsiteX3" fmla="*/ 535180 w 1079433"/>
              <a:gd name="connsiteY3" fmla="*/ 1388628 h 1419875"/>
              <a:gd name="connsiteX4" fmla="*/ 463401 w 1079433"/>
              <a:gd name="connsiteY4" fmla="*/ 1419875 h 1419875"/>
              <a:gd name="connsiteX5" fmla="*/ 459701 w 1079433"/>
              <a:gd name="connsiteY5" fmla="*/ 1275729 h 1419875"/>
              <a:gd name="connsiteX6" fmla="*/ 40172 w 1079433"/>
              <a:gd name="connsiteY6" fmla="*/ 38070 h 1419875"/>
              <a:gd name="connsiteX7" fmla="*/ 0 w 1079433"/>
              <a:gd name="connsiteY7" fmla="*/ 0 h 14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433" h="1419875">
                <a:moveTo>
                  <a:pt x="0" y="0"/>
                </a:moveTo>
                <a:lnTo>
                  <a:pt x="28615" y="6878"/>
                </a:lnTo>
                <a:cubicBezTo>
                  <a:pt x="662603" y="176338"/>
                  <a:pt x="1079433" y="463314"/>
                  <a:pt x="1079433" y="788808"/>
                </a:cubicBezTo>
                <a:cubicBezTo>
                  <a:pt x="1079433" y="1016654"/>
                  <a:pt x="875186" y="1225626"/>
                  <a:pt x="535180" y="1388628"/>
                </a:cubicBezTo>
                <a:lnTo>
                  <a:pt x="463401" y="1419875"/>
                </a:lnTo>
                <a:lnTo>
                  <a:pt x="459701" y="1275729"/>
                </a:lnTo>
                <a:cubicBezTo>
                  <a:pt x="432060" y="740295"/>
                  <a:pt x="269608" y="283264"/>
                  <a:pt x="40172" y="3807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3085" y="261749"/>
            <a:ext cx="77438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Vocabulary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35614" y="1040261"/>
            <a:ext cx="1455150" cy="1673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317" t="4881" r="20420" b="7794"/>
          <a:stretch/>
        </p:blipFill>
        <p:spPr>
          <a:xfrm>
            <a:off x="4002287" y="3939850"/>
            <a:ext cx="1385420" cy="1397735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28" y="3832231"/>
            <a:ext cx="1407362" cy="1725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639" y="3939850"/>
            <a:ext cx="1386647" cy="1618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9961">
            <a:off x="6992609" y="4016364"/>
            <a:ext cx="1072678" cy="151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563" y="1078536"/>
            <a:ext cx="2018024" cy="1374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7878"/>
          <a:stretch/>
        </p:blipFill>
        <p:spPr>
          <a:xfrm>
            <a:off x="8970380" y="1078536"/>
            <a:ext cx="1937842" cy="14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01275" y="4364921"/>
            <a:ext cx="3716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ball.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20317" t="4881" r="20420" b="7794"/>
          <a:stretch/>
        </p:blipFill>
        <p:spPr>
          <a:xfrm>
            <a:off x="2761129" y="2298052"/>
            <a:ext cx="953462" cy="961937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8688" y="2443266"/>
            <a:ext cx="1388827" cy="9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93499" y="4364921"/>
            <a:ext cx="4331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poster.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49961">
            <a:off x="7844327" y="2416016"/>
            <a:ext cx="751513" cy="1062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t="7878"/>
          <a:stretch/>
        </p:blipFill>
        <p:spPr>
          <a:xfrm>
            <a:off x="2628244" y="2394979"/>
            <a:ext cx="1450877" cy="1104839"/>
          </a:xfrm>
          <a:prstGeom prst="rect">
            <a:avLst/>
          </a:prstGeom>
        </p:spPr>
      </p:pic>
      <p:pic>
        <p:nvPicPr>
          <p:cNvPr id="2" name="wro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8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9" name="Snip Diagonal Corner Rectangle 18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1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2" name="Snip Diagonal Corner Rectangle 21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4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43" y="4621315"/>
            <a:ext cx="3942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coat.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2495" y="2435235"/>
            <a:ext cx="799453" cy="9802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355" y="2423148"/>
            <a:ext cx="827849" cy="96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25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26" name="Snip Diagonal Corner Rectangle 25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28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9" name="Snip Diagonal Corner Rectangle 28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1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39848" y="4621514"/>
            <a:ext cx="39004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bed?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there is.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0809" y="2224239"/>
            <a:ext cx="1459416" cy="9941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t="7878"/>
          <a:stretch/>
        </p:blipFill>
        <p:spPr>
          <a:xfrm>
            <a:off x="7865894" y="2405798"/>
            <a:ext cx="1401429" cy="10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25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26" name="Snip Diagonal Corner Rectangle 25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28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9" name="Snip Diagonal Corner Rectangle 28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1" name="righ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70357" y="4621514"/>
            <a:ext cx="46394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picture?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there is.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500" y="2273772"/>
            <a:ext cx="870768" cy="1016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20317" t="4881" r="20420" b="7794"/>
          <a:stretch/>
        </p:blipFill>
        <p:spPr>
          <a:xfrm>
            <a:off x="8057700" y="2421195"/>
            <a:ext cx="953462" cy="9619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35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9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20" name="Snip Diagonal Corner Rectangle 19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2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3" name="Snip Diagonal Corner Rectangle 22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07126" y="4391685"/>
            <a:ext cx="4177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table?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there isn’t.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7878"/>
          <a:stretch/>
        </p:blipFill>
        <p:spPr>
          <a:xfrm>
            <a:off x="7541398" y="2490686"/>
            <a:ext cx="1401429" cy="1067184"/>
          </a:xfrm>
          <a:prstGeom prst="rect">
            <a:avLst/>
          </a:prstGeom>
        </p:spPr>
      </p:pic>
      <p:pic>
        <p:nvPicPr>
          <p:cNvPr id="24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923917" y="2358162"/>
            <a:ext cx="952725" cy="1095952"/>
          </a:xfrm>
          <a:prstGeom prst="rect">
            <a:avLst/>
          </a:prstGeom>
        </p:spPr>
      </p:pic>
      <p:pic>
        <p:nvPicPr>
          <p:cNvPr id="25" name="righ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9" name="ca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20" name="Snip Diagonal Corner Rectangle 19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22" name="do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23" name="Snip Diagonal Corner Rectangle 22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ight Arrow 13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17545" y="4391685"/>
            <a:ext cx="4156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 there a chair?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there isn’t.</a:t>
            </a:r>
          </a:p>
        </p:txBody>
      </p:sp>
      <p:pic>
        <p:nvPicPr>
          <p:cNvPr id="24" name="wro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867216" y="2416880"/>
            <a:ext cx="952725" cy="1095952"/>
          </a:xfrm>
          <a:prstGeom prst="rect">
            <a:avLst/>
          </a:prstGeom>
        </p:spPr>
      </p:pic>
      <p:pic>
        <p:nvPicPr>
          <p:cNvPr id="25" name="righ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0553" y="2387762"/>
            <a:ext cx="799453" cy="9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93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482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862" y="35024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</a:t>
            </a:r>
            <a:r>
              <a:rPr lang="en-US" sz="2400" dirty="0">
                <a:latin typeface="Helvetica Neue"/>
              </a:rPr>
              <a:t> </a:t>
            </a:r>
            <a:r>
              <a:rPr lang="en-US" sz="2400" b="1" dirty="0">
                <a:latin typeface="Helvetica Neue"/>
              </a:rPr>
              <a:t>Look, listen and repeat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491" y="1188219"/>
            <a:ext cx="7773074" cy="485893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579728" y="1074065"/>
            <a:ext cx="4005327" cy="1737360"/>
          </a:xfrm>
          <a:custGeom>
            <a:avLst/>
            <a:gdLst>
              <a:gd name="connsiteX0" fmla="*/ 0 w 4655618"/>
              <a:gd name="connsiteY0" fmla="*/ 175938 h 1055608"/>
              <a:gd name="connsiteX1" fmla="*/ 175938 w 4655618"/>
              <a:gd name="connsiteY1" fmla="*/ 0 h 1055608"/>
              <a:gd name="connsiteX2" fmla="*/ 2715777 w 4655618"/>
              <a:gd name="connsiteY2" fmla="*/ 0 h 1055608"/>
              <a:gd name="connsiteX3" fmla="*/ 2715777 w 4655618"/>
              <a:gd name="connsiteY3" fmla="*/ 0 h 1055608"/>
              <a:gd name="connsiteX4" fmla="*/ 3879682 w 4655618"/>
              <a:gd name="connsiteY4" fmla="*/ 0 h 1055608"/>
              <a:gd name="connsiteX5" fmla="*/ 4479680 w 4655618"/>
              <a:gd name="connsiteY5" fmla="*/ 0 h 1055608"/>
              <a:gd name="connsiteX6" fmla="*/ 4655618 w 4655618"/>
              <a:gd name="connsiteY6" fmla="*/ 175938 h 1055608"/>
              <a:gd name="connsiteX7" fmla="*/ 4655618 w 4655618"/>
              <a:gd name="connsiteY7" fmla="*/ 615771 h 1055608"/>
              <a:gd name="connsiteX8" fmla="*/ 4655618 w 4655618"/>
              <a:gd name="connsiteY8" fmla="*/ 615771 h 1055608"/>
              <a:gd name="connsiteX9" fmla="*/ 4655618 w 4655618"/>
              <a:gd name="connsiteY9" fmla="*/ 879673 h 1055608"/>
              <a:gd name="connsiteX10" fmla="*/ 4655618 w 4655618"/>
              <a:gd name="connsiteY10" fmla="*/ 879670 h 1055608"/>
              <a:gd name="connsiteX11" fmla="*/ 4479680 w 4655618"/>
              <a:gd name="connsiteY11" fmla="*/ 1055608 h 1055608"/>
              <a:gd name="connsiteX12" fmla="*/ 3879682 w 4655618"/>
              <a:gd name="connsiteY12" fmla="*/ 1055608 h 1055608"/>
              <a:gd name="connsiteX13" fmla="*/ 2903057 w 4655618"/>
              <a:gd name="connsiteY13" fmla="*/ 1843260 h 1055608"/>
              <a:gd name="connsiteX14" fmla="*/ 2715777 w 4655618"/>
              <a:gd name="connsiteY14" fmla="*/ 1055608 h 1055608"/>
              <a:gd name="connsiteX15" fmla="*/ 175938 w 4655618"/>
              <a:gd name="connsiteY15" fmla="*/ 1055608 h 1055608"/>
              <a:gd name="connsiteX16" fmla="*/ 0 w 4655618"/>
              <a:gd name="connsiteY16" fmla="*/ 879670 h 1055608"/>
              <a:gd name="connsiteX17" fmla="*/ 0 w 4655618"/>
              <a:gd name="connsiteY17" fmla="*/ 879673 h 1055608"/>
              <a:gd name="connsiteX18" fmla="*/ 0 w 4655618"/>
              <a:gd name="connsiteY18" fmla="*/ 615771 h 1055608"/>
              <a:gd name="connsiteX19" fmla="*/ 0 w 4655618"/>
              <a:gd name="connsiteY19" fmla="*/ 615771 h 1055608"/>
              <a:gd name="connsiteX20" fmla="*/ 0 w 4655618"/>
              <a:gd name="connsiteY20" fmla="*/ 175938 h 1055608"/>
              <a:gd name="connsiteX0" fmla="*/ 0 w 4655618"/>
              <a:gd name="connsiteY0" fmla="*/ 175938 h 1843260"/>
              <a:gd name="connsiteX1" fmla="*/ 175938 w 4655618"/>
              <a:gd name="connsiteY1" fmla="*/ 0 h 1843260"/>
              <a:gd name="connsiteX2" fmla="*/ 2715777 w 4655618"/>
              <a:gd name="connsiteY2" fmla="*/ 0 h 1843260"/>
              <a:gd name="connsiteX3" fmla="*/ 2715777 w 4655618"/>
              <a:gd name="connsiteY3" fmla="*/ 0 h 1843260"/>
              <a:gd name="connsiteX4" fmla="*/ 3879682 w 4655618"/>
              <a:gd name="connsiteY4" fmla="*/ 0 h 1843260"/>
              <a:gd name="connsiteX5" fmla="*/ 4479680 w 4655618"/>
              <a:gd name="connsiteY5" fmla="*/ 0 h 1843260"/>
              <a:gd name="connsiteX6" fmla="*/ 4655618 w 4655618"/>
              <a:gd name="connsiteY6" fmla="*/ 175938 h 1843260"/>
              <a:gd name="connsiteX7" fmla="*/ 4655618 w 4655618"/>
              <a:gd name="connsiteY7" fmla="*/ 615771 h 1843260"/>
              <a:gd name="connsiteX8" fmla="*/ 4655618 w 4655618"/>
              <a:gd name="connsiteY8" fmla="*/ 615771 h 1843260"/>
              <a:gd name="connsiteX9" fmla="*/ 4655618 w 4655618"/>
              <a:gd name="connsiteY9" fmla="*/ 879673 h 1843260"/>
              <a:gd name="connsiteX10" fmla="*/ 4655618 w 4655618"/>
              <a:gd name="connsiteY10" fmla="*/ 879670 h 1843260"/>
              <a:gd name="connsiteX11" fmla="*/ 4479680 w 4655618"/>
              <a:gd name="connsiteY11" fmla="*/ 1055608 h 1843260"/>
              <a:gd name="connsiteX12" fmla="*/ 3879682 w 4655618"/>
              <a:gd name="connsiteY12" fmla="*/ 1055608 h 1843260"/>
              <a:gd name="connsiteX13" fmla="*/ 2903057 w 4655618"/>
              <a:gd name="connsiteY13" fmla="*/ 1843260 h 1843260"/>
              <a:gd name="connsiteX14" fmla="*/ 3180234 w 4655618"/>
              <a:gd name="connsiteY14" fmla="*/ 1070122 h 1843260"/>
              <a:gd name="connsiteX15" fmla="*/ 175938 w 4655618"/>
              <a:gd name="connsiteY15" fmla="*/ 1055608 h 1843260"/>
              <a:gd name="connsiteX16" fmla="*/ 0 w 4655618"/>
              <a:gd name="connsiteY16" fmla="*/ 879670 h 1843260"/>
              <a:gd name="connsiteX17" fmla="*/ 0 w 4655618"/>
              <a:gd name="connsiteY17" fmla="*/ 879673 h 1843260"/>
              <a:gd name="connsiteX18" fmla="*/ 0 w 4655618"/>
              <a:gd name="connsiteY18" fmla="*/ 615771 h 1843260"/>
              <a:gd name="connsiteX19" fmla="*/ 0 w 4655618"/>
              <a:gd name="connsiteY19" fmla="*/ 615771 h 1843260"/>
              <a:gd name="connsiteX20" fmla="*/ 0 w 4655618"/>
              <a:gd name="connsiteY20" fmla="*/ 175938 h 1843260"/>
              <a:gd name="connsiteX0" fmla="*/ 0 w 4655618"/>
              <a:gd name="connsiteY0" fmla="*/ 175938 h 1843260"/>
              <a:gd name="connsiteX1" fmla="*/ 175938 w 4655618"/>
              <a:gd name="connsiteY1" fmla="*/ 0 h 1843260"/>
              <a:gd name="connsiteX2" fmla="*/ 2715777 w 4655618"/>
              <a:gd name="connsiteY2" fmla="*/ 0 h 1843260"/>
              <a:gd name="connsiteX3" fmla="*/ 2715777 w 4655618"/>
              <a:gd name="connsiteY3" fmla="*/ 0 h 1843260"/>
              <a:gd name="connsiteX4" fmla="*/ 3879682 w 4655618"/>
              <a:gd name="connsiteY4" fmla="*/ 0 h 1843260"/>
              <a:gd name="connsiteX5" fmla="*/ 4479680 w 4655618"/>
              <a:gd name="connsiteY5" fmla="*/ 0 h 1843260"/>
              <a:gd name="connsiteX6" fmla="*/ 4655618 w 4655618"/>
              <a:gd name="connsiteY6" fmla="*/ 175938 h 1843260"/>
              <a:gd name="connsiteX7" fmla="*/ 4655618 w 4655618"/>
              <a:gd name="connsiteY7" fmla="*/ 615771 h 1843260"/>
              <a:gd name="connsiteX8" fmla="*/ 4655618 w 4655618"/>
              <a:gd name="connsiteY8" fmla="*/ 615771 h 1843260"/>
              <a:gd name="connsiteX9" fmla="*/ 4655618 w 4655618"/>
              <a:gd name="connsiteY9" fmla="*/ 879673 h 1843260"/>
              <a:gd name="connsiteX10" fmla="*/ 4655618 w 4655618"/>
              <a:gd name="connsiteY10" fmla="*/ 879670 h 1843260"/>
              <a:gd name="connsiteX11" fmla="*/ 4479680 w 4655618"/>
              <a:gd name="connsiteY11" fmla="*/ 1055608 h 1843260"/>
              <a:gd name="connsiteX12" fmla="*/ 3647454 w 4655618"/>
              <a:gd name="connsiteY12" fmla="*/ 1055608 h 1843260"/>
              <a:gd name="connsiteX13" fmla="*/ 2903057 w 4655618"/>
              <a:gd name="connsiteY13" fmla="*/ 1843260 h 1843260"/>
              <a:gd name="connsiteX14" fmla="*/ 3180234 w 4655618"/>
              <a:gd name="connsiteY14" fmla="*/ 1070122 h 1843260"/>
              <a:gd name="connsiteX15" fmla="*/ 175938 w 4655618"/>
              <a:gd name="connsiteY15" fmla="*/ 1055608 h 1843260"/>
              <a:gd name="connsiteX16" fmla="*/ 0 w 4655618"/>
              <a:gd name="connsiteY16" fmla="*/ 879670 h 1843260"/>
              <a:gd name="connsiteX17" fmla="*/ 0 w 4655618"/>
              <a:gd name="connsiteY17" fmla="*/ 879673 h 1843260"/>
              <a:gd name="connsiteX18" fmla="*/ 0 w 4655618"/>
              <a:gd name="connsiteY18" fmla="*/ 615771 h 1843260"/>
              <a:gd name="connsiteX19" fmla="*/ 0 w 4655618"/>
              <a:gd name="connsiteY19" fmla="*/ 615771 h 1843260"/>
              <a:gd name="connsiteX20" fmla="*/ 0 w 4655618"/>
              <a:gd name="connsiteY20" fmla="*/ 175938 h 184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55618" h="1843260">
                <a:moveTo>
                  <a:pt x="0" y="175938"/>
                </a:moveTo>
                <a:cubicBezTo>
                  <a:pt x="0" y="78770"/>
                  <a:pt x="78770" y="0"/>
                  <a:pt x="175938" y="0"/>
                </a:cubicBezTo>
                <a:lnTo>
                  <a:pt x="2715777" y="0"/>
                </a:lnTo>
                <a:lnTo>
                  <a:pt x="2715777" y="0"/>
                </a:lnTo>
                <a:lnTo>
                  <a:pt x="3879682" y="0"/>
                </a:lnTo>
                <a:lnTo>
                  <a:pt x="4479680" y="0"/>
                </a:lnTo>
                <a:cubicBezTo>
                  <a:pt x="4576848" y="0"/>
                  <a:pt x="4655618" y="78770"/>
                  <a:pt x="4655618" y="175938"/>
                </a:cubicBezTo>
                <a:lnTo>
                  <a:pt x="4655618" y="615771"/>
                </a:lnTo>
                <a:lnTo>
                  <a:pt x="4655618" y="615771"/>
                </a:lnTo>
                <a:lnTo>
                  <a:pt x="4655618" y="879673"/>
                </a:lnTo>
                <a:lnTo>
                  <a:pt x="4655618" y="879670"/>
                </a:lnTo>
                <a:cubicBezTo>
                  <a:pt x="4655618" y="976838"/>
                  <a:pt x="4576848" y="1055608"/>
                  <a:pt x="4479680" y="1055608"/>
                </a:cubicBezTo>
                <a:lnTo>
                  <a:pt x="3647454" y="1055608"/>
                </a:lnTo>
                <a:lnTo>
                  <a:pt x="2903057" y="1843260"/>
                </a:lnTo>
                <a:lnTo>
                  <a:pt x="3180234" y="1070122"/>
                </a:lnTo>
                <a:lnTo>
                  <a:pt x="175938" y="1055608"/>
                </a:lnTo>
                <a:cubicBezTo>
                  <a:pt x="78770" y="1055608"/>
                  <a:pt x="0" y="976838"/>
                  <a:pt x="0" y="879670"/>
                </a:cubicBezTo>
                <a:lnTo>
                  <a:pt x="0" y="879673"/>
                </a:lnTo>
                <a:lnTo>
                  <a:pt x="0" y="615771"/>
                </a:lnTo>
                <a:lnTo>
                  <a:pt x="0" y="615771"/>
                </a:lnTo>
                <a:lnTo>
                  <a:pt x="0" y="175938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Where's my book, Mum? 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I can't see it in my room!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353070" y="5203100"/>
            <a:ext cx="4333258" cy="578882"/>
          </a:xfrm>
          <a:prstGeom prst="wedgeRoundRectCallout">
            <a:avLst>
              <a:gd name="adj1" fmla="val -50130"/>
              <a:gd name="adj2" fmla="val -11050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002060"/>
                </a:solidFill>
              </a:rPr>
              <a:t>It's here, dear. On the chair.</a:t>
            </a:r>
          </a:p>
        </p:txBody>
      </p:sp>
      <p:sp>
        <p:nvSpPr>
          <p:cNvPr id="4" name="Oval 3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143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3- L1.1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3- L1.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440" y="952474"/>
            <a:ext cx="8201631" cy="512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9255" y="3949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</a:t>
            </a:r>
            <a:r>
              <a:rPr lang="en-US" sz="2400" dirty="0">
                <a:latin typeface="Helvetica Neue"/>
              </a:rPr>
              <a:t> </a:t>
            </a:r>
            <a:r>
              <a:rPr lang="en-US" sz="2400" b="1" dirty="0">
                <a:latin typeface="Helvetica Neue"/>
              </a:rPr>
              <a:t>Look, listen and repeat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10041" y="5062409"/>
            <a:ext cx="4503787" cy="822960"/>
          </a:xfrm>
          <a:custGeom>
            <a:avLst/>
            <a:gdLst>
              <a:gd name="connsiteX0" fmla="*/ 0 w 3817372"/>
              <a:gd name="connsiteY0" fmla="*/ 175938 h 1055608"/>
              <a:gd name="connsiteX1" fmla="*/ 175938 w 3817372"/>
              <a:gd name="connsiteY1" fmla="*/ 0 h 1055608"/>
              <a:gd name="connsiteX2" fmla="*/ 636229 w 3817372"/>
              <a:gd name="connsiteY2" fmla="*/ 0 h 1055608"/>
              <a:gd name="connsiteX3" fmla="*/ 49359 w 3817372"/>
              <a:gd name="connsiteY3" fmla="*/ -391863 h 1055608"/>
              <a:gd name="connsiteX4" fmla="*/ 1590572 w 3817372"/>
              <a:gd name="connsiteY4" fmla="*/ 0 h 1055608"/>
              <a:gd name="connsiteX5" fmla="*/ 3641434 w 3817372"/>
              <a:gd name="connsiteY5" fmla="*/ 0 h 1055608"/>
              <a:gd name="connsiteX6" fmla="*/ 3817372 w 3817372"/>
              <a:gd name="connsiteY6" fmla="*/ 175938 h 1055608"/>
              <a:gd name="connsiteX7" fmla="*/ 3817372 w 3817372"/>
              <a:gd name="connsiteY7" fmla="*/ 175935 h 1055608"/>
              <a:gd name="connsiteX8" fmla="*/ 3817372 w 3817372"/>
              <a:gd name="connsiteY8" fmla="*/ 175935 h 1055608"/>
              <a:gd name="connsiteX9" fmla="*/ 3817372 w 3817372"/>
              <a:gd name="connsiteY9" fmla="*/ 439837 h 1055608"/>
              <a:gd name="connsiteX10" fmla="*/ 3817372 w 3817372"/>
              <a:gd name="connsiteY10" fmla="*/ 879670 h 1055608"/>
              <a:gd name="connsiteX11" fmla="*/ 3641434 w 3817372"/>
              <a:gd name="connsiteY11" fmla="*/ 1055608 h 1055608"/>
              <a:gd name="connsiteX12" fmla="*/ 1590572 w 3817372"/>
              <a:gd name="connsiteY12" fmla="*/ 1055608 h 1055608"/>
              <a:gd name="connsiteX13" fmla="*/ 636229 w 3817372"/>
              <a:gd name="connsiteY13" fmla="*/ 1055608 h 1055608"/>
              <a:gd name="connsiteX14" fmla="*/ 636229 w 3817372"/>
              <a:gd name="connsiteY14" fmla="*/ 1055608 h 1055608"/>
              <a:gd name="connsiteX15" fmla="*/ 175938 w 3817372"/>
              <a:gd name="connsiteY15" fmla="*/ 1055608 h 1055608"/>
              <a:gd name="connsiteX16" fmla="*/ 0 w 3817372"/>
              <a:gd name="connsiteY16" fmla="*/ 879670 h 1055608"/>
              <a:gd name="connsiteX17" fmla="*/ 0 w 3817372"/>
              <a:gd name="connsiteY17" fmla="*/ 439837 h 1055608"/>
              <a:gd name="connsiteX18" fmla="*/ 0 w 3817372"/>
              <a:gd name="connsiteY18" fmla="*/ 175935 h 1055608"/>
              <a:gd name="connsiteX19" fmla="*/ 0 w 3817372"/>
              <a:gd name="connsiteY19" fmla="*/ 175935 h 1055608"/>
              <a:gd name="connsiteX20" fmla="*/ 0 w 3817372"/>
              <a:gd name="connsiteY20" fmla="*/ 175938 h 1055608"/>
              <a:gd name="connsiteX0" fmla="*/ 0 w 3817372"/>
              <a:gd name="connsiteY0" fmla="*/ 634303 h 1513973"/>
              <a:gd name="connsiteX1" fmla="*/ 175938 w 3817372"/>
              <a:gd name="connsiteY1" fmla="*/ 458365 h 1513973"/>
              <a:gd name="connsiteX2" fmla="*/ 636229 w 3817372"/>
              <a:gd name="connsiteY2" fmla="*/ 458365 h 1513973"/>
              <a:gd name="connsiteX3" fmla="*/ 2460049 w 3817372"/>
              <a:gd name="connsiteY3" fmla="*/ 0 h 1513973"/>
              <a:gd name="connsiteX4" fmla="*/ 1590572 w 3817372"/>
              <a:gd name="connsiteY4" fmla="*/ 458365 h 1513973"/>
              <a:gd name="connsiteX5" fmla="*/ 3641434 w 3817372"/>
              <a:gd name="connsiteY5" fmla="*/ 458365 h 1513973"/>
              <a:gd name="connsiteX6" fmla="*/ 3817372 w 3817372"/>
              <a:gd name="connsiteY6" fmla="*/ 634303 h 1513973"/>
              <a:gd name="connsiteX7" fmla="*/ 3817372 w 3817372"/>
              <a:gd name="connsiteY7" fmla="*/ 634300 h 1513973"/>
              <a:gd name="connsiteX8" fmla="*/ 3817372 w 3817372"/>
              <a:gd name="connsiteY8" fmla="*/ 634300 h 1513973"/>
              <a:gd name="connsiteX9" fmla="*/ 3817372 w 3817372"/>
              <a:gd name="connsiteY9" fmla="*/ 898202 h 1513973"/>
              <a:gd name="connsiteX10" fmla="*/ 3817372 w 3817372"/>
              <a:gd name="connsiteY10" fmla="*/ 1338035 h 1513973"/>
              <a:gd name="connsiteX11" fmla="*/ 3641434 w 3817372"/>
              <a:gd name="connsiteY11" fmla="*/ 1513973 h 1513973"/>
              <a:gd name="connsiteX12" fmla="*/ 1590572 w 3817372"/>
              <a:gd name="connsiteY12" fmla="*/ 1513973 h 1513973"/>
              <a:gd name="connsiteX13" fmla="*/ 636229 w 3817372"/>
              <a:gd name="connsiteY13" fmla="*/ 1513973 h 1513973"/>
              <a:gd name="connsiteX14" fmla="*/ 636229 w 3817372"/>
              <a:gd name="connsiteY14" fmla="*/ 1513973 h 1513973"/>
              <a:gd name="connsiteX15" fmla="*/ 175938 w 3817372"/>
              <a:gd name="connsiteY15" fmla="*/ 1513973 h 1513973"/>
              <a:gd name="connsiteX16" fmla="*/ 0 w 3817372"/>
              <a:gd name="connsiteY16" fmla="*/ 1338035 h 1513973"/>
              <a:gd name="connsiteX17" fmla="*/ 0 w 3817372"/>
              <a:gd name="connsiteY17" fmla="*/ 898202 h 1513973"/>
              <a:gd name="connsiteX18" fmla="*/ 0 w 3817372"/>
              <a:gd name="connsiteY18" fmla="*/ 634300 h 1513973"/>
              <a:gd name="connsiteX19" fmla="*/ 0 w 3817372"/>
              <a:gd name="connsiteY19" fmla="*/ 634300 h 1513973"/>
              <a:gd name="connsiteX20" fmla="*/ 0 w 3817372"/>
              <a:gd name="connsiteY20" fmla="*/ 634303 h 15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17372" h="1513973">
                <a:moveTo>
                  <a:pt x="0" y="634303"/>
                </a:moveTo>
                <a:cubicBezTo>
                  <a:pt x="0" y="537135"/>
                  <a:pt x="78770" y="458365"/>
                  <a:pt x="175938" y="458365"/>
                </a:cubicBezTo>
                <a:lnTo>
                  <a:pt x="636229" y="458365"/>
                </a:lnTo>
                <a:lnTo>
                  <a:pt x="2460049" y="0"/>
                </a:lnTo>
                <a:lnTo>
                  <a:pt x="1590572" y="458365"/>
                </a:lnTo>
                <a:lnTo>
                  <a:pt x="3641434" y="458365"/>
                </a:lnTo>
                <a:cubicBezTo>
                  <a:pt x="3738602" y="458365"/>
                  <a:pt x="3817372" y="537135"/>
                  <a:pt x="3817372" y="634303"/>
                </a:cubicBezTo>
                <a:lnTo>
                  <a:pt x="3817372" y="634300"/>
                </a:lnTo>
                <a:lnTo>
                  <a:pt x="3817372" y="634300"/>
                </a:lnTo>
                <a:lnTo>
                  <a:pt x="3817372" y="898202"/>
                </a:lnTo>
                <a:lnTo>
                  <a:pt x="3817372" y="1338035"/>
                </a:lnTo>
                <a:cubicBezTo>
                  <a:pt x="3817372" y="1435203"/>
                  <a:pt x="3738602" y="1513973"/>
                  <a:pt x="3641434" y="1513973"/>
                </a:cubicBezTo>
                <a:lnTo>
                  <a:pt x="1590572" y="1513973"/>
                </a:lnTo>
                <a:lnTo>
                  <a:pt x="636229" y="1513973"/>
                </a:lnTo>
                <a:lnTo>
                  <a:pt x="636229" y="1513973"/>
                </a:lnTo>
                <a:lnTo>
                  <a:pt x="175938" y="1513973"/>
                </a:lnTo>
                <a:cubicBezTo>
                  <a:pt x="78770" y="1513973"/>
                  <a:pt x="0" y="1435203"/>
                  <a:pt x="0" y="1338035"/>
                </a:cubicBezTo>
                <a:lnTo>
                  <a:pt x="0" y="898202"/>
                </a:lnTo>
                <a:lnTo>
                  <a:pt x="0" y="634300"/>
                </a:lnTo>
                <a:lnTo>
                  <a:pt x="0" y="634300"/>
                </a:lnTo>
                <a:lnTo>
                  <a:pt x="0" y="634303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Is the pen there too, Mum?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97608" y="4208740"/>
            <a:ext cx="3900771" cy="1055608"/>
          </a:xfrm>
          <a:prstGeom prst="wedgeRoundRectCallout">
            <a:avLst>
              <a:gd name="adj1" fmla="val -62880"/>
              <a:gd name="adj2" fmla="val -396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No, it's not on the chair. 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It's there, on the table.</a:t>
            </a:r>
          </a:p>
        </p:txBody>
      </p:sp>
      <p:sp>
        <p:nvSpPr>
          <p:cNvPr id="11" name="Oval 10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45" y="7706067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"/>
          <a:stretch/>
        </p:blipFill>
        <p:spPr>
          <a:xfrm>
            <a:off x="705659" y="929155"/>
            <a:ext cx="10320929" cy="5480610"/>
          </a:xfrm>
        </p:spPr>
      </p:pic>
      <p:sp>
        <p:nvSpPr>
          <p:cNvPr id="5" name="Rectangle 4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2090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327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chair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ball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20317" t="4881" r="20420" b="7794"/>
          <a:stretch/>
        </p:blipFill>
        <p:spPr>
          <a:xfrm>
            <a:off x="9154799" y="1215598"/>
            <a:ext cx="1381730" cy="139401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2874">
            <a:off x="1813952" y="1215598"/>
            <a:ext cx="3084843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bed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poster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03" y="1071079"/>
            <a:ext cx="4294252" cy="2925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9961">
            <a:off x="8009647" y="959813"/>
            <a:ext cx="1027592" cy="14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7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picture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coat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73" y="1404482"/>
            <a:ext cx="1445295" cy="16864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183" y="848812"/>
            <a:ext cx="3080860" cy="37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97" y="2139436"/>
            <a:ext cx="6692586" cy="3043533"/>
          </a:xfrm>
          <a:prstGeom prst="roundRect">
            <a:avLst>
              <a:gd name="adj" fmla="val 3103"/>
            </a:avLst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Let’s talk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256" y="983363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bed?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256" y="1554661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3185" y="657999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picture?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2755" y="122929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5286" y="5274001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coat?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5286" y="584529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561" y="5215945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poster?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1561" y="5787243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9486" y="250512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ball?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69486" y="3076427"/>
            <a:ext cx="1670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7-Point Star 1"/>
          <p:cNvSpPr/>
          <p:nvPr/>
        </p:nvSpPr>
        <p:spPr>
          <a:xfrm>
            <a:off x="3700864" y="4376497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7-Point Star 18"/>
          <p:cNvSpPr/>
          <p:nvPr/>
        </p:nvSpPr>
        <p:spPr>
          <a:xfrm>
            <a:off x="4249504" y="2988441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4754921" y="355533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7309435" y="216209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7-Point Star 21"/>
          <p:cNvSpPr/>
          <p:nvPr/>
        </p:nvSpPr>
        <p:spPr>
          <a:xfrm>
            <a:off x="6426202" y="3661202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712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Diagonal Corner Rectangle 23"/>
          <p:cNvSpPr/>
          <p:nvPr/>
        </p:nvSpPr>
        <p:spPr>
          <a:xfrm rot="5400000">
            <a:off x="150017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 rot="5400000">
            <a:off x="3664319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 rot="5400000">
            <a:off x="7178621" y="2004707"/>
            <a:ext cx="5100184" cy="3408979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54556" y="3709194"/>
            <a:ext cx="2334122" cy="2133370"/>
            <a:chOff x="4331803" y="3091292"/>
            <a:chExt cx="2762360" cy="25242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1803" y="3332128"/>
              <a:ext cx="2762360" cy="22834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0445" y="3091292"/>
              <a:ext cx="869680" cy="1229875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grpSp>
        <p:nvGrpSpPr>
          <p:cNvPr id="13" name="Group 12"/>
          <p:cNvGrpSpPr/>
          <p:nvPr/>
        </p:nvGrpSpPr>
        <p:grpSpPr>
          <a:xfrm>
            <a:off x="2700109" y="1787427"/>
            <a:ext cx="1602813" cy="1407839"/>
            <a:chOff x="4331803" y="3022221"/>
            <a:chExt cx="2762360" cy="25933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1803" y="3332128"/>
              <a:ext cx="2762360" cy="22834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0399" y="3022221"/>
              <a:ext cx="869680" cy="1229875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sp>
        <p:nvSpPr>
          <p:cNvPr id="2" name="Rectangle 1"/>
          <p:cNvSpPr/>
          <p:nvPr/>
        </p:nvSpPr>
        <p:spPr>
          <a:xfrm>
            <a:off x="781278" y="3468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</a:p>
        </p:txBody>
      </p:sp>
      <p:grpSp>
        <p:nvGrpSpPr>
          <p:cNvPr id="6" name="Group 5"/>
          <p:cNvGrpSpPr/>
          <p:nvPr/>
        </p:nvGrpSpPr>
        <p:grpSpPr>
          <a:xfrm rot="21377294" flipH="1">
            <a:off x="6578642" y="1422353"/>
            <a:ext cx="1280963" cy="1518189"/>
            <a:chOff x="2326569" y="1363847"/>
            <a:chExt cx="2657078" cy="32131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t="6717" r="13867"/>
            <a:stretch/>
          </p:blipFill>
          <p:spPr>
            <a:xfrm>
              <a:off x="2326569" y="1363847"/>
              <a:ext cx="2657078" cy="32131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20317" t="4881" r="20420" b="7794"/>
            <a:stretch/>
          </p:blipFill>
          <p:spPr>
            <a:xfrm>
              <a:off x="3621055" y="2298306"/>
              <a:ext cx="701892" cy="708131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rot="222706">
            <a:off x="5538341" y="3766129"/>
            <a:ext cx="1828800" cy="2156211"/>
            <a:chOff x="2326570" y="1132471"/>
            <a:chExt cx="3084843" cy="34445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6570" y="1132471"/>
              <a:ext cx="3084843" cy="34445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0317" t="4881" r="20420" b="7794"/>
            <a:stretch/>
          </p:blipFill>
          <p:spPr>
            <a:xfrm>
              <a:off x="3621055" y="2298306"/>
              <a:ext cx="701892" cy="708131"/>
            </a:xfrm>
            <a:prstGeom prst="ellipse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983937" y="1435596"/>
            <a:ext cx="1537773" cy="2145204"/>
            <a:chOff x="6188517" y="1621710"/>
            <a:chExt cx="3311402" cy="461943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" r="66364" b="52525"/>
            <a:stretch/>
          </p:blipFill>
          <p:spPr>
            <a:xfrm>
              <a:off x="6188517" y="1621710"/>
              <a:ext cx="3311402" cy="461943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8601" y="2123074"/>
              <a:ext cx="2304132" cy="2825207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grpSp>
        <p:nvGrpSpPr>
          <p:cNvPr id="21" name="Group 20"/>
          <p:cNvGrpSpPr/>
          <p:nvPr/>
        </p:nvGrpSpPr>
        <p:grpSpPr>
          <a:xfrm>
            <a:off x="10072366" y="4043270"/>
            <a:ext cx="1224135" cy="1703360"/>
            <a:chOff x="6188517" y="1633391"/>
            <a:chExt cx="3311402" cy="460775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7" r="66364" b="52525"/>
            <a:stretch/>
          </p:blipFill>
          <p:spPr>
            <a:xfrm>
              <a:off x="6188517" y="1633391"/>
              <a:ext cx="3311402" cy="460775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8601" y="2123074"/>
              <a:ext cx="2304132" cy="2825207"/>
            </a:xfrm>
            <a:prstGeom prst="rect">
              <a:avLst/>
            </a:prstGeom>
            <a:scene3d>
              <a:camera prst="isometricOffAxis2Top"/>
              <a:lightRig rig="threePt" dir="t"/>
            </a:scene3d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907069" flipH="1">
            <a:off x="1153937" y="1306936"/>
            <a:ext cx="494405" cy="5774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625180" flipH="1">
            <a:off x="1740460" y="3699032"/>
            <a:ext cx="494405" cy="5774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82702">
            <a:off x="6617840" y="4031439"/>
            <a:ext cx="494405" cy="5774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435582" flipH="1">
            <a:off x="8255685" y="5553831"/>
            <a:ext cx="494405" cy="5774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882702">
            <a:off x="10298423" y="1693527"/>
            <a:ext cx="494405" cy="57746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358002" y="863533"/>
            <a:ext cx="7539708" cy="569891"/>
            <a:chOff x="2358002" y="863533"/>
            <a:chExt cx="7539708" cy="569891"/>
          </a:xfrm>
        </p:grpSpPr>
        <p:sp>
          <p:nvSpPr>
            <p:cNvPr id="17" name="7-Point Star 16"/>
            <p:cNvSpPr/>
            <p:nvPr/>
          </p:nvSpPr>
          <p:spPr>
            <a:xfrm>
              <a:off x="2358002" y="863533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9" name="7-Point Star 38"/>
            <p:cNvSpPr/>
            <p:nvPr/>
          </p:nvSpPr>
          <p:spPr>
            <a:xfrm>
              <a:off x="5766982" y="863533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7-Point Star 39"/>
            <p:cNvSpPr/>
            <p:nvPr/>
          </p:nvSpPr>
          <p:spPr>
            <a:xfrm>
              <a:off x="9349070" y="884784"/>
              <a:ext cx="548640" cy="548640"/>
            </a:xfrm>
            <a:prstGeom prst="star7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43708" y="963398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6838" y="965763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445296" y="1000275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90492" y="1922059"/>
            <a:ext cx="7432354" cy="393653"/>
            <a:chOff x="1090492" y="1922059"/>
            <a:chExt cx="7432354" cy="393653"/>
          </a:xfrm>
        </p:grpSpPr>
        <p:sp>
          <p:nvSpPr>
            <p:cNvPr id="45" name="7-Point Star 44"/>
            <p:cNvSpPr/>
            <p:nvPr/>
          </p:nvSpPr>
          <p:spPr>
            <a:xfrm>
              <a:off x="1090492" y="1937188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7-Point Star 45"/>
            <p:cNvSpPr/>
            <p:nvPr/>
          </p:nvSpPr>
          <p:spPr>
            <a:xfrm>
              <a:off x="4591570" y="1949952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7-Point Star 46"/>
            <p:cNvSpPr/>
            <p:nvPr/>
          </p:nvSpPr>
          <p:spPr>
            <a:xfrm>
              <a:off x="8144328" y="1949455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92730" y="1922059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07958" y="1937188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7086" y="1949952"/>
              <a:ext cx="365760" cy="36576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290728" flipH="1">
            <a:off x="4800822" y="1287270"/>
            <a:ext cx="494405" cy="57746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19731" y="4552494"/>
            <a:ext cx="7565224" cy="590523"/>
            <a:chOff x="1025176" y="1852652"/>
            <a:chExt cx="7565224" cy="590523"/>
          </a:xfrm>
        </p:grpSpPr>
        <p:sp>
          <p:nvSpPr>
            <p:cNvPr id="60" name="7-Point Star 44"/>
            <p:cNvSpPr/>
            <p:nvPr/>
          </p:nvSpPr>
          <p:spPr>
            <a:xfrm>
              <a:off x="1090492" y="1937188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7-Point Star 45"/>
            <p:cNvSpPr/>
            <p:nvPr/>
          </p:nvSpPr>
          <p:spPr>
            <a:xfrm>
              <a:off x="4591570" y="1949952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7-Point Star 46"/>
            <p:cNvSpPr/>
            <p:nvPr/>
          </p:nvSpPr>
          <p:spPr>
            <a:xfrm>
              <a:off x="8144328" y="1949455"/>
              <a:ext cx="365760" cy="365760"/>
            </a:xfrm>
            <a:prstGeom prst="ellipse">
              <a:avLst/>
            </a:prstGeom>
            <a:ln w="38100" cmpd="thickThin">
              <a:solidFill>
                <a:srgbClr val="F3415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sz="3200" b="1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25176" y="1852652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40404" y="1867781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89532" y="1880545"/>
              <a:ext cx="500868" cy="562630"/>
            </a:xfrm>
            <a:prstGeom prst="ellipse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</a:t>
              </a:r>
            </a:p>
          </p:txBody>
        </p:sp>
      </p:grpSp>
      <p:sp>
        <p:nvSpPr>
          <p:cNvPr id="52" name="huyentick"/>
          <p:cNvSpPr/>
          <p:nvPr/>
        </p:nvSpPr>
        <p:spPr bwMode="auto">
          <a:xfrm>
            <a:off x="2266032" y="2619609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3" name="huyentick"/>
          <p:cNvSpPr/>
          <p:nvPr/>
        </p:nvSpPr>
        <p:spPr bwMode="auto">
          <a:xfrm>
            <a:off x="5304686" y="5249878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4" name="huyentick"/>
          <p:cNvSpPr/>
          <p:nvPr/>
        </p:nvSpPr>
        <p:spPr bwMode="auto">
          <a:xfrm>
            <a:off x="10311032" y="2910642"/>
            <a:ext cx="457200" cy="457200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solidFill>
            <a:srgbClr val="12EE1C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7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6139178" y="-1321407"/>
            <a:ext cx="457199" cy="457200"/>
          </a:xfrm>
          <a:prstGeom prst="ellipse">
            <a:avLst/>
          </a:prstGeom>
        </p:spPr>
      </p:pic>
      <p:pic>
        <p:nvPicPr>
          <p:cNvPr id="7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6134094" y="-132140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36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9271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Helvetica Neue"/>
              </a:rPr>
              <a:t>This is my bed.</a:t>
            </a:r>
            <a:r>
              <a:rPr lang="en-US" sz="3600" dirty="0">
                <a:solidFill>
                  <a:srgbClr val="002060"/>
                </a:solidFill>
              </a:rPr>
              <a:t/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  <a:latin typeface="Helvetica Neue"/>
              </a:rPr>
              <a:t>It is </a:t>
            </a:r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here</a:t>
            </a:r>
            <a:r>
              <a:rPr lang="en-US" sz="3600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1856" y="49271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Helvetica Neue"/>
              </a:rPr>
              <a:t>This is my desk.</a:t>
            </a:r>
            <a:r>
              <a:rPr lang="en-US" sz="3600" dirty="0">
                <a:solidFill>
                  <a:srgbClr val="002060"/>
                </a:solidFill>
              </a:rPr>
              <a:t/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  <a:latin typeface="Helvetica Neue"/>
              </a:rPr>
              <a:t>It is </a:t>
            </a:r>
            <a:r>
              <a:rPr lang="en-US" sz="3600" b="1" dirty="0">
                <a:solidFill>
                  <a:srgbClr val="FF0000"/>
                </a:solidFill>
                <a:latin typeface="Helvetica Neue"/>
              </a:rPr>
              <a:t>here</a:t>
            </a:r>
            <a:r>
              <a:rPr lang="en-US" sz="3600" dirty="0">
                <a:solidFill>
                  <a:srgbClr val="002060"/>
                </a:solidFill>
                <a:latin typeface="Helvetica Neue"/>
              </a:rPr>
              <a:t>, next to the bed.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58" y="1796100"/>
            <a:ext cx="3101044" cy="2112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67776" y="1578877"/>
            <a:ext cx="4439918" cy="21445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 and write: </a:t>
            </a:r>
            <a:r>
              <a:rPr lang="en-US" sz="2400" b="1" dirty="0">
                <a:solidFill>
                  <a:srgbClr val="FF5235"/>
                </a:solidFill>
                <a:latin typeface="Helvetica Neue"/>
              </a:rPr>
              <a:t>here / there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5885" y="5527341"/>
            <a:ext cx="1378858" cy="568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2801" y="5527340"/>
            <a:ext cx="1066800" cy="568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</a:t>
            </a:r>
          </a:p>
        </p:txBody>
      </p:sp>
    </p:spTree>
    <p:extLst>
      <p:ext uri="{BB962C8B-B14F-4D97-AF65-F5344CB8AC3E}">
        <p14:creationId xmlns:p14="http://schemas.microsoft.com/office/powerpoint/2010/main" val="37385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28587" y="997554"/>
            <a:ext cx="3993416" cy="4593763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Chair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/tʃer/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3909" y="1519096"/>
            <a:ext cx="6892472" cy="13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These are my school bags and books.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on the desk.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3501" y="4508940"/>
            <a:ext cx="6892472" cy="1301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Those are posters, pictures and maps.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 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on the wall.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25" y="4004916"/>
            <a:ext cx="3608341" cy="2309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081"/>
          <a:stretch/>
        </p:blipFill>
        <p:spPr>
          <a:xfrm>
            <a:off x="927411" y="952474"/>
            <a:ext cx="3924653" cy="2817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31856" y="2219944"/>
            <a:ext cx="809173" cy="568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70" y="5246698"/>
            <a:ext cx="965201" cy="568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 and write: </a:t>
            </a:r>
            <a:r>
              <a:rPr lang="en-US" sz="2400" b="1" dirty="0">
                <a:solidFill>
                  <a:srgbClr val="FF5235"/>
                </a:solidFill>
                <a:latin typeface="Helvetica Neue"/>
              </a:rPr>
              <a:t>here / there</a:t>
            </a:r>
          </a:p>
        </p:txBody>
      </p:sp>
    </p:spTree>
    <p:extLst>
      <p:ext uri="{BB962C8B-B14F-4D97-AF65-F5344CB8AC3E}">
        <p14:creationId xmlns:p14="http://schemas.microsoft.com/office/powerpoint/2010/main" val="34866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731" y="4077473"/>
            <a:ext cx="1771059" cy="1206480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stCxn id="5" idx="2"/>
          </p:cNvCxnSpPr>
          <p:nvPr/>
        </p:nvCxnSpPr>
        <p:spPr>
          <a:xfrm flipH="1">
            <a:off x="2106061" y="1989766"/>
            <a:ext cx="3168430" cy="98513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44" idx="1"/>
          </p:cNvCxnSpPr>
          <p:nvPr/>
        </p:nvCxnSpPr>
        <p:spPr>
          <a:xfrm flipV="1">
            <a:off x="7687714" y="1199316"/>
            <a:ext cx="755207" cy="34783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6" idx="1"/>
          </p:cNvCxnSpPr>
          <p:nvPr/>
        </p:nvCxnSpPr>
        <p:spPr>
          <a:xfrm>
            <a:off x="7687714" y="1547149"/>
            <a:ext cx="755207" cy="5251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5" idx="2"/>
            <a:endCxn id="26" idx="1"/>
          </p:cNvCxnSpPr>
          <p:nvPr/>
        </p:nvCxnSpPr>
        <p:spPr>
          <a:xfrm>
            <a:off x="5274491" y="1989766"/>
            <a:ext cx="3430038" cy="125881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2"/>
            <a:endCxn id="25" idx="0"/>
          </p:cNvCxnSpPr>
          <p:nvPr/>
        </p:nvCxnSpPr>
        <p:spPr>
          <a:xfrm>
            <a:off x="5274491" y="1989766"/>
            <a:ext cx="2619457" cy="248636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5" idx="2"/>
          </p:cNvCxnSpPr>
          <p:nvPr/>
        </p:nvCxnSpPr>
        <p:spPr>
          <a:xfrm flipH="1">
            <a:off x="4257676" y="1989766"/>
            <a:ext cx="1016815" cy="238682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174413" y="5193430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5390" y="440552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442921" y="879276"/>
            <a:ext cx="2319667" cy="6400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It’s here.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442921" y="1752284"/>
            <a:ext cx="2319667" cy="6400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 It’s there.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2861268" y="956992"/>
            <a:ext cx="4826446" cy="1180313"/>
          </a:xfrm>
          <a:prstGeom prst="horizontalScroll">
            <a:avLst/>
          </a:prstGeom>
          <a:solidFill>
            <a:srgbClr val="15FF7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Where’s my ________?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16" y="4476129"/>
            <a:ext cx="916263" cy="10691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529" y="2635075"/>
            <a:ext cx="1000703" cy="12270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9961">
            <a:off x="9325760" y="4204246"/>
            <a:ext cx="899121" cy="12715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20317" t="4881" r="20420" b="7794"/>
          <a:stretch/>
        </p:blipFill>
        <p:spPr>
          <a:xfrm>
            <a:off x="1013298" y="2581989"/>
            <a:ext cx="962511" cy="971067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703" y="4296448"/>
            <a:ext cx="1199256" cy="13390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5563" y="4656483"/>
            <a:ext cx="1338915" cy="1106773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060620" y="5521140"/>
            <a:ext cx="1828800" cy="7420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5391" y="3476380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96729" y="5635539"/>
            <a:ext cx="1722385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61038" y="5634669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106577" y="5433808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954641" y="3033881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</a:p>
        </p:txBody>
      </p:sp>
      <p:cxnSp>
        <p:nvCxnSpPr>
          <p:cNvPr id="42" name="Straight Arrow Connector 41"/>
          <p:cNvCxnSpPr>
            <a:stCxn id="5" idx="2"/>
            <a:endCxn id="34" idx="0"/>
          </p:cNvCxnSpPr>
          <p:nvPr/>
        </p:nvCxnSpPr>
        <p:spPr>
          <a:xfrm>
            <a:off x="5274491" y="1989766"/>
            <a:ext cx="700530" cy="266671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" idx="2"/>
          </p:cNvCxnSpPr>
          <p:nvPr/>
        </p:nvCxnSpPr>
        <p:spPr>
          <a:xfrm>
            <a:off x="5274491" y="1989766"/>
            <a:ext cx="3857486" cy="258396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5" idx="2"/>
          </p:cNvCxnSpPr>
          <p:nvPr/>
        </p:nvCxnSpPr>
        <p:spPr>
          <a:xfrm flipH="1">
            <a:off x="2978897" y="1989766"/>
            <a:ext cx="2295594" cy="2042667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24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4" grpId="0" animBg="1"/>
      <p:bldP spid="46" grpId="0" animBg="1"/>
      <p:bldP spid="5" grpId="0" animBg="1"/>
      <p:bldP spid="52" grpId="0" animBg="1"/>
      <p:bldP spid="53" grpId="0" animBg="1"/>
      <p:bldP spid="54" grpId="0" animBg="1"/>
      <p:bldP spid="36" grpId="0" animBg="1"/>
      <p:bldP spid="38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347" y="1571223"/>
            <a:ext cx="4907755" cy="4056845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Table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/ˈteɪbl/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69" y="1729798"/>
            <a:ext cx="5110821" cy="3481592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Bed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/bed/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9961">
            <a:off x="1753094" y="1030193"/>
            <a:ext cx="3412733" cy="4826181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Poster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/ˈpəʊstər/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70" y="1340087"/>
            <a:ext cx="3744041" cy="4368747"/>
          </a:xfrm>
          <a:prstGeom prst="rect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Picture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/ˈpɪktʃər/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8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642" y="1114820"/>
            <a:ext cx="3799970" cy="4659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53920" y="2122709"/>
            <a:ext cx="3792063" cy="4184702"/>
          </a:xfrm>
          <a:prstGeom prst="rect">
            <a:avLst/>
          </a:prstGeom>
        </p:spPr>
      </p:pic>
      <p:sp>
        <p:nvSpPr>
          <p:cNvPr id="4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Coat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/kəʊt/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317" t="4881" r="20420" b="7794"/>
          <a:stretch/>
        </p:blipFill>
        <p:spPr>
          <a:xfrm>
            <a:off x="1695796" y="1496290"/>
            <a:ext cx="3740728" cy="3773979"/>
          </a:xfrm>
          <a:prstGeom prst="ellipse">
            <a:avLst/>
          </a:prstGeom>
        </p:spPr>
      </p:pic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6134100" y="2851088"/>
            <a:ext cx="5476085" cy="123110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Ball </a:t>
            </a:r>
            <a:endParaRPr lang="en-US" altLang="zh-CN" sz="14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Entry_1"/>
          <p:cNvSpPr/>
          <p:nvPr>
            <p:custDataLst>
              <p:tags r:id="rId2"/>
            </p:custDataLst>
          </p:nvPr>
        </p:nvSpPr>
        <p:spPr>
          <a:xfrm>
            <a:off x="6224252" y="3944476"/>
            <a:ext cx="5476085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/bɔːl/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455</Words>
  <Application>Microsoft Office PowerPoint</Application>
  <PresentationFormat>Widescreen</PresentationFormat>
  <Paragraphs>150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印品黑体</vt:lpstr>
      <vt:lpstr>Berlin Sans FB Demi</vt:lpstr>
      <vt:lpstr>宋体</vt:lpstr>
      <vt:lpstr>Tahoma</vt:lpstr>
      <vt:lpstr>Century Gothic</vt:lpstr>
      <vt:lpstr>Bernard MT Condensed</vt:lpstr>
      <vt:lpstr>Calibri Light</vt:lpstr>
      <vt:lpstr>Calibri</vt:lpstr>
      <vt:lpstr>Helvetica Neue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100</cp:revision>
  <dcterms:created xsi:type="dcterms:W3CDTF">2020-12-28T01:50:57Z</dcterms:created>
  <dcterms:modified xsi:type="dcterms:W3CDTF">2022-02-16T03:20:06Z</dcterms:modified>
</cp:coreProperties>
</file>