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62" r:id="rId2"/>
    <p:sldId id="305" r:id="rId3"/>
    <p:sldId id="263" r:id="rId4"/>
    <p:sldId id="264" r:id="rId5"/>
    <p:sldId id="265" r:id="rId6"/>
    <p:sldId id="266" r:id="rId7"/>
    <p:sldId id="291" r:id="rId8"/>
    <p:sldId id="292" r:id="rId9"/>
    <p:sldId id="267" r:id="rId10"/>
    <p:sldId id="306" r:id="rId11"/>
    <p:sldId id="256" r:id="rId12"/>
    <p:sldId id="268" r:id="rId13"/>
    <p:sldId id="259" r:id="rId14"/>
    <p:sldId id="257" r:id="rId15"/>
    <p:sldId id="258" r:id="rId16"/>
    <p:sldId id="260" r:id="rId17"/>
    <p:sldId id="261" r:id="rId18"/>
    <p:sldId id="269" r:id="rId19"/>
    <p:sldId id="270" r:id="rId20"/>
    <p:sldId id="273" r:id="rId21"/>
    <p:sldId id="274" r:id="rId22"/>
    <p:sldId id="285" r:id="rId23"/>
    <p:sldId id="286" r:id="rId24"/>
    <p:sldId id="287" r:id="rId25"/>
    <p:sldId id="301" r:id="rId26"/>
    <p:sldId id="302" r:id="rId27"/>
    <p:sldId id="303" r:id="rId28"/>
    <p:sldId id="304" r:id="rId29"/>
    <p:sldId id="284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Bernard MT Condensed" panose="02050806060905020404" pitchFamily="18" charset="0"/>
      <p:regular r:id="rId36"/>
    </p:embeddedFont>
    <p:embeddedFont>
      <p:font typeface="Arial Black" panose="020B0A04020102020204" pitchFamily="34" charset="0"/>
      <p:bold r:id="rId37"/>
    </p:embeddedFont>
    <p:embeddedFont>
      <p:font typeface="Berlin Sans FB Demi" panose="020E0802020502020306" pitchFamily="34" charset="0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98B"/>
    <a:srgbClr val="34A698"/>
    <a:srgbClr val="8ED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5C7C8-4E13-46DA-B206-1800E0B83AD1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11ABE-9376-444F-8B6C-57DF0FF2C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6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61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8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jpg"/><Relationship Id="rId5" Type="http://schemas.openxmlformats.org/officeDocument/2006/relationships/image" Target="../media/image28.png"/><Relationship Id="rId10" Type="http://schemas.openxmlformats.org/officeDocument/2006/relationships/image" Target="../media/image34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jpg"/><Relationship Id="rId5" Type="http://schemas.openxmlformats.org/officeDocument/2006/relationships/image" Target="../media/image28.png"/><Relationship Id="rId10" Type="http://schemas.openxmlformats.org/officeDocument/2006/relationships/image" Target="../media/image34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jpg"/><Relationship Id="rId5" Type="http://schemas.openxmlformats.org/officeDocument/2006/relationships/image" Target="../media/image28.png"/><Relationship Id="rId10" Type="http://schemas.openxmlformats.org/officeDocument/2006/relationships/image" Target="../media/image34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jpg"/><Relationship Id="rId5" Type="http://schemas.openxmlformats.org/officeDocument/2006/relationships/image" Target="../media/image28.png"/><Relationship Id="rId10" Type="http://schemas.openxmlformats.org/officeDocument/2006/relationships/image" Target="../media/image34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267638"/>
            <a:ext cx="786946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66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3105" y="904819"/>
            <a:ext cx="18533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557790" y="5162204"/>
            <a:ext cx="21178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359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297" y="2497976"/>
            <a:ext cx="61334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4870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00204" y="558800"/>
            <a:ext cx="8867795" cy="6001783"/>
            <a:chOff x="-1028931" y="1157288"/>
            <a:chExt cx="18937919" cy="13390563"/>
          </a:xfrm>
        </p:grpSpPr>
        <p:pic>
          <p:nvPicPr>
            <p:cNvPr id="1030" name="Picture 6" descr="https://s.sachmem.vn/public/images/v2/TA5T2SHS/U13-L1-1-a_4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8931" y="1304130"/>
              <a:ext cx="7916299" cy="722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5T2SHS/U13-L1-1-b_5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496" y="1157288"/>
              <a:ext cx="10860492" cy="729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5T2SHS/U13-L1-1-c_4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8929" y="8451850"/>
              <a:ext cx="9068825" cy="6086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5T2SHS/U13-L1-1-d_5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224" y="8451850"/>
              <a:ext cx="9174801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271486" y="659674"/>
            <a:ext cx="161731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Hi, Nam.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302415" y="1033268"/>
            <a:ext cx="234915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Hi, Tom. Come in.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045259" y="623384"/>
            <a:ext cx="315987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What are you doing?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27705" y="3403532"/>
            <a:ext cx="447467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I'm watching The World of Animals.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2161068" y="3856454"/>
            <a:ext cx="27238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Do you like watching animal programmes?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3027596" y="5891778"/>
            <a:ext cx="30422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Yes. I often watch them in my free time.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6094" y="30505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669859" y="3863851"/>
            <a:ext cx="33227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2060"/>
                </a:solidFill>
                <a:latin typeface="Helvetica Neue"/>
              </a:rPr>
              <a:t>What about you? What do you do in your free time?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44281" y="6171994"/>
            <a:ext cx="319029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2060"/>
                </a:solidFill>
                <a:latin typeface="Helvetica Neue"/>
              </a:rPr>
              <a:t>I ride my bike in the park.</a:t>
            </a:r>
          </a:p>
        </p:txBody>
      </p:sp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11" y="4693984"/>
            <a:ext cx="1918018" cy="134003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341032" y="5954728"/>
            <a:ext cx="34834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02" y="2696077"/>
            <a:ext cx="1762764" cy="1275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319" y="4860294"/>
            <a:ext cx="1570306" cy="1084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853" y="4068457"/>
            <a:ext cx="1210824" cy="1249339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64132" y="3861127"/>
            <a:ext cx="252665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57827" y="5993973"/>
            <a:ext cx="250902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331705" y="5330113"/>
            <a:ext cx="15536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2" name="Straight Arrow Connector 11"/>
          <p:cNvCxnSpPr>
            <a:stCxn id="2" idx="2"/>
          </p:cNvCxnSpPr>
          <p:nvPr/>
        </p:nvCxnSpPr>
        <p:spPr>
          <a:xfrm flipH="1">
            <a:off x="2611093" y="2540801"/>
            <a:ext cx="3675407" cy="8648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</p:cNvCxnSpPr>
          <p:nvPr/>
        </p:nvCxnSpPr>
        <p:spPr>
          <a:xfrm flipH="1">
            <a:off x="3552220" y="2540801"/>
            <a:ext cx="2734280" cy="229780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2"/>
            <a:endCxn id="22" idx="0"/>
          </p:cNvCxnSpPr>
          <p:nvPr/>
        </p:nvCxnSpPr>
        <p:spPr>
          <a:xfrm flipH="1">
            <a:off x="5626640" y="2540801"/>
            <a:ext cx="659860" cy="178586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2"/>
          </p:cNvCxnSpPr>
          <p:nvPr/>
        </p:nvCxnSpPr>
        <p:spPr>
          <a:xfrm>
            <a:off x="6286500" y="2540801"/>
            <a:ext cx="3067050" cy="202020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24444" y="282362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50808" y="3508301"/>
            <a:ext cx="198002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my bike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903" y="2134958"/>
            <a:ext cx="1081486" cy="13887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11169" y="5575880"/>
            <a:ext cx="284885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pictures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248" y="4326661"/>
            <a:ext cx="1428784" cy="1301529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stCxn id="2" idx="2"/>
          </p:cNvCxnSpPr>
          <p:nvPr/>
        </p:nvCxnSpPr>
        <p:spPr>
          <a:xfrm>
            <a:off x="6286500" y="2540801"/>
            <a:ext cx="1541991" cy="231949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" idx="2"/>
          </p:cNvCxnSpPr>
          <p:nvPr/>
        </p:nvCxnSpPr>
        <p:spPr>
          <a:xfrm>
            <a:off x="6286500" y="2540801"/>
            <a:ext cx="3484490" cy="47025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orizontal Scroll 1"/>
          <p:cNvSpPr/>
          <p:nvPr/>
        </p:nvSpPr>
        <p:spPr>
          <a:xfrm>
            <a:off x="3219450" y="876300"/>
            <a:ext cx="6134100" cy="1771650"/>
          </a:xfrm>
          <a:prstGeom prst="horizontalScroll">
            <a:avLst>
              <a:gd name="adj" fmla="val 60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4A698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in your free time?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76468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7" grpId="0"/>
      <p:bldP spid="21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332489" y="5556307"/>
            <a:ext cx="3302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780" y="1012272"/>
            <a:ext cx="5066473" cy="36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264362" y="5556307"/>
            <a:ext cx="3438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741" y="826923"/>
            <a:ext cx="5121523" cy="35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332489" y="5556307"/>
            <a:ext cx="3302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109926"/>
            <a:ext cx="5166074" cy="35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2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980904" y="5556307"/>
            <a:ext cx="2005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08" y="826923"/>
            <a:ext cx="3810546" cy="393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74839" y="699318"/>
            <a:ext cx="9503396" cy="5699126"/>
            <a:chOff x="1178834" y="876300"/>
            <a:chExt cx="9908266" cy="6348640"/>
          </a:xfrm>
        </p:grpSpPr>
        <p:sp>
          <p:nvSpPr>
            <p:cNvPr id="4" name="Rounded Rectangle 3"/>
            <p:cNvSpPr/>
            <p:nvPr/>
          </p:nvSpPr>
          <p:spPr>
            <a:xfrm>
              <a:off x="1221227" y="876300"/>
              <a:ext cx="9865873" cy="2007797"/>
            </a:xfrm>
            <a:prstGeom prst="roundRect">
              <a:avLst>
                <a:gd name="adj" fmla="val 1192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78834" y="3062289"/>
              <a:ext cx="9865873" cy="2007797"/>
            </a:xfrm>
            <a:prstGeom prst="roundRect">
              <a:avLst>
                <a:gd name="adj" fmla="val 1192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178834" y="5217143"/>
              <a:ext cx="9865873" cy="2007797"/>
            </a:xfrm>
            <a:prstGeom prst="roundRect">
              <a:avLst>
                <a:gd name="adj" fmla="val 1192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221227" y="277082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Listen and tick.</a:t>
            </a:r>
            <a:endParaRPr lang="en-US" dirty="0"/>
          </a:p>
        </p:txBody>
      </p:sp>
      <p:pic>
        <p:nvPicPr>
          <p:cNvPr id="2050" name="Picture 2" descr="https://s.sachmem.vn/public/images/TA5T2SHS/U13-L1-4-1-a1147140ef201f2566fb69565e16b4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936" b="4940"/>
          <a:stretch/>
        </p:blipFill>
        <p:spPr bwMode="auto">
          <a:xfrm>
            <a:off x="2040930" y="816010"/>
            <a:ext cx="1881714" cy="151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TA5T2SHS/U13-L1-4-2-64462644643ee80fdf8a783726f6a81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247" b="786"/>
          <a:stretch/>
        </p:blipFill>
        <p:spPr bwMode="auto">
          <a:xfrm>
            <a:off x="5353256" y="816009"/>
            <a:ext cx="1816170" cy="158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5T2SHS/U13-L1-4-3-5007f0da0ff2a23c0a17c909c688ce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8" b="3279"/>
          <a:stretch/>
        </p:blipFill>
        <p:spPr bwMode="auto">
          <a:xfrm>
            <a:off x="8501858" y="816009"/>
            <a:ext cx="1649307" cy="154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s.sachmem.vn/public/images/TA5T2SHS/U13-L1-4-4-e620850bfea93c011603ccb3a0f1416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929" y="2783098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images/TA5T2SHS/U13-L1-4-5-ab7207c487b33270fb13e4dfa42d01c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56" y="2783098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s.sachmem.vn/public/images/TA5T2SHS/U13-L1-4-6-7a47a1a9927d7039fbeef7435c98a98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58" y="2783098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.sachmem.vn/public/images/TA5T2SHS/U13-L1-4-7-c1c455ef1b0919d0ed3bed2384d26e3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0"/>
          <a:stretch/>
        </p:blipFill>
        <p:spPr bwMode="auto">
          <a:xfrm>
            <a:off x="2040929" y="4714773"/>
            <a:ext cx="1979420" cy="143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s.sachmem.vn/public/images/TA5T2SHS/U13-L1-4-8-9c928392f74e2a031aeddb65a70cae2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56" y="4714773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.sachmem.vn/public/images/TA5T2SHS/U13-L1-4-9-8166559a0cfae71ecd8e7df4329ea11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58" y="4714773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0765" y="4193171"/>
            <a:ext cx="879584" cy="151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42966" y="4162869"/>
            <a:ext cx="879584" cy="18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74131" y="4204498"/>
            <a:ext cx="879584" cy="18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30091" y="2246395"/>
            <a:ext cx="879584" cy="151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08581" y="2104478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03666" y="2104478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927814" y="2104478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08581" y="4036907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03666" y="4036907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927814" y="4036907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449052" y="5987593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844137" y="5987593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968285" y="5987593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753714" y="1892223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352882" y="3778148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753714" y="5758049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3" name="Heptagon 2"/>
          <p:cNvSpPr/>
          <p:nvPr/>
        </p:nvSpPr>
        <p:spPr>
          <a:xfrm>
            <a:off x="2040929" y="818573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5" name="Heptagon 34"/>
          <p:cNvSpPr/>
          <p:nvPr/>
        </p:nvSpPr>
        <p:spPr>
          <a:xfrm>
            <a:off x="5318455" y="818573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" name="Heptagon 35"/>
          <p:cNvSpPr/>
          <p:nvPr/>
        </p:nvSpPr>
        <p:spPr>
          <a:xfrm>
            <a:off x="8595981" y="818573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Heptagon 36"/>
          <p:cNvSpPr/>
          <p:nvPr/>
        </p:nvSpPr>
        <p:spPr>
          <a:xfrm>
            <a:off x="1812329" y="278037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Heptagon 37"/>
          <p:cNvSpPr/>
          <p:nvPr/>
        </p:nvSpPr>
        <p:spPr>
          <a:xfrm>
            <a:off x="5089855" y="278037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Heptagon 38"/>
          <p:cNvSpPr/>
          <p:nvPr/>
        </p:nvSpPr>
        <p:spPr>
          <a:xfrm>
            <a:off x="8367381" y="278037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Heptagon 39"/>
          <p:cNvSpPr/>
          <p:nvPr/>
        </p:nvSpPr>
        <p:spPr>
          <a:xfrm>
            <a:off x="1861879" y="472280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1" name="Heptagon 40"/>
          <p:cNvSpPr/>
          <p:nvPr/>
        </p:nvSpPr>
        <p:spPr>
          <a:xfrm>
            <a:off x="5139405" y="472280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Heptagon 41"/>
          <p:cNvSpPr/>
          <p:nvPr/>
        </p:nvSpPr>
        <p:spPr>
          <a:xfrm>
            <a:off x="8416931" y="472280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96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1455" y="31063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 Read and complete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812452" y="1639838"/>
            <a:ext cx="9788998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What do you do in your (1) ______ time, Quan?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Quan: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I often (2) ______  sports programmes on TV.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about you, Hoa?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I (3)  ______  to the music club with my friends.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Quan: How often do you go to the music club?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(4)  ______  a week.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Quan: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What do you do there?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I dance and sing (5) 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50408" y="1639838"/>
            <a:ext cx="1360192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free</a:t>
            </a:r>
          </a:p>
        </p:txBody>
      </p:sp>
      <p:sp>
        <p:nvSpPr>
          <p:cNvPr id="6" name="Rectangle 5"/>
          <p:cNvSpPr/>
          <p:nvPr/>
        </p:nvSpPr>
        <p:spPr>
          <a:xfrm>
            <a:off x="5807780" y="5510194"/>
            <a:ext cx="191264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4808" y="2176890"/>
            <a:ext cx="191264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watch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5608" y="3261450"/>
            <a:ext cx="191264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</a:t>
            </a:r>
          </a:p>
        </p:txBody>
      </p:sp>
      <p:sp>
        <p:nvSpPr>
          <p:cNvPr id="9" name="Rectangle 8"/>
          <p:cNvSpPr/>
          <p:nvPr/>
        </p:nvSpPr>
        <p:spPr>
          <a:xfrm>
            <a:off x="2983208" y="4368882"/>
            <a:ext cx="1912642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Twice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11526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free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1989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songs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10600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watch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11063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go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2452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Twice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407741" y="1110110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06815" y="1088370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07278" y="1110109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73558" y="1047777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5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5085" y="443984"/>
            <a:ext cx="1691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play.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5691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8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47107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97" b="8824"/>
          <a:stretch/>
        </p:blipFill>
        <p:spPr>
          <a:xfrm>
            <a:off x="-209550" y="-34646"/>
            <a:ext cx="12401550" cy="68926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6204" y="1006961"/>
            <a:ext cx="8785703" cy="322367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baseline="-250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92D050"/>
                    </a:gs>
                    <a:gs pos="4000">
                      <a:srgbClr val="65EA36"/>
                    </a:gs>
                    <a:gs pos="87000">
                      <a:srgbClr val="00B050"/>
                    </a:gs>
                  </a:gsLst>
                  <a:lin ang="5400000"/>
                </a:gradFill>
                <a:effectLst>
                  <a:glow rad="76200">
                    <a:srgbClr val="FFFF00"/>
                  </a:glow>
                </a:effectLst>
                <a:latin typeface="Arial Black" panose="020B0A04020102020204" pitchFamily="34" charset="0"/>
              </a:rPr>
              <a:t>Green</a:t>
            </a:r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92D050"/>
                    </a:gs>
                    <a:gs pos="4000">
                      <a:srgbClr val="65EA36"/>
                    </a:gs>
                    <a:gs pos="87000">
                      <a:srgbClr val="00B050"/>
                    </a:gs>
                  </a:gsLst>
                  <a:lin ang="5400000"/>
                </a:gradFill>
                <a:effectLst>
                  <a:glow rad="76200">
                    <a:srgbClr val="FFFF00"/>
                  </a:glow>
                </a:effectLst>
                <a:latin typeface="Arial Black" panose="020B0A04020102020204" pitchFamily="34" charset="0"/>
              </a:rPr>
              <a:t> Earth </a:t>
            </a:r>
            <a:endParaRPr lang="en-US" sz="4400" b="1" baseline="-250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92D050"/>
                  </a:gs>
                  <a:gs pos="4000">
                    <a:srgbClr val="65EA36"/>
                  </a:gs>
                  <a:gs pos="87000">
                    <a:srgbClr val="00B050"/>
                  </a:gs>
                </a:gsLst>
                <a:lin ang="5400000"/>
              </a:gradFill>
              <a:effectLst>
                <a:glow rad="76200">
                  <a:srgbClr val="FFFF00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305985" y="5701553"/>
            <a:ext cx="1846730" cy="642097"/>
          </a:xfrm>
          <a:prstGeom prst="roundRect">
            <a:avLst>
              <a:gd name="adj" fmla="val 50000"/>
            </a:avLst>
          </a:prstGeom>
          <a:solidFill>
            <a:srgbClr val="2CC945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426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90896" y="5390062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surf the Internet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27694" y="5653373"/>
              <a:ext cx="3066430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zoo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86704" y="5382410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Go to the cinema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4282" y="2040507"/>
            <a:ext cx="3369817" cy="24389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3464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2"/>
            <a:ext cx="3232577" cy="1315488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30" y="5413490"/>
              <a:ext cx="2743363" cy="113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cinema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80517" y="5352371"/>
              <a:ext cx="3066430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library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626941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zoo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4203" y="2000719"/>
            <a:ext cx="3719868" cy="25989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17966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720" b="8824"/>
          <a:stretch/>
        </p:blipFill>
        <p:spPr>
          <a:xfrm>
            <a:off x="-190500" y="-34646"/>
            <a:ext cx="123825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28636" y="5267577"/>
            <a:ext cx="3461177" cy="1408517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06886" y="5428576"/>
              <a:ext cx="2743363" cy="106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Surf the Internet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75701" y="5203768"/>
            <a:ext cx="3460681" cy="1472325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848047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Ride my bike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88529" y="5203771"/>
            <a:ext cx="3394424" cy="1472326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5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Do karate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982" y="5267577"/>
            <a:ext cx="662059" cy="65453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72" y="5334351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2165" y="5203768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8840" y="1996182"/>
            <a:ext cx="1849392" cy="2374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51518" y="1220535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29113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844" b="8824"/>
          <a:stretch/>
        </p:blipFill>
        <p:spPr>
          <a:xfrm>
            <a:off x="-171450" y="-34646"/>
            <a:ext cx="1236345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00063" y="5100949"/>
            <a:ext cx="3589764" cy="1460845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47146" y="5034770"/>
            <a:ext cx="3589250" cy="1527024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478675" y="5640310"/>
              <a:ext cx="3248577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draw pictures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62434" y="5034770"/>
            <a:ext cx="3520531" cy="1527024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3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clean the house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6189" y="5077036"/>
            <a:ext cx="686655" cy="6788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382" y="5099239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52" y="5126755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6031" y="2278692"/>
            <a:ext cx="3045503" cy="21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0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90896" y="5639098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draw pictures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47749" y="5372190"/>
              <a:ext cx="3066430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surf the Internet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628880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232468" y="1226092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2023" y="1944287"/>
            <a:ext cx="2771031" cy="252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9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27694" y="5653373"/>
              <a:ext cx="3066430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clean the house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372190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go to the cinema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2280944" y="1178615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6020" y="1880411"/>
            <a:ext cx="2348312" cy="242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720" b="8824"/>
          <a:stretch/>
        </p:blipFill>
        <p:spPr>
          <a:xfrm>
            <a:off x="-190500" y="-34646"/>
            <a:ext cx="123825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28636" y="5267577"/>
            <a:ext cx="3461177" cy="1408517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his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75701" y="5203768"/>
            <a:ext cx="3460681" cy="1472325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848047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your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88529" y="5203771"/>
            <a:ext cx="3394424" cy="1472326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5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her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982" y="5267577"/>
            <a:ext cx="662059" cy="65453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72" y="5334351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2165" y="5203768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251518" y="1244668"/>
            <a:ext cx="7498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</a:rPr>
              <a:t>What do you do in ____ free time?</a:t>
            </a:r>
          </a:p>
          <a:p>
            <a:r>
              <a:rPr lang="en-US" altLang="en-US" sz="4000" b="1" dirty="0">
                <a:solidFill>
                  <a:srgbClr val="002060"/>
                </a:solidFill>
              </a:rPr>
              <a:t>I watch TV.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" b="10537"/>
          <a:stretch/>
        </p:blipFill>
        <p:spPr>
          <a:xfrm>
            <a:off x="6685844" y="1956271"/>
            <a:ext cx="2805369" cy="21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9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844" b="8824"/>
          <a:stretch/>
        </p:blipFill>
        <p:spPr>
          <a:xfrm>
            <a:off x="-171450" y="-34646"/>
            <a:ext cx="1236345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00063" y="5100949"/>
            <a:ext cx="3589764" cy="1460845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</a:rPr>
                <a:t>are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47146" y="5034770"/>
            <a:ext cx="3589250" cy="1527024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478675" y="5640310"/>
              <a:ext cx="3248577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does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62434" y="5034770"/>
            <a:ext cx="3520531" cy="1527024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3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do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6189" y="5077036"/>
            <a:ext cx="686655" cy="6788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382" y="5099239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52" y="5126755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076853" y="1966076"/>
            <a:ext cx="8209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____ you do in your free time?</a:t>
            </a:r>
          </a:p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I surf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0291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968" b="8824"/>
          <a:stretch/>
        </p:blipFill>
        <p:spPr>
          <a:xfrm>
            <a:off x="-152400" y="-34646"/>
            <a:ext cx="12344400" cy="6892646"/>
          </a:xfrm>
          <a:prstGeom prst="rect">
            <a:avLst/>
          </a:prstGeom>
        </p:spPr>
      </p:pic>
      <p:pic>
        <p:nvPicPr>
          <p:cNvPr id="9220" name="Picture 4" descr="353643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74" y="141763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353643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9" y="160813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72" y="876300"/>
            <a:ext cx="4038180" cy="4038180"/>
          </a:xfrm>
          <a:prstGeom prst="rect">
            <a:avLst/>
          </a:prstGeom>
        </p:spPr>
      </p:pic>
      <p:pic>
        <p:nvPicPr>
          <p:cNvPr id="33" name="ticksai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91849" y="5905500"/>
            <a:ext cx="476130" cy="4707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29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88558" y="5363123"/>
            <a:ext cx="3698448" cy="1051253"/>
            <a:chOff x="4388558" y="5285849"/>
            <a:chExt cx="3698448" cy="1051253"/>
          </a:xfrm>
        </p:grpSpPr>
        <p:sp>
          <p:nvSpPr>
            <p:cNvPr id="2" name="Rectangle 1"/>
            <p:cNvSpPr/>
            <p:nvPr/>
          </p:nvSpPr>
          <p:spPr>
            <a:xfrm>
              <a:off x="4388558" y="5285849"/>
              <a:ext cx="3698448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 the Internet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818162" y="5813882"/>
              <a:ext cx="28392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/sɜːf ði: ˈɪntəˌnɛt/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014" y="993441"/>
            <a:ext cx="6037534" cy="4369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7" end="1680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7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88558" y="5363123"/>
            <a:ext cx="3852337" cy="1051253"/>
            <a:chOff x="4388558" y="5285849"/>
            <a:chExt cx="3852337" cy="1051253"/>
          </a:xfrm>
        </p:grpSpPr>
        <p:sp>
          <p:nvSpPr>
            <p:cNvPr id="2" name="Rectangle 1"/>
            <p:cNvSpPr/>
            <p:nvPr/>
          </p:nvSpPr>
          <p:spPr>
            <a:xfrm>
              <a:off x="4388558" y="5285849"/>
              <a:ext cx="3852337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cinema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580116" y="5813882"/>
              <a:ext cx="33153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/gəʊ tə ðə ˈsɪnəmə/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081" y="619839"/>
            <a:ext cx="6785290" cy="4743284"/>
            <a:chOff x="4075227" y="416750"/>
            <a:chExt cx="6785290" cy="47432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7" t="21389" r="8338" b="28612"/>
            <a:stretch/>
          </p:blipFill>
          <p:spPr>
            <a:xfrm>
              <a:off x="4537640" y="416750"/>
              <a:ext cx="6322877" cy="42152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5227" y="3052409"/>
              <a:ext cx="2701507" cy="2107625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4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61" end="1220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88558" y="5363123"/>
            <a:ext cx="3672800" cy="1051253"/>
            <a:chOff x="4388558" y="5285849"/>
            <a:chExt cx="3672800" cy="1051253"/>
          </a:xfrm>
        </p:grpSpPr>
        <p:sp>
          <p:nvSpPr>
            <p:cNvPr id="2" name="Rectangle 1"/>
            <p:cNvSpPr/>
            <p:nvPr/>
          </p:nvSpPr>
          <p:spPr>
            <a:xfrm>
              <a:off x="4388558" y="5285849"/>
              <a:ext cx="3672800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clean the house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034567" y="5813882"/>
              <a:ext cx="2406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/kliːn ðə haʊs/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513" y="818536"/>
            <a:ext cx="5991737" cy="41396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2" end="759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2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19527" y="5363123"/>
            <a:ext cx="2236510" cy="1051253"/>
            <a:chOff x="5119527" y="5285849"/>
            <a:chExt cx="2236510" cy="1051253"/>
          </a:xfrm>
        </p:grpSpPr>
        <p:sp>
          <p:nvSpPr>
            <p:cNvPr id="2" name="Rectangle 1"/>
            <p:cNvSpPr/>
            <p:nvPr/>
          </p:nvSpPr>
          <p:spPr>
            <a:xfrm>
              <a:off x="5119527" y="5285849"/>
              <a:ext cx="2236510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karate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244561" y="5813882"/>
              <a:ext cx="19864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/dʊ kəˈrɑːti/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485" y="692041"/>
            <a:ext cx="4326591" cy="4464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8" end="292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98930" y="5363123"/>
            <a:ext cx="2877711" cy="1051253"/>
            <a:chOff x="4798930" y="5285849"/>
            <a:chExt cx="2877711" cy="1051253"/>
          </a:xfrm>
        </p:grpSpPr>
        <p:sp>
          <p:nvSpPr>
            <p:cNvPr id="2" name="Rectangle 1"/>
            <p:cNvSpPr/>
            <p:nvPr/>
          </p:nvSpPr>
          <p:spPr>
            <a:xfrm>
              <a:off x="4798930" y="5285849"/>
              <a:ext cx="2877711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ride my bike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953616" y="5813882"/>
              <a:ext cx="25683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/raɪd maɪ baɪk/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8" end="2928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627" y="701885"/>
            <a:ext cx="3424310" cy="43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45045" y="5363123"/>
            <a:ext cx="3185488" cy="1051253"/>
            <a:chOff x="4645045" y="5285849"/>
            <a:chExt cx="3185488" cy="1051253"/>
          </a:xfrm>
        </p:grpSpPr>
        <p:sp>
          <p:nvSpPr>
            <p:cNvPr id="3" name="Rectangle 2"/>
            <p:cNvSpPr/>
            <p:nvPr/>
          </p:nvSpPr>
          <p:spPr>
            <a:xfrm>
              <a:off x="4645045" y="5285849"/>
              <a:ext cx="3185488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draw pictures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105100" y="5813882"/>
              <a:ext cx="22653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/drɔ ˈpɪkʧərz/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269" y="654663"/>
            <a:ext cx="4985026" cy="4541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629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301" y="3797737"/>
            <a:ext cx="2635662" cy="184142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360417" y="5835193"/>
            <a:ext cx="348343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314" y="957896"/>
            <a:ext cx="2636896" cy="1908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850" y="1143000"/>
            <a:ext cx="2316564" cy="160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403" y="3802863"/>
            <a:ext cx="1774719" cy="1831171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38086" y="2853628"/>
            <a:ext cx="311335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55875" y="2853627"/>
            <a:ext cx="309251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48029" y="5835193"/>
            <a:ext cx="189346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4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8" end="292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  <p:pic>
        <p:nvPicPr>
          <p:cNvPr id="15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2" end="759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58875" y="3330682"/>
            <a:ext cx="609600" cy="609600"/>
          </a:xfrm>
          <a:prstGeom prst="rect">
            <a:avLst/>
          </a:prstGeom>
        </p:spPr>
      </p:pic>
      <p:pic>
        <p:nvPicPr>
          <p:cNvPr id="16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61" end="1220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06475" y="3483082"/>
            <a:ext cx="609600" cy="609600"/>
          </a:xfrm>
          <a:prstGeom prst="rect">
            <a:avLst/>
          </a:prstGeom>
        </p:spPr>
      </p:pic>
      <p:pic>
        <p:nvPicPr>
          <p:cNvPr id="18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7" end="1680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4075" y="3635482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385476" y="2853627"/>
            <a:ext cx="257634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my bike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421" y="957895"/>
            <a:ext cx="1390532" cy="17856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249221" y="5835193"/>
            <a:ext cx="284885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pictures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1252" y="3723346"/>
            <a:ext cx="2184794" cy="19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  <p:bldP spid="19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347</Words>
  <Application>Microsoft Office PowerPoint</Application>
  <PresentationFormat>Widescreen</PresentationFormat>
  <Paragraphs>134</Paragraphs>
  <Slides>29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Times New Roman</vt:lpstr>
      <vt:lpstr>Bernard MT Condensed</vt:lpstr>
      <vt:lpstr>Arial Black</vt:lpstr>
      <vt:lpstr>Helvetica Neue</vt:lpstr>
      <vt:lpstr>Arial</vt:lpstr>
      <vt:lpstr>Berlin Sans FB Demi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100</cp:revision>
  <dcterms:created xsi:type="dcterms:W3CDTF">2021-01-12T10:33:13Z</dcterms:created>
  <dcterms:modified xsi:type="dcterms:W3CDTF">2022-02-16T09:06:14Z</dcterms:modified>
</cp:coreProperties>
</file>