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8" r:id="rId3"/>
    <p:sldId id="303" r:id="rId4"/>
    <p:sldId id="295" r:id="rId5"/>
    <p:sldId id="319" r:id="rId6"/>
    <p:sldId id="296" r:id="rId7"/>
    <p:sldId id="32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08/02/2022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ý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710583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1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201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209</cp:revision>
  <dcterms:created xsi:type="dcterms:W3CDTF">2021-06-02T01:34:28Z</dcterms:created>
  <dcterms:modified xsi:type="dcterms:W3CDTF">2022-02-08T12:20:41Z</dcterms:modified>
</cp:coreProperties>
</file>