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9"/>
  </p:notesMasterIdLst>
  <p:sldIdLst>
    <p:sldId id="276" r:id="rId3"/>
    <p:sldId id="266" r:id="rId4"/>
    <p:sldId id="273" r:id="rId5"/>
    <p:sldId id="267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E363-694E-4A33-88FB-3EFCA5B3BF9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351C-4640-4ABE-80EB-CAA6244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3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0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EF5C-FE58-463E-B6AC-2D40AE7F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8E839-B873-4910-8611-443C09D1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FF3F-5EE7-41D8-89F0-E1011D19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0BB7-F966-43FC-A17B-67A2B5A5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F2B1-3EE1-4ABF-84D4-4A5DB7D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6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AE3D-0FEE-44B0-A480-DF0A51B8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0A72-74F6-4CFC-9E7D-8E61299D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DA8A-5813-4ADB-82CB-B53CD0C6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125F1-7216-422E-BE2E-8F8C5A7D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5C4B6-574C-4648-BE66-15A6388A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4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130B-AE50-4A4D-A3AA-F18ADAA9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E399-35D0-4FE0-BE30-00EE63E67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FF7C2-3B2D-4CC1-9373-E8612104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262C-4C39-4F7C-914C-B9C8A4A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DBE9-4DA3-46A0-A936-D0F4E5BE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612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8CCF-8FC2-4F52-A141-BB053C33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FA7C-75F9-4A03-93F2-3F362BF20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A4344-8112-47AD-80E3-9F37D83D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445BB-A0EC-48AB-A68B-32C9E29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5A904-56F5-48B4-A006-BB0D5266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F87FB-F57B-4754-9706-686828AC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56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BDE3-C800-4AD7-9066-EC6498DD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3532-1A03-4091-9294-C220CD99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55C5B-80A6-4172-B7B0-F26EFEEC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E6950-E650-4C38-8905-196AF0437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9ED94-9287-43FA-A85B-031C2A367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06B90-6335-4747-9E53-26B87A0B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2D13B-6DF2-49F3-9AD8-D9A3A946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F98C4-CEC1-47FF-B73C-CDA0F1CF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0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5B5-00B0-4269-A89E-A0389FB6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E6F9E-BACE-4EA9-87C1-F79903DB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36368-BBB3-4925-8F7A-8398F03B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64D9-3992-4163-B02A-DF77A51D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08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3ADDF-8E51-40BB-BA28-DB1AB71E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19336-691A-47F9-B5FE-F32DD29C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A82CA-FE17-4C75-9B5D-94455B03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3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748D-478B-4E3C-B00D-ED02AEB2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91D9-C0EE-49EB-A7C0-24884E59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AB742-F1DB-4580-8C7F-CF251CC17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43738-3F48-455B-8D3B-44644406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0D69A-41AF-43B0-98E3-F904911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320DA-C412-4DC6-AA39-68ACA7A6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264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C199-3CFF-410C-9B13-7A3848F6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281AD-7D0B-4607-95F3-1E8991808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33DAD-0345-45EF-A829-BE421099B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96A62-53C5-4A90-AB65-7F85111F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D5B21-51DD-4688-B18B-D7AB065F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474F0-384D-4575-BB76-729EA5BE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77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2240-37CF-4834-98BD-AEF15B49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E783D-EBDB-47A2-930B-AFACE56D8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48900-A59B-4B22-A0CA-70957249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04A42-29A9-4D36-8C80-7CF3BD2D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ED1A-F483-47EE-9531-BB5BF4E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413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51045-D2D3-4781-9AB4-45C5B0D8D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E0C7C-61F5-4D0D-96ED-16738C3C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63401-02AC-4CDC-B7B8-C2ACC190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494E2-0A40-4A30-94D1-9FF03CB4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75721-92BF-4C8E-917A-52159672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6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EF9D2E6-11AF-4549-89CF-CBD67A22D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4FBD7A07-A7DE-4622-91CA-5D681001B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0473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50801" y="4070952"/>
            <a:ext cx="8490400" cy="1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3179600" y="2459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9" name="Google Shape;229;p8"/>
          <p:cNvGrpSpPr/>
          <p:nvPr/>
        </p:nvGrpSpPr>
        <p:grpSpPr>
          <a:xfrm>
            <a:off x="8375834" y="255717"/>
            <a:ext cx="383633" cy="292000"/>
            <a:chOff x="3648725" y="5042300"/>
            <a:chExt cx="287725" cy="219000"/>
          </a:xfrm>
        </p:grpSpPr>
        <p:sp>
          <p:nvSpPr>
            <p:cNvPr id="230" name="Google Shape;230;p8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10979234" y="345767"/>
            <a:ext cx="618900" cy="111933"/>
            <a:chOff x="3760550" y="753275"/>
            <a:chExt cx="464175" cy="83950"/>
          </a:xfrm>
        </p:grpSpPr>
        <p:sp>
          <p:nvSpPr>
            <p:cNvPr id="234" name="Google Shape;234;p8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7" name="Google Shape;237;p8"/>
          <p:cNvSpPr/>
          <p:nvPr/>
        </p:nvSpPr>
        <p:spPr>
          <a:xfrm>
            <a:off x="951584" y="5283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10681400" y="1057401"/>
            <a:ext cx="1114267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>
            <a:off x="180100" y="1614985"/>
            <a:ext cx="451133" cy="591567"/>
            <a:chOff x="4143625" y="3473950"/>
            <a:chExt cx="338350" cy="443675"/>
          </a:xfrm>
        </p:grpSpPr>
        <p:sp>
          <p:nvSpPr>
            <p:cNvPr id="240" name="Google Shape;240;p8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6" name="Google Shape;246;p8"/>
          <p:cNvSpPr/>
          <p:nvPr/>
        </p:nvSpPr>
        <p:spPr>
          <a:xfrm>
            <a:off x="11598133" y="25683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242885" y="3319718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8" name="Google Shape;248;p8"/>
          <p:cNvGrpSpPr/>
          <p:nvPr/>
        </p:nvGrpSpPr>
        <p:grpSpPr>
          <a:xfrm>
            <a:off x="11497168" y="3755367"/>
            <a:ext cx="383633" cy="292000"/>
            <a:chOff x="3648725" y="5042300"/>
            <a:chExt cx="287725" cy="219000"/>
          </a:xfrm>
        </p:grpSpPr>
        <p:sp>
          <p:nvSpPr>
            <p:cNvPr id="249" name="Google Shape;249;p8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568485" y="4830918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11109900" y="51985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8548367" y="6260747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7" name="Google Shape;257;p8"/>
          <p:cNvGrpSpPr/>
          <p:nvPr/>
        </p:nvGrpSpPr>
        <p:grpSpPr>
          <a:xfrm>
            <a:off x="2956667" y="6466800"/>
            <a:ext cx="618900" cy="111933"/>
            <a:chOff x="3760550" y="753275"/>
            <a:chExt cx="464175" cy="83950"/>
          </a:xfrm>
        </p:grpSpPr>
        <p:sp>
          <p:nvSpPr>
            <p:cNvPr id="258" name="Google Shape;258;p8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22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8"/>
          <p:cNvSpPr txBox="1">
            <a:spLocks noGrp="1"/>
          </p:cNvSpPr>
          <p:nvPr>
            <p:ph type="title"/>
          </p:nvPr>
        </p:nvSpPr>
        <p:spPr>
          <a:xfrm>
            <a:off x="1078167" y="2315448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3" name="Google Shape;593;p18"/>
          <p:cNvSpPr txBox="1">
            <a:spLocks noGrp="1"/>
          </p:cNvSpPr>
          <p:nvPr>
            <p:ph type="subTitle" idx="1"/>
          </p:nvPr>
        </p:nvSpPr>
        <p:spPr>
          <a:xfrm>
            <a:off x="1078167" y="3025831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8"/>
          <p:cNvSpPr txBox="1">
            <a:spLocks noGrp="1"/>
          </p:cNvSpPr>
          <p:nvPr>
            <p:ph type="title" idx="2"/>
          </p:nvPr>
        </p:nvSpPr>
        <p:spPr>
          <a:xfrm>
            <a:off x="4677200" y="2315448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5" name="Google Shape;595;p18"/>
          <p:cNvSpPr txBox="1">
            <a:spLocks noGrp="1"/>
          </p:cNvSpPr>
          <p:nvPr>
            <p:ph type="subTitle" idx="3"/>
          </p:nvPr>
        </p:nvSpPr>
        <p:spPr>
          <a:xfrm>
            <a:off x="4677200" y="3025831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8"/>
          <p:cNvSpPr txBox="1">
            <a:spLocks noGrp="1"/>
          </p:cNvSpPr>
          <p:nvPr>
            <p:ph type="title" idx="4"/>
          </p:nvPr>
        </p:nvSpPr>
        <p:spPr>
          <a:xfrm>
            <a:off x="1078167" y="4226649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7" name="Google Shape;597;p18"/>
          <p:cNvSpPr txBox="1">
            <a:spLocks noGrp="1"/>
          </p:cNvSpPr>
          <p:nvPr>
            <p:ph type="subTitle" idx="5"/>
          </p:nvPr>
        </p:nvSpPr>
        <p:spPr>
          <a:xfrm>
            <a:off x="1078167" y="4937033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8"/>
          <p:cNvSpPr txBox="1">
            <a:spLocks noGrp="1"/>
          </p:cNvSpPr>
          <p:nvPr>
            <p:ph type="title" idx="6"/>
          </p:nvPr>
        </p:nvSpPr>
        <p:spPr>
          <a:xfrm>
            <a:off x="4677200" y="4226649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9" name="Google Shape;599;p18"/>
          <p:cNvSpPr txBox="1">
            <a:spLocks noGrp="1"/>
          </p:cNvSpPr>
          <p:nvPr>
            <p:ph type="subTitle" idx="7"/>
          </p:nvPr>
        </p:nvSpPr>
        <p:spPr>
          <a:xfrm>
            <a:off x="4677200" y="4937033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8"/>
          <p:cNvSpPr txBox="1">
            <a:spLocks noGrp="1"/>
          </p:cNvSpPr>
          <p:nvPr>
            <p:ph type="title" idx="8"/>
          </p:nvPr>
        </p:nvSpPr>
        <p:spPr>
          <a:xfrm>
            <a:off x="8276233" y="2315448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1" name="Google Shape;601;p18"/>
          <p:cNvSpPr txBox="1">
            <a:spLocks noGrp="1"/>
          </p:cNvSpPr>
          <p:nvPr>
            <p:ph type="subTitle" idx="9"/>
          </p:nvPr>
        </p:nvSpPr>
        <p:spPr>
          <a:xfrm>
            <a:off x="8276233" y="3025831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8"/>
          <p:cNvSpPr txBox="1">
            <a:spLocks noGrp="1"/>
          </p:cNvSpPr>
          <p:nvPr>
            <p:ph type="title" idx="13"/>
          </p:nvPr>
        </p:nvSpPr>
        <p:spPr>
          <a:xfrm>
            <a:off x="8276233" y="4226649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4"/>
          </p:nvPr>
        </p:nvSpPr>
        <p:spPr>
          <a:xfrm>
            <a:off x="8276233" y="4937033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8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605" name="Google Shape;605;p18"/>
          <p:cNvGrpSpPr/>
          <p:nvPr/>
        </p:nvGrpSpPr>
        <p:grpSpPr>
          <a:xfrm>
            <a:off x="11485684" y="2778618"/>
            <a:ext cx="451133" cy="591567"/>
            <a:chOff x="4143625" y="3473950"/>
            <a:chExt cx="338350" cy="443675"/>
          </a:xfrm>
        </p:grpSpPr>
        <p:sp>
          <p:nvSpPr>
            <p:cNvPr id="606" name="Google Shape;606;p18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2" name="Google Shape;612;p18"/>
          <p:cNvSpPr/>
          <p:nvPr/>
        </p:nvSpPr>
        <p:spPr>
          <a:xfrm>
            <a:off x="5933184" y="173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790667" y="6144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14" name="Google Shape;614;p18"/>
          <p:cNvGrpSpPr/>
          <p:nvPr/>
        </p:nvGrpSpPr>
        <p:grpSpPr>
          <a:xfrm>
            <a:off x="9586067" y="373334"/>
            <a:ext cx="618900" cy="111933"/>
            <a:chOff x="3760550" y="753275"/>
            <a:chExt cx="464175" cy="83950"/>
          </a:xfrm>
        </p:grpSpPr>
        <p:sp>
          <p:nvSpPr>
            <p:cNvPr id="615" name="Google Shape;615;p18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8" name="Google Shape;618;p18"/>
          <p:cNvSpPr/>
          <p:nvPr/>
        </p:nvSpPr>
        <p:spPr>
          <a:xfrm>
            <a:off x="110534" y="2374285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19" name="Google Shape;619;p18"/>
          <p:cNvGrpSpPr/>
          <p:nvPr/>
        </p:nvGrpSpPr>
        <p:grpSpPr>
          <a:xfrm>
            <a:off x="267667" y="5160084"/>
            <a:ext cx="383633" cy="292000"/>
            <a:chOff x="3648725" y="5042300"/>
            <a:chExt cx="287725" cy="219000"/>
          </a:xfrm>
        </p:grpSpPr>
        <p:sp>
          <p:nvSpPr>
            <p:cNvPr id="620" name="Google Shape;620;p18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/>
          <p:nvPr/>
        </p:nvSpPr>
        <p:spPr>
          <a:xfrm flipH="1">
            <a:off x="10769271" y="5954663"/>
            <a:ext cx="1883964" cy="915504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24" name="Google Shape;624;p18"/>
          <p:cNvGrpSpPr/>
          <p:nvPr/>
        </p:nvGrpSpPr>
        <p:grpSpPr>
          <a:xfrm>
            <a:off x="481045" y="124294"/>
            <a:ext cx="383660" cy="360983"/>
            <a:chOff x="6587775" y="249250"/>
            <a:chExt cx="625125" cy="588175"/>
          </a:xfrm>
        </p:grpSpPr>
        <p:sp>
          <p:nvSpPr>
            <p:cNvPr id="625" name="Google Shape;625;p18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6701125" y="363100"/>
              <a:ext cx="381575" cy="360575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27" name="Google Shape;627;p18"/>
          <p:cNvSpPr/>
          <p:nvPr/>
        </p:nvSpPr>
        <p:spPr>
          <a:xfrm>
            <a:off x="5933200" y="6122496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408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2014100" y="3691449"/>
            <a:ext cx="5123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198700" y="2279049"/>
            <a:ext cx="153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2014100" y="4415327"/>
            <a:ext cx="4483200" cy="6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4170467" y="87633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17501" y="3045401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8337734" y="398767"/>
            <a:ext cx="383633" cy="292000"/>
            <a:chOff x="3648725" y="5042300"/>
            <a:chExt cx="287725" cy="219000"/>
          </a:xfrm>
        </p:grpSpPr>
        <p:sp>
          <p:nvSpPr>
            <p:cNvPr id="71" name="Google Shape;71;p3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" name="Google Shape;74;p3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5" name="Google Shape;75;p3"/>
          <p:cNvGrpSpPr/>
          <p:nvPr/>
        </p:nvGrpSpPr>
        <p:grpSpPr>
          <a:xfrm>
            <a:off x="813768" y="5466117"/>
            <a:ext cx="383633" cy="292000"/>
            <a:chOff x="3648725" y="5042300"/>
            <a:chExt cx="287725" cy="219000"/>
          </a:xfrm>
        </p:grpSpPr>
        <p:sp>
          <p:nvSpPr>
            <p:cNvPr id="76" name="Google Shape;76;p3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9" name="Google Shape;79;p3"/>
          <p:cNvSpPr/>
          <p:nvPr/>
        </p:nvSpPr>
        <p:spPr>
          <a:xfrm>
            <a:off x="11779833" y="385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11432851" y="1221118"/>
            <a:ext cx="451133" cy="591567"/>
            <a:chOff x="4143625" y="3473950"/>
            <a:chExt cx="338350" cy="443675"/>
          </a:xfrm>
        </p:grpSpPr>
        <p:sp>
          <p:nvSpPr>
            <p:cNvPr id="81" name="Google Shape;81;p3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2956667" y="6466800"/>
            <a:ext cx="618900" cy="111933"/>
            <a:chOff x="3760550" y="753275"/>
            <a:chExt cx="464175" cy="83950"/>
          </a:xfrm>
        </p:grpSpPr>
        <p:sp>
          <p:nvSpPr>
            <p:cNvPr id="88" name="Google Shape;88;p3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10979228" y="5299367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56734" y="345768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" name="Google Shape;93;p3"/>
          <p:cNvGrpSpPr/>
          <p:nvPr/>
        </p:nvGrpSpPr>
        <p:grpSpPr>
          <a:xfrm>
            <a:off x="10979234" y="345767"/>
            <a:ext cx="618900" cy="111933"/>
            <a:chOff x="3760550" y="753275"/>
            <a:chExt cx="464175" cy="83950"/>
          </a:xfrm>
        </p:grpSpPr>
        <p:sp>
          <p:nvSpPr>
            <p:cNvPr id="94" name="Google Shape;94;p3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1269942" y="796431"/>
            <a:ext cx="1192905" cy="1122395"/>
            <a:chOff x="6587775" y="249250"/>
            <a:chExt cx="625125" cy="588175"/>
          </a:xfrm>
        </p:grpSpPr>
        <p:sp>
          <p:nvSpPr>
            <p:cNvPr id="99" name="Google Shape;99;p3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701125" y="363100"/>
              <a:ext cx="381575" cy="360575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1" name="Google Shape;101;p3"/>
          <p:cNvSpPr/>
          <p:nvPr/>
        </p:nvSpPr>
        <p:spPr>
          <a:xfrm>
            <a:off x="9246867" y="6260747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042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69" y="-2170204"/>
            <a:ext cx="12191961" cy="337315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Google Shape;544;p16"/>
          <p:cNvSpPr/>
          <p:nvPr/>
        </p:nvSpPr>
        <p:spPr>
          <a:xfrm rot="-2700000">
            <a:off x="9422171" y="4371497"/>
            <a:ext cx="5071700" cy="3611655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583442" y="4359369"/>
            <a:ext cx="3750945" cy="3317259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396702" y="-220324"/>
            <a:ext cx="3825009" cy="1446576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7" name="Google Shape;547;p16"/>
          <p:cNvGrpSpPr/>
          <p:nvPr/>
        </p:nvGrpSpPr>
        <p:grpSpPr>
          <a:xfrm>
            <a:off x="11008199" y="1046805"/>
            <a:ext cx="1285416" cy="2060513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10204375" y="3672148"/>
            <a:ext cx="2058588" cy="3145365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77296" y="1857141"/>
            <a:ext cx="823771" cy="2287123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1129818" y="4521669"/>
            <a:ext cx="771993" cy="1016331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8707041" y="5669165"/>
            <a:ext cx="771992" cy="1016336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9640075" y="124099"/>
            <a:ext cx="771992" cy="1016336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3189200" y="4133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635200" y="2015084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01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68859-1DCA-4F2C-BC40-D3E334E018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9270-93D8-4752-B9DF-3488DC1B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F7C-442C-478E-AF32-D2ED69DE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8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1032" cy="7002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4F92E-BF95-43B8-9E45-43F47818E3AA}"/>
              </a:ext>
            </a:extLst>
          </p:cNvPr>
          <p:cNvSpPr txBox="1"/>
          <p:nvPr/>
        </p:nvSpPr>
        <p:spPr>
          <a:xfrm>
            <a:off x="879355" y="1095269"/>
            <a:ext cx="79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C3A14-2DE2-4C62-BAE1-11737E7076A6}"/>
              </a:ext>
            </a:extLst>
          </p:cNvPr>
          <p:cNvSpPr txBox="1"/>
          <p:nvPr/>
        </p:nvSpPr>
        <p:spPr>
          <a:xfrm>
            <a:off x="3639220" y="1786325"/>
            <a:ext cx="618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EADED-B739-4C65-8BBF-85DAD2FF804E}"/>
              </a:ext>
            </a:extLst>
          </p:cNvPr>
          <p:cNvSpPr txBox="1"/>
          <p:nvPr/>
        </p:nvSpPr>
        <p:spPr>
          <a:xfrm>
            <a:off x="3119635" y="2221349"/>
            <a:ext cx="986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1316628" y="3372037"/>
            <a:ext cx="11175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089077" y="2476879"/>
            <a:ext cx="523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altLang="en-US" dirty="0"/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1333161" y="2042482"/>
            <a:ext cx="1266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 smtClean="0"/>
              <a:t>1427</a:t>
            </a:r>
            <a:endParaRPr lang="en-US" altLang="en-US" sz="4000" dirty="0"/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2076547" y="2693048"/>
            <a:ext cx="479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/>
              <a:t>3</a:t>
            </a:r>
          </a:p>
        </p:txBody>
      </p: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1149131" y="3358863"/>
            <a:ext cx="723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4985658" y="2097726"/>
            <a:ext cx="7855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- 3 nhân 7 bằng 21, viết 1, nhớ 2.</a:t>
            </a:r>
            <a:endParaRPr lang="en-US" altLang="en-US" dirty="0"/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4985658" y="2899828"/>
            <a:ext cx="3505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- 3 nhân 2 bằng 6,</a:t>
            </a:r>
            <a:endParaRPr lang="en-US" altLang="en-US" dirty="0"/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5112267" y="3637717"/>
            <a:ext cx="8196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/>
              <a:t>- 3 nhân 4 bằng 12, viết 2, nhớ 1.</a:t>
            </a:r>
            <a:endParaRPr lang="en-US" altLang="en-US" dirty="0"/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112268" y="4375607"/>
            <a:ext cx="5506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- 3 nhân 1 bằng 3, </a:t>
            </a:r>
            <a:endParaRPr lang="en-US" altLang="en-US" dirty="0"/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1873031" y="3385212"/>
            <a:ext cx="357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Text Box 39"/>
          <p:cNvSpPr txBox="1">
            <a:spLocks noChangeArrowheads="1"/>
          </p:cNvSpPr>
          <p:nvPr/>
        </p:nvSpPr>
        <p:spPr bwMode="auto">
          <a:xfrm>
            <a:off x="2069257" y="3385212"/>
            <a:ext cx="55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1623102" y="3365632"/>
            <a:ext cx="325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80895" y="4343163"/>
            <a:ext cx="5504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 smtClean="0">
                <a:cs typeface="Times New Roman" panose="02020603050405020304" pitchFamily="18" charset="0"/>
              </a:rPr>
              <a:t>1427 </a:t>
            </a:r>
            <a:r>
              <a:rPr lang="en-US" altLang="en-US" sz="4000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 3</a:t>
            </a:r>
            <a:r>
              <a:rPr lang="vi-VN" altLang="en-US" sz="4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cs typeface="Times New Roman" panose="02020603050405020304" pitchFamily="18" charset="0"/>
              </a:rPr>
              <a:t>= </a:t>
            </a:r>
            <a:r>
              <a:rPr lang="en-US" altLang="en-US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4281</a:t>
            </a:r>
            <a:endParaRPr lang="en-US" alt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487500" y="994710"/>
            <a:ext cx="452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 smtClean="0">
                <a:cs typeface="Times New Roman" panose="02020603050405020304" pitchFamily="18" charset="0"/>
              </a:rPr>
              <a:t>1427 </a:t>
            </a:r>
            <a:r>
              <a:rPr lang="en-US" altLang="en-US" sz="4000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 3</a:t>
            </a:r>
            <a:r>
              <a:rPr lang="vi-VN" altLang="en-US" sz="4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cs typeface="Times New Roman" panose="02020603050405020304" pitchFamily="18" charset="0"/>
              </a:rPr>
              <a:t>= </a:t>
            </a:r>
            <a:r>
              <a:rPr lang="vi-VN" altLang="en-US" sz="4000" dirty="0" smtClean="0"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3639" y="2873701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hêm 2 bằng 8, viết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1056" y="4375606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hêm 1 bằng 4, viết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719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/>
      <p:bldP spid="67" grpId="0"/>
      <p:bldP spid="72" grpId="0"/>
      <p:bldP spid="73" grpId="0"/>
      <p:bldP spid="74" grpId="0"/>
      <p:bldP spid="75" grpId="0"/>
      <p:bldP spid="76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2398" y="4250527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067571" y="2940843"/>
            <a:ext cx="1492251" cy="1356121"/>
            <a:chOff x="523" y="1790"/>
            <a:chExt cx="940" cy="1139"/>
          </a:xfrm>
        </p:grpSpPr>
        <p:sp>
          <p:nvSpPr>
            <p:cNvPr id="4" name="Line 16"/>
            <p:cNvSpPr>
              <a:spLocks noChangeShapeType="1"/>
            </p:cNvSpPr>
            <p:nvPr/>
          </p:nvSpPr>
          <p:spPr bwMode="auto">
            <a:xfrm>
              <a:off x="658" y="2929"/>
              <a:ext cx="76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666" y="1790"/>
              <a:ext cx="797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000" dirty="0" smtClean="0"/>
                <a:t>2318</a:t>
              </a:r>
              <a:endParaRPr lang="vi-VN" altLang="en-US" sz="4000" dirty="0" smtClean="0"/>
            </a:p>
            <a:p>
              <a:pPr eaLnBrk="1" hangingPunct="1"/>
              <a:r>
                <a:rPr lang="vi-VN" altLang="en-US" sz="4000" dirty="0"/>
                <a:t> </a:t>
              </a:r>
              <a:r>
                <a:rPr lang="vi-VN" altLang="en-US" sz="4000" dirty="0" smtClean="0"/>
                <a:t>     2    </a:t>
              </a:r>
              <a:endParaRPr lang="en-US" altLang="en-US" sz="4000" dirty="0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523" y="2134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en-US" altLang="en-US" sz="2800" dirty="0"/>
            </a:p>
          </p:txBody>
        </p:sp>
      </p:grp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399608" y="4308040"/>
            <a:ext cx="1385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3276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5356803" y="4296966"/>
            <a:ext cx="166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4000" dirty="0">
                <a:solidFill>
                  <a:srgbClr val="FF0000"/>
                </a:solidFill>
              </a:rPr>
              <a:t>  </a:t>
            </a:r>
            <a:r>
              <a:rPr lang="en-US" altLang="en-US" sz="4000" dirty="0" smtClean="0">
                <a:solidFill>
                  <a:srgbClr val="FF0000"/>
                </a:solidFill>
              </a:rPr>
              <a:t>5268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8033453" y="4220767"/>
            <a:ext cx="157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7045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3242445" y="2972991"/>
            <a:ext cx="1520825" cy="1323975"/>
            <a:chOff x="549" y="1671"/>
            <a:chExt cx="958" cy="1112"/>
          </a:xfrm>
        </p:grpSpPr>
        <p:sp>
          <p:nvSpPr>
            <p:cNvPr id="11" name="Line 60"/>
            <p:cNvSpPr>
              <a:spLocks noChangeShapeType="1"/>
            </p:cNvSpPr>
            <p:nvPr/>
          </p:nvSpPr>
          <p:spPr bwMode="auto">
            <a:xfrm>
              <a:off x="689" y="2783"/>
              <a:ext cx="76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710" y="1671"/>
              <a:ext cx="797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000" dirty="0" smtClean="0"/>
                <a:t>1092</a:t>
              </a:r>
              <a:endParaRPr lang="vi-VN" altLang="en-US" sz="4000" dirty="0" smtClean="0"/>
            </a:p>
            <a:p>
              <a:pPr eaLnBrk="1" hangingPunct="1"/>
              <a:r>
                <a:rPr lang="vi-VN" altLang="en-US" sz="4000" dirty="0"/>
                <a:t> </a:t>
              </a:r>
              <a:r>
                <a:rPr lang="vi-VN" altLang="en-US" sz="4000" dirty="0" smtClean="0"/>
                <a:t>     </a:t>
              </a:r>
              <a:r>
                <a:rPr lang="en-US" altLang="en-US" sz="4000" dirty="0" smtClean="0"/>
                <a:t>3</a:t>
              </a:r>
              <a:endParaRPr lang="en-US" altLang="en-US" sz="4000" dirty="0"/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549" y="1968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en-US" altLang="en-US" sz="2800" dirty="0"/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5406208" y="2926556"/>
            <a:ext cx="1530350" cy="1331118"/>
            <a:chOff x="514" y="1632"/>
            <a:chExt cx="964" cy="1118"/>
          </a:xfrm>
        </p:grpSpPr>
        <p:sp>
          <p:nvSpPr>
            <p:cNvPr id="15" name="Line 64"/>
            <p:cNvSpPr>
              <a:spLocks noChangeShapeType="1"/>
            </p:cNvSpPr>
            <p:nvPr/>
          </p:nvSpPr>
          <p:spPr bwMode="auto">
            <a:xfrm>
              <a:off x="684" y="2750"/>
              <a:ext cx="76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 Box 65"/>
            <p:cNvSpPr txBox="1">
              <a:spLocks noChangeArrowheads="1"/>
            </p:cNvSpPr>
            <p:nvPr/>
          </p:nvSpPr>
          <p:spPr bwMode="auto">
            <a:xfrm>
              <a:off x="681" y="1632"/>
              <a:ext cx="797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000" dirty="0" smtClean="0"/>
                <a:t>1317</a:t>
              </a:r>
              <a:endParaRPr lang="vi-VN" altLang="en-US" sz="4000" dirty="0" smtClean="0"/>
            </a:p>
            <a:p>
              <a:pPr eaLnBrk="1" hangingPunct="1"/>
              <a:r>
                <a:rPr lang="vi-VN" altLang="en-US" sz="4000" dirty="0"/>
                <a:t> </a:t>
              </a:r>
              <a:r>
                <a:rPr lang="vi-VN" altLang="en-US" sz="4000" dirty="0" smtClean="0"/>
                <a:t>     </a:t>
              </a:r>
              <a:r>
                <a:rPr lang="en-US" altLang="en-US" sz="4000" dirty="0" smtClean="0"/>
                <a:t>4</a:t>
              </a:r>
              <a:endParaRPr lang="en-US" altLang="en-US" sz="4000" dirty="0"/>
            </a:p>
          </p:txBody>
        </p:sp>
        <p:sp>
          <p:nvSpPr>
            <p:cNvPr id="17" name="Text Box 66"/>
            <p:cNvSpPr txBox="1">
              <a:spLocks noChangeArrowheads="1"/>
            </p:cNvSpPr>
            <p:nvPr/>
          </p:nvSpPr>
          <p:spPr bwMode="auto">
            <a:xfrm>
              <a:off x="514" y="1968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en-US" altLang="en-US" sz="2800" dirty="0"/>
            </a:p>
          </p:txBody>
        </p:sp>
      </p:grp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992246" y="2896792"/>
            <a:ext cx="1455738" cy="1323975"/>
            <a:chOff x="565" y="1921"/>
            <a:chExt cx="917" cy="1112"/>
          </a:xfrm>
        </p:grpSpPr>
        <p:sp>
          <p:nvSpPr>
            <p:cNvPr id="19" name="Line 68"/>
            <p:cNvSpPr>
              <a:spLocks noChangeShapeType="1"/>
            </p:cNvSpPr>
            <p:nvPr/>
          </p:nvSpPr>
          <p:spPr bwMode="auto">
            <a:xfrm>
              <a:off x="685" y="3019"/>
              <a:ext cx="76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 Box 69"/>
            <p:cNvSpPr txBox="1">
              <a:spLocks noChangeArrowheads="1"/>
            </p:cNvSpPr>
            <p:nvPr/>
          </p:nvSpPr>
          <p:spPr bwMode="auto">
            <a:xfrm>
              <a:off x="685" y="1921"/>
              <a:ext cx="797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vi-VN" altLang="en-US" sz="4000" dirty="0" smtClean="0"/>
                <a:t>1</a:t>
              </a:r>
              <a:r>
                <a:rPr lang="en-US" altLang="en-US" sz="4000" dirty="0" smtClean="0"/>
                <a:t>409</a:t>
              </a:r>
              <a:endParaRPr lang="vi-VN" altLang="en-US" sz="4000" dirty="0" smtClean="0"/>
            </a:p>
            <a:p>
              <a:pPr eaLnBrk="1" hangingPunct="1"/>
              <a:r>
                <a:rPr lang="vi-VN" altLang="en-US" sz="4000" dirty="0"/>
                <a:t> </a:t>
              </a:r>
              <a:r>
                <a:rPr lang="vi-VN" altLang="en-US" sz="4000" dirty="0" smtClean="0"/>
                <a:t>     </a:t>
              </a:r>
              <a:r>
                <a:rPr lang="en-US" altLang="en-US" sz="4000" dirty="0" smtClean="0"/>
                <a:t>5</a:t>
              </a:r>
              <a:endParaRPr lang="en-US" altLang="en-US" sz="4000" dirty="0"/>
            </a:p>
          </p:txBody>
        </p:sp>
        <p:sp>
          <p:nvSpPr>
            <p:cNvPr id="21" name="Text Box 70"/>
            <p:cNvSpPr txBox="1">
              <a:spLocks noChangeArrowheads="1"/>
            </p:cNvSpPr>
            <p:nvPr/>
          </p:nvSpPr>
          <p:spPr bwMode="auto">
            <a:xfrm>
              <a:off x="565" y="2251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en-US" altLang="en-US" sz="2800" dirty="0"/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43482" y="4250528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85187" y="4250529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087736" y="4250530"/>
            <a:ext cx="40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771" y="1880326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2171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CBB94B-A560-4C30-B085-0C53AB2D24AC}"/>
              </a:ext>
            </a:extLst>
          </p:cNvPr>
          <p:cNvSpPr/>
          <p:nvPr/>
        </p:nvSpPr>
        <p:spPr>
          <a:xfrm>
            <a:off x="329169" y="848081"/>
            <a:ext cx="403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6672742" y="499783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7742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52" name="Group 26"/>
          <p:cNvGrpSpPr>
            <a:grpSpLocks/>
          </p:cNvGrpSpPr>
          <p:nvPr/>
        </p:nvGrpSpPr>
        <p:grpSpPr bwMode="auto">
          <a:xfrm>
            <a:off x="6607655" y="4008826"/>
            <a:ext cx="1435101" cy="1077912"/>
            <a:chOff x="671" y="2160"/>
            <a:chExt cx="904" cy="905"/>
          </a:xfrm>
        </p:grpSpPr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736" y="2160"/>
              <a:ext cx="839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vi-VN" altLang="en-US" dirty="0"/>
                <a:t> </a:t>
              </a:r>
              <a:r>
                <a:rPr lang="en-US" altLang="en-US" dirty="0" smtClean="0"/>
                <a:t>1106</a:t>
              </a:r>
              <a:endParaRPr lang="en-US" altLang="en-US" dirty="0"/>
            </a:p>
            <a:p>
              <a:pPr eaLnBrk="1" hangingPunct="1"/>
              <a:r>
                <a:rPr lang="vi-VN" altLang="en-US" dirty="0"/>
                <a:t> </a:t>
              </a:r>
              <a:r>
                <a:rPr lang="en-US" altLang="en-US" dirty="0" smtClean="0"/>
                <a:t>      7</a:t>
              </a:r>
              <a:endParaRPr lang="en-US" altLang="en-US" dirty="0"/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816" y="2991"/>
              <a:ext cx="57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671" y="2381"/>
              <a:ext cx="33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smtClean="0"/>
                <a:t>x</a:t>
              </a:r>
              <a:endParaRPr lang="en-US" altLang="en-US" sz="2800" dirty="0"/>
            </a:p>
          </p:txBody>
        </p:sp>
      </p:grp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9113057" y="4930677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6090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57" name="Group 27"/>
          <p:cNvGrpSpPr>
            <a:grpSpLocks/>
          </p:cNvGrpSpPr>
          <p:nvPr/>
        </p:nvGrpSpPr>
        <p:grpSpPr bwMode="auto">
          <a:xfrm>
            <a:off x="9062260" y="3919926"/>
            <a:ext cx="1346200" cy="1077912"/>
            <a:chOff x="3466" y="2160"/>
            <a:chExt cx="848" cy="905"/>
          </a:xfrm>
        </p:grpSpPr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3517" y="2160"/>
              <a:ext cx="79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 </a:t>
              </a:r>
              <a:r>
                <a:rPr lang="en-US" altLang="en-US" dirty="0" smtClean="0"/>
                <a:t>1218</a:t>
              </a:r>
              <a:endParaRPr lang="en-US" altLang="en-US" dirty="0"/>
            </a:p>
            <a:p>
              <a:pPr eaLnBrk="1" hangingPunct="1"/>
              <a:r>
                <a:rPr lang="en-US" altLang="en-US" dirty="0"/>
                <a:t>   </a:t>
              </a:r>
              <a:r>
                <a:rPr lang="en-US" altLang="en-US" dirty="0" smtClean="0"/>
                <a:t>    5</a:t>
              </a:r>
              <a:endParaRPr lang="en-US" altLang="en-US" dirty="0"/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>
              <a:off x="3631" y="3002"/>
              <a:ext cx="57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>
              <a:off x="3466" y="2410"/>
              <a:ext cx="33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x</a:t>
              </a:r>
            </a:p>
          </p:txBody>
        </p:sp>
      </p:grp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220814" y="5045631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6642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67" name="Group 26"/>
          <p:cNvGrpSpPr>
            <a:grpSpLocks/>
          </p:cNvGrpSpPr>
          <p:nvPr/>
        </p:nvGrpSpPr>
        <p:grpSpPr bwMode="auto">
          <a:xfrm>
            <a:off x="1130327" y="4010581"/>
            <a:ext cx="1503363" cy="1076722"/>
            <a:chOff x="679" y="2160"/>
            <a:chExt cx="947" cy="904"/>
          </a:xfrm>
        </p:grpSpPr>
        <p:sp>
          <p:nvSpPr>
            <p:cNvPr id="68" name="Text Box 11"/>
            <p:cNvSpPr txBox="1">
              <a:spLocks noChangeArrowheads="1"/>
            </p:cNvSpPr>
            <p:nvPr/>
          </p:nvSpPr>
          <p:spPr bwMode="auto">
            <a:xfrm>
              <a:off x="829" y="2160"/>
              <a:ext cx="797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vi-VN" altLang="en-US" dirty="0" smtClean="0"/>
                <a:t>1</a:t>
              </a:r>
              <a:r>
                <a:rPr lang="en-US" altLang="en-US" dirty="0" smtClean="0"/>
                <a:t>107</a:t>
              </a:r>
              <a:endParaRPr lang="vi-VN" altLang="en-US" dirty="0" smtClean="0"/>
            </a:p>
            <a:p>
              <a:pPr eaLnBrk="1" hangingPunct="1"/>
              <a:r>
                <a:rPr lang="vi-VN" altLang="en-US" dirty="0"/>
                <a:t> </a:t>
              </a:r>
              <a:r>
                <a:rPr lang="vi-VN" altLang="en-US" dirty="0" smtClean="0"/>
                <a:t>     </a:t>
              </a:r>
              <a:r>
                <a:rPr lang="en-US" altLang="en-US" dirty="0" smtClean="0"/>
                <a:t>6</a:t>
              </a:r>
              <a:endParaRPr lang="vi-VN" altLang="en-US" dirty="0" smtClean="0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816" y="2992"/>
              <a:ext cx="57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679" y="2456"/>
              <a:ext cx="33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x</a:t>
              </a:r>
            </a:p>
          </p:txBody>
        </p:sp>
      </p:grp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3385510" y="5025939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smtClean="0">
                <a:solidFill>
                  <a:srgbClr val="FF0000"/>
                </a:solidFill>
              </a:rPr>
              <a:t>9276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72" name="Group 27"/>
          <p:cNvGrpSpPr>
            <a:grpSpLocks/>
          </p:cNvGrpSpPr>
          <p:nvPr/>
        </p:nvGrpSpPr>
        <p:grpSpPr bwMode="auto">
          <a:xfrm>
            <a:off x="3457598" y="3990889"/>
            <a:ext cx="1349375" cy="1077913"/>
            <a:chOff x="3464" y="1934"/>
            <a:chExt cx="850" cy="905"/>
          </a:xfrm>
        </p:grpSpPr>
        <p:sp>
          <p:nvSpPr>
            <p:cNvPr id="73" name="Text Box 19"/>
            <p:cNvSpPr txBox="1">
              <a:spLocks noChangeArrowheads="1"/>
            </p:cNvSpPr>
            <p:nvPr/>
          </p:nvSpPr>
          <p:spPr bwMode="auto">
            <a:xfrm>
              <a:off x="3517" y="1934"/>
              <a:ext cx="79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 </a:t>
              </a:r>
              <a:r>
                <a:rPr lang="en-US" altLang="en-US" dirty="0" smtClean="0"/>
                <a:t>2319</a:t>
              </a:r>
              <a:endParaRPr lang="vi-VN" altLang="en-US" dirty="0"/>
            </a:p>
            <a:p>
              <a:pPr eaLnBrk="1" hangingPunct="1"/>
              <a:r>
                <a:rPr lang="vi-VN" altLang="en-US" dirty="0"/>
                <a:t> </a:t>
              </a:r>
              <a:r>
                <a:rPr lang="vi-VN" altLang="en-US" dirty="0" smtClean="0"/>
                <a:t>      </a:t>
              </a:r>
              <a:r>
                <a:rPr lang="en-US" altLang="en-US" dirty="0" smtClean="0"/>
                <a:t>4</a:t>
              </a:r>
              <a:endParaRPr lang="en-US" altLang="en-US" dirty="0"/>
            </a:p>
          </p:txBody>
        </p:sp>
        <p:sp>
          <p:nvSpPr>
            <p:cNvPr id="74" name="Line 20"/>
            <p:cNvSpPr>
              <a:spLocks noChangeShapeType="1"/>
            </p:cNvSpPr>
            <p:nvPr/>
          </p:nvSpPr>
          <p:spPr bwMode="auto">
            <a:xfrm>
              <a:off x="3596" y="2803"/>
              <a:ext cx="57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3464" y="2193"/>
              <a:ext cx="33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x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64153"/>
              </p:ext>
            </p:extLst>
          </p:nvPr>
        </p:nvGraphicFramePr>
        <p:xfrm>
          <a:off x="1669649" y="1631599"/>
          <a:ext cx="8128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714277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04411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vi-VN" sz="3200" dirty="0" smtClean="0">
                          <a:latin typeface="+mj-lt"/>
                        </a:rPr>
                        <a:t>1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vi-VN" sz="3200" dirty="0" smtClean="0">
                          <a:latin typeface="+mj-lt"/>
                        </a:rPr>
                        <a:t>  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>
                          <a:latin typeface="+mj-lt"/>
                        </a:rPr>
                        <a:t>b) 1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>
                          <a:latin typeface="+mj-lt"/>
                        </a:rPr>
                        <a:t>   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1218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09921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7128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1" grpId="0"/>
      <p:bldP spid="56" grpId="0"/>
      <p:bldP spid="66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45" y="932235"/>
            <a:ext cx="1085625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Bài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3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.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Mỗi xe chở 1425kg gạo. Hỏi 3 xe như thế chở bao nhiêu ki-lô-gam gạo?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Nơi giữ chỗ cho Nội dung 2"/>
          <p:cNvSpPr txBox="1">
            <a:spLocks/>
          </p:cNvSpPr>
          <p:nvPr/>
        </p:nvSpPr>
        <p:spPr>
          <a:xfrm>
            <a:off x="186545" y="2628003"/>
            <a:ext cx="4372755" cy="19351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Tóm tắt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xe : 1425kg gạo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...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gạo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7400110" y="2606759"/>
            <a:ext cx="18288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  <a:sym typeface="Wingdings 2" panose="05020102010507070707" pitchFamily="18" charset="2"/>
              </a:rPr>
              <a:t> Bài giải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776380" y="3349270"/>
            <a:ext cx="75247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 xe như thế chở được số ki-lô-gam gạo là:</a:t>
            </a:r>
            <a:endParaRPr lang="vi-VN" altLang="en-US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425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x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4275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kg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    Đáp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số: 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275kg gạo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87802" y="1599507"/>
            <a:ext cx="1858478" cy="7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23573" y="1589557"/>
            <a:ext cx="8084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6545" y="2311400"/>
            <a:ext cx="237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45" y="932235"/>
            <a:ext cx="1085625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Bài 4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Tính chu vi khu đất hình vuông có cạnh 1508m.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669788" y="2143119"/>
            <a:ext cx="18288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Bài giải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2046058" y="2885630"/>
            <a:ext cx="75247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Chu vi khu đất hình vuông là:</a:t>
            </a:r>
            <a:endParaRPr lang="vi-VN" altLang="en-US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508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x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6032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    Đáp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số: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6032m</a:t>
            </a:r>
            <a:r>
              <a:rPr lang="vi-V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87802" y="1599507"/>
            <a:ext cx="3116029" cy="37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53883" y="1618110"/>
            <a:ext cx="2075027" cy="224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4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276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Symbol</vt:lpstr>
      <vt:lpstr>Times New Roman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119</cp:revision>
  <dcterms:created xsi:type="dcterms:W3CDTF">2021-09-21T01:25:15Z</dcterms:created>
  <dcterms:modified xsi:type="dcterms:W3CDTF">2022-02-14T03:39:30Z</dcterms:modified>
</cp:coreProperties>
</file>