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7" r:id="rId3"/>
    <p:sldId id="276" r:id="rId4"/>
    <p:sldId id="302" r:id="rId5"/>
    <p:sldId id="257" r:id="rId6"/>
    <p:sldId id="258" r:id="rId7"/>
    <p:sldId id="259" r:id="rId8"/>
    <p:sldId id="303" r:id="rId9"/>
    <p:sldId id="261" r:id="rId10"/>
    <p:sldId id="262" r:id="rId11"/>
    <p:sldId id="301" r:id="rId12"/>
    <p:sldId id="278" r:id="rId13"/>
    <p:sldId id="265" r:id="rId14"/>
    <p:sldId id="268" r:id="rId15"/>
    <p:sldId id="269" r:id="rId16"/>
    <p:sldId id="324" r:id="rId17"/>
    <p:sldId id="326" r:id="rId18"/>
    <p:sldId id="279" r:id="rId19"/>
    <p:sldId id="280" r:id="rId20"/>
    <p:sldId id="307" r:id="rId21"/>
    <p:sldId id="308" r:id="rId22"/>
    <p:sldId id="325" r:id="rId23"/>
    <p:sldId id="286" r:id="rId24"/>
    <p:sldId id="288" r:id="rId25"/>
    <p:sldId id="293" r:id="rId26"/>
    <p:sldId id="289" r:id="rId27"/>
    <p:sldId id="290" r:id="rId28"/>
    <p:sldId id="304" r:id="rId29"/>
    <p:sldId id="305" r:id="rId30"/>
    <p:sldId id="291" r:id="rId31"/>
    <p:sldId id="306" r:id="rId32"/>
    <p:sldId id="309" r:id="rId33"/>
    <p:sldId id="310" r:id="rId34"/>
    <p:sldId id="311" r:id="rId35"/>
    <p:sldId id="312" r:id="rId36"/>
    <p:sldId id="327" r:id="rId37"/>
    <p:sldId id="292" r:id="rId38"/>
    <p:sldId id="321" r:id="rId39"/>
    <p:sldId id="322" r:id="rId40"/>
    <p:sldId id="323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2" d="100"/>
          <a:sy n="72" d="100"/>
        </p:scale>
        <p:origin x="-125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D487B-ED4C-46EB-B891-85519875904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CF15-BC84-425D-B651-0011600C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2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TẬP ĐỌC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CẢ NHÀ ĐI CHƠI NÚI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6667" y="155863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khuya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0290" y="20409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tuýp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3980" y="311727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</a:rPr>
              <a:t>uỳnh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0055" y="311727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</a:rPr>
              <a:t>uỵch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7379" y="359264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k</a:t>
            </a:r>
            <a:r>
              <a:rPr lang="en-US" sz="3200" dirty="0" err="1" smtClean="0">
                <a:solidFill>
                  <a:srgbClr val="FF0000"/>
                </a:solidFill>
              </a:rPr>
              <a:t>huỷu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vần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B050"/>
                </a:solidFill>
                <a:latin typeface="UTM Avo" pitchFamily="18" charset="0"/>
              </a:rPr>
              <a:t>u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ya</a:t>
            </a:r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uyp</a:t>
            </a:r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uynh</a:t>
            </a:r>
            <a:r>
              <a:rPr lang="en-US" sz="28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    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uych</a:t>
            </a:r>
            <a:r>
              <a:rPr lang="en-US" sz="28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2800" b="1" dirty="0" err="1" smtClean="0">
                <a:solidFill>
                  <a:srgbClr val="00B050"/>
                </a:solidFill>
                <a:latin typeface="UTM Avo" pitchFamily="18" charset="0"/>
              </a:rPr>
              <a:t>uyu</a:t>
            </a:r>
            <a:endParaRPr lang="en-US" sz="2800" b="1" dirty="0" smtClean="0">
              <a:solidFill>
                <a:srgbClr val="00B050"/>
              </a:solidFill>
              <a:latin typeface="UTM Avo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2766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UTM Avo" pitchFamily="18" charset="0"/>
              </a:rPr>
              <a:t>k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huya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</a:rPr>
              <a:t>     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tuýp</a:t>
            </a:r>
            <a:r>
              <a:rPr lang="en-US" sz="2800" b="1" dirty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</a:rPr>
              <a:t>     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huỳnh</a:t>
            </a:r>
            <a:r>
              <a:rPr lang="en-US" sz="2800" b="1" dirty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</a:rPr>
              <a:t>   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huỵch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</a:rPr>
              <a:t>     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</a:rPr>
              <a:t>khuỷu</a:t>
            </a:r>
            <a:endParaRPr lang="en-US" sz="2800" b="1" dirty="0" smtClean="0">
              <a:solidFill>
                <a:srgbClr val="0070C0"/>
              </a:solidFill>
              <a:latin typeface="UTM Avo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b="1" dirty="0">
              <a:solidFill>
                <a:srgbClr val="0070C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2590800"/>
            <a:ext cx="647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câu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9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772400" y="8382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79327" y="20574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" y="29718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8763000" y="3082636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743200" y="40386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2303318" y="45720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1828800" y="5715000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661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4400" b="1" dirty="0" smtClean="0">
                <a:solidFill>
                  <a:srgbClr val="00B050"/>
                </a:solidFill>
              </a:rPr>
              <a:t>       </a:t>
            </a:r>
            <a:r>
              <a:rPr lang="en-US" sz="4400" b="1" dirty="0" err="1" smtClean="0">
                <a:solidFill>
                  <a:srgbClr val="00B050"/>
                </a:solidFill>
              </a:rPr>
              <a:t>Hôm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trước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mẹ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thức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khuya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để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chuẩn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bị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quần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áo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thức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ăn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nước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uống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và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cả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tuýp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thuốc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chống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côn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trùng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  <a:endParaRPr lang="en-US" sz="4400" b="1" dirty="0">
              <a:solidFill>
                <a:srgbClr val="00B05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419600" y="16002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001000" y="16002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4102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4676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24200" y="35814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 err="1" smtClean="0">
                <a:solidFill>
                  <a:srgbClr val="00B050"/>
                </a:solidFill>
              </a:rPr>
              <a:t>Càng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lên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cao</a:t>
            </a:r>
            <a:r>
              <a:rPr lang="en-US" sz="5400" b="1" dirty="0" smtClean="0">
                <a:solidFill>
                  <a:srgbClr val="00B050"/>
                </a:solidFill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</a:rPr>
              <a:t>đường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càng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dốc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và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khúc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khuỷu</a:t>
            </a:r>
            <a:r>
              <a:rPr lang="en-US" sz="5400" b="1" dirty="0" smtClean="0">
                <a:solidFill>
                  <a:srgbClr val="00B050"/>
                </a:solidFill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</a:rPr>
              <a:t>bố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phải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cõng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</a:rPr>
              <a:t>Đức</a:t>
            </a:r>
            <a:r>
              <a:rPr lang="en-US" sz="5400" b="1" dirty="0" smtClean="0">
                <a:solidFill>
                  <a:srgbClr val="00B050"/>
                </a:solidFill>
              </a:rPr>
              <a:t>.</a:t>
            </a:r>
            <a:endParaRPr lang="en-US" sz="5400" b="1" dirty="0">
              <a:solidFill>
                <a:srgbClr val="00B05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017817" y="1447800"/>
            <a:ext cx="304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295400" y="2743200"/>
            <a:ext cx="304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15000" y="2687782"/>
            <a:ext cx="304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442865"/>
            <a:ext cx="6795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GIẢI LAO GIỮA GIỜ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381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2729180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đoạn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5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5749" y="1066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5749" y="2590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44243" y="5181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48600" y="2143991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42118" y="2133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860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622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5000" y="57150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81200" y="57277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3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1040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huỳnh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5749" y="1066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5749" y="2590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44243" y="5181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48600" y="2143991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42118" y="2133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860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622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5000" y="57150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81200" y="57277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5749" y="1066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5749" y="25908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44243" y="5181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48600" y="2143991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42118" y="2133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860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62200" y="46482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5000" y="57150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81200" y="57277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dốc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,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cõng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61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68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5000" y="2667000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20" b="6466"/>
          <a:stretch/>
        </p:blipFill>
        <p:spPr>
          <a:xfrm>
            <a:off x="228600" y="0"/>
            <a:ext cx="8610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1" t="32120" r="19453" b="50759"/>
          <a:stretch/>
        </p:blipFill>
        <p:spPr>
          <a:xfrm>
            <a:off x="-7257" y="14514"/>
            <a:ext cx="9151257" cy="26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9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a. Nam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Đức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bố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đâu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40386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B050"/>
                </a:solidFill>
              </a:rPr>
              <a:t>Nam </a:t>
            </a:r>
            <a:r>
              <a:rPr lang="en-US" sz="4400" b="1" dirty="0" err="1">
                <a:solidFill>
                  <a:srgbClr val="00B050"/>
                </a:solidFill>
              </a:rPr>
              <a:t>và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Đức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được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bố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mẹ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cho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chơi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núi</a:t>
            </a:r>
            <a:r>
              <a:rPr lang="en-US" sz="44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2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9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chuẩn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bị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chuyến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6200" y="3352800"/>
            <a:ext cx="8991600" cy="3048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      </a:t>
            </a:r>
            <a:r>
              <a:rPr lang="en-US" sz="4400" b="1" dirty="0" err="1" smtClean="0">
                <a:solidFill>
                  <a:srgbClr val="00B050"/>
                </a:solidFill>
              </a:rPr>
              <a:t>Mẹ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chuẩn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bị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nhiều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thứ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cho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chuyến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như</a:t>
            </a:r>
            <a:r>
              <a:rPr lang="en-US" sz="4400" b="1" dirty="0">
                <a:solidFill>
                  <a:srgbClr val="00B050"/>
                </a:solidFill>
              </a:rPr>
              <a:t>: </a:t>
            </a:r>
            <a:r>
              <a:rPr lang="en-US" sz="4400" b="1" dirty="0" err="1">
                <a:solidFill>
                  <a:srgbClr val="00B050"/>
                </a:solidFill>
              </a:rPr>
              <a:t>quần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áo</a:t>
            </a:r>
            <a:r>
              <a:rPr lang="en-US" sz="4400" b="1" dirty="0">
                <a:solidFill>
                  <a:srgbClr val="00B050"/>
                </a:solidFill>
              </a:rPr>
              <a:t>, </a:t>
            </a:r>
            <a:r>
              <a:rPr lang="en-US" sz="4400" b="1" dirty="0" err="1">
                <a:solidFill>
                  <a:srgbClr val="00B050"/>
                </a:solidFill>
              </a:rPr>
              <a:t>thức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ăn</a:t>
            </a:r>
            <a:r>
              <a:rPr lang="en-US" sz="4400" b="1" dirty="0">
                <a:solidFill>
                  <a:srgbClr val="00B050"/>
                </a:solidFill>
              </a:rPr>
              <a:t>, </a:t>
            </a:r>
            <a:r>
              <a:rPr lang="en-US" sz="4400" b="1" dirty="0" err="1">
                <a:solidFill>
                  <a:srgbClr val="00B050"/>
                </a:solidFill>
              </a:rPr>
              <a:t>nước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uống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và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cả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tuýp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thuốc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chống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côn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trùng</a:t>
            </a:r>
            <a:r>
              <a:rPr lang="en-US" sz="44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Tuýp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thuốc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667500" cy="4448175"/>
          </a:xfrm>
        </p:spPr>
      </p:pic>
    </p:spTree>
    <p:extLst>
      <p:ext uri="{BB962C8B-B14F-4D97-AF65-F5344CB8AC3E}">
        <p14:creationId xmlns:p14="http://schemas.microsoft.com/office/powerpoint/2010/main" val="1341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c</a:t>
            </a:r>
            <a:r>
              <a:rPr lang="en-US" sz="6600" b="1" dirty="0" err="1" smtClean="0">
                <a:solidFill>
                  <a:srgbClr val="FF0000"/>
                </a:solidFill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trùng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4953000"/>
          </a:xfrm>
        </p:spPr>
      </p:pic>
    </p:spTree>
    <p:extLst>
      <p:ext uri="{BB962C8B-B14F-4D97-AF65-F5344CB8AC3E}">
        <p14:creationId xmlns:p14="http://schemas.microsoft.com/office/powerpoint/2010/main" val="15889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¤N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bµi</a:t>
            </a: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cò</a:t>
            </a:r>
            <a:endParaRPr lang="en-US" sz="7200" b="1" dirty="0">
              <a:solidFill>
                <a:srgbClr val="00206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5419" y="595745"/>
            <a:ext cx="8991599" cy="20885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c. </a:t>
            </a:r>
            <a:r>
              <a:rPr lang="en-US" sz="4400" b="1" dirty="0" err="1" smtClean="0">
                <a:solidFill>
                  <a:srgbClr val="FF0000"/>
                </a:solidFill>
              </a:rPr>
              <a:t>Đến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đoạn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đường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dốc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khúc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khuỷu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bố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phải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Pentagon 4"/>
          <p:cNvSpPr/>
          <p:nvPr/>
        </p:nvSpPr>
        <p:spPr>
          <a:xfrm>
            <a:off x="55419" y="3581400"/>
            <a:ext cx="8991599" cy="25146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</a:rPr>
              <a:t>      </a:t>
            </a:r>
            <a:r>
              <a:rPr lang="en-US" sz="4400" b="1" dirty="0" err="1" smtClean="0">
                <a:solidFill>
                  <a:srgbClr val="00B050"/>
                </a:solidFill>
              </a:rPr>
              <a:t>Đến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đoạn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đường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dốc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và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khúc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khuỷu</a:t>
            </a:r>
            <a:r>
              <a:rPr lang="en-US" sz="4400" b="1" dirty="0">
                <a:solidFill>
                  <a:srgbClr val="00B050"/>
                </a:solidFill>
              </a:rPr>
              <a:t>, </a:t>
            </a:r>
            <a:r>
              <a:rPr lang="en-US" sz="4400" b="1" dirty="0" err="1">
                <a:solidFill>
                  <a:srgbClr val="00B050"/>
                </a:solidFill>
              </a:rPr>
              <a:t>bố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phải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cõng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Đức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438400"/>
            <a:ext cx="33528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k</a:t>
            </a:r>
            <a:r>
              <a:rPr lang="en-US" sz="7200" b="1" dirty="0" err="1" smtClean="0">
                <a:solidFill>
                  <a:srgbClr val="FF0000"/>
                </a:solidFill>
              </a:rPr>
              <a:t>húc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err="1" smtClean="0">
                <a:solidFill>
                  <a:srgbClr val="FF0000"/>
                </a:solidFill>
              </a:rPr>
              <a:t>khuỷu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5638800" cy="6857999"/>
          </a:xfrm>
        </p:spPr>
      </p:pic>
    </p:spTree>
    <p:extLst>
      <p:ext uri="{BB962C8B-B14F-4D97-AF65-F5344CB8AC3E}">
        <p14:creationId xmlns:p14="http://schemas.microsoft.com/office/powerpoint/2010/main" val="17752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1" y="1524000"/>
            <a:ext cx="8991599" cy="25284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000" b="1" dirty="0" smtClean="0">
                <a:solidFill>
                  <a:srgbClr val="FF0000"/>
                </a:solidFill>
              </a:rPr>
              <a:t>    Tìm những câu văn thể hiện tình cảm của bố mẹ đối với Nam và Đức?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Càng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càng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dốc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khuỷu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cõng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Đức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/>
              <a:t>Thỉnh</a:t>
            </a:r>
            <a:r>
              <a:rPr lang="en-US" dirty="0" smtClean="0"/>
              <a:t> </a:t>
            </a:r>
            <a:r>
              <a:rPr lang="en-US" dirty="0" err="1" smtClean="0"/>
              <a:t>thoảng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khuya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tuýp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côn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 Nam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, </a:t>
            </a:r>
            <a:r>
              <a:rPr lang="en-US" dirty="0" err="1" smtClean="0"/>
              <a:t>đuổi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huỳnh</a:t>
            </a:r>
            <a:r>
              <a:rPr lang="en-US" dirty="0" smtClean="0"/>
              <a:t> </a:t>
            </a:r>
            <a:r>
              <a:rPr lang="en-US" dirty="0" err="1" smtClean="0"/>
              <a:t>huỵch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Càng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càng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dốc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khúc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khuỷu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cõng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Đức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00B050"/>
                </a:solidFill>
              </a:rPr>
              <a:t>Thỉnh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thoảng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mẹ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lau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hôi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cho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hai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anh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em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,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sướng</a:t>
            </a:r>
            <a:r>
              <a:rPr lang="en-US" dirty="0" smtClean="0"/>
              <a:t> </a:t>
            </a:r>
            <a:r>
              <a:rPr lang="en-US" dirty="0" err="1" smtClean="0"/>
              <a:t>hét</a:t>
            </a:r>
            <a:r>
              <a:rPr lang="en-US" dirty="0" smtClean="0"/>
              <a:t> </a:t>
            </a:r>
            <a:r>
              <a:rPr lang="en-US" dirty="0" err="1" smtClean="0"/>
              <a:t>vang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685800"/>
            <a:ext cx="7162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B050"/>
                </a:solidFill>
              </a:rPr>
              <a:t>Qua bài đọc, em thấy tình cảm của bố mẹ dành cho con như thế nào?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09800" y="2895600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Bố mẹ luôn yêu thương, chăm sóc và giúp đỡ con khi con gặp khó khăn, nguy hiểm.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442865"/>
            <a:ext cx="6795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GIẢI LAO GIỮA GIỜ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70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8" t="5786" r="22747" b="83434"/>
          <a:stretch/>
        </p:blipFill>
        <p:spPr>
          <a:xfrm>
            <a:off x="0" y="152400"/>
            <a:ext cx="915785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4636" y="32766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5334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dốc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khúc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khuỷu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bố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3836" y="27432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   </a:t>
            </a:r>
            <a:r>
              <a:rPr lang="en-US" sz="4000" b="1" dirty="0" err="1" smtClean="0">
                <a:solidFill>
                  <a:srgbClr val="00B050"/>
                </a:solidFill>
              </a:rPr>
              <a:t>Đến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đoạn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đường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dốc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khúc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khuỷu</a:t>
            </a:r>
            <a:r>
              <a:rPr lang="en-US" sz="4000" b="1" dirty="0" smtClean="0">
                <a:solidFill>
                  <a:srgbClr val="00B050"/>
                </a:solidFill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</a:rPr>
              <a:t>bố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phải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cõng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Đức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3835" y="27432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</a:rPr>
              <a:t>Đ</a:t>
            </a:r>
            <a:r>
              <a:rPr lang="en-US" sz="4000" b="1" dirty="0" err="1" smtClean="0">
                <a:solidFill>
                  <a:srgbClr val="00B050"/>
                </a:solidFill>
              </a:rPr>
              <a:t>ến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đoạn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đường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dốc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khúc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khuỷu</a:t>
            </a:r>
            <a:r>
              <a:rPr lang="en-US" sz="4000" b="1" dirty="0" smtClean="0">
                <a:solidFill>
                  <a:srgbClr val="00B050"/>
                </a:solidFill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</a:rPr>
              <a:t>bố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phải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cõng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</a:t>
            </a:r>
            <a:r>
              <a:rPr lang="en-US" sz="4000" b="1" dirty="0" err="1" smtClean="0">
                <a:solidFill>
                  <a:srgbClr val="00B050"/>
                </a:solidFill>
              </a:rPr>
              <a:t>ức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9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76" t="2593" r="8707" b="67356"/>
          <a:stretch/>
        </p:blipFill>
        <p:spPr bwMode="auto">
          <a:xfrm>
            <a:off x="10886" y="1981200"/>
            <a:ext cx="9133114" cy="202226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329542"/>
            <a:ext cx="947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</a:t>
            </a:r>
            <a:r>
              <a:rPr lang="en-US" sz="3200" b="1" dirty="0" err="1" smtClean="0">
                <a:latin typeface="HP001 4 hàng" pitchFamily="34" charset="0"/>
              </a:rPr>
              <a:t>ến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đĲn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đưŊg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dǬ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và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khúc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khuỷu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bố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phải</a:t>
            </a:r>
            <a:r>
              <a:rPr lang="en-US" sz="3200" b="1" dirty="0" smtClean="0">
                <a:latin typeface="HP001 4 hàng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342" y="2496456"/>
            <a:ext cx="9477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  </a:t>
            </a:r>
          </a:p>
          <a:p>
            <a:r>
              <a:rPr lang="en-US" sz="3200" b="1" dirty="0" err="1" smtClean="0">
                <a:latin typeface="HP001 4 hàng" pitchFamily="34" charset="0"/>
              </a:rPr>
              <a:t>cŦg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</a:t>
            </a:r>
            <a:r>
              <a:rPr lang="en-US" sz="3200" b="1" dirty="0" err="1" smtClean="0">
                <a:latin typeface="HP001 4 hàng" pitchFamily="34" charset="0"/>
              </a:rPr>
              <a:t>ức</a:t>
            </a:r>
            <a:r>
              <a:rPr lang="en-US" sz="3200" b="1" dirty="0" smtClean="0">
                <a:latin typeface="HP001 4 hàng" pitchFamily="34" charset="0"/>
              </a:rPr>
              <a:t>.</a:t>
            </a:r>
            <a:endParaRPr lang="en-US" sz="3200" b="1" dirty="0"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8" t="5786" r="22747" b="88824"/>
          <a:stretch/>
        </p:blipFill>
        <p:spPr>
          <a:xfrm>
            <a:off x="0" y="152400"/>
            <a:ext cx="915785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60000" r="10290" b="7677"/>
          <a:stretch/>
        </p:blipFill>
        <p:spPr>
          <a:xfrm>
            <a:off x="0" y="284018"/>
            <a:ext cx="9067800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4237" y="2826328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 smtClean="0">
                <a:solidFill>
                  <a:srgbClr val="7030A0"/>
                </a:solidFill>
                <a:latin typeface=".VnAvantH" pitchFamily="34" charset="0"/>
              </a:rPr>
              <a:t>TẠM BIỆT</a:t>
            </a:r>
            <a:endParaRPr lang="en-US" sz="72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C©u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1: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anh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th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×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cÇn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nh÷ng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g×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?</a:t>
            </a:r>
            <a:r>
              <a:rPr lang="vi-VN" sz="3600" b="1" dirty="0" smtClean="0">
                <a:solidFill>
                  <a:srgbClr val="00B050"/>
                </a:solidFill>
                <a:latin typeface=".VnAvant" pitchFamily="34" charset="0"/>
              </a:rPr>
              <a:t> ­</a:t>
            </a:r>
            <a:endParaRPr lang="en-US" sz="3600" b="1" dirty="0">
              <a:solidFill>
                <a:srgbClr val="00B05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429000"/>
            <a:ext cx="8839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C©u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2: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thÝch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hay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anh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? V×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sao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77" b="56107"/>
          <a:stretch/>
        </p:blipFill>
        <p:spPr>
          <a:xfrm>
            <a:off x="228600" y="415636"/>
            <a:ext cx="8643985" cy="468976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6309" y="4800600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®×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gåm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600700"/>
            <a:ext cx="89154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Hä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? V×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34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3400" b="1" dirty="0">
              <a:solidFill>
                <a:srgbClr val="FF0000"/>
              </a:solidFill>
              <a:latin typeface=".VnAvant" pitchFamily="34" charset="0"/>
            </a:endParaRPr>
          </a:p>
          <a:p>
            <a:pPr marL="0" indent="0">
              <a:buNone/>
            </a:pP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Tập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đọc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err="1" smtClean="0">
                <a:solidFill>
                  <a:srgbClr val="00B050"/>
                </a:solidFill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</a:rPr>
              <a:t> 3: </a:t>
            </a:r>
            <a:r>
              <a:rPr lang="en-US" sz="4800" b="1" dirty="0" err="1" smtClean="0">
                <a:solidFill>
                  <a:srgbClr val="FF0000"/>
                </a:solidFill>
              </a:rPr>
              <a:t>Cả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núi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27" b="14695"/>
          <a:stretch/>
        </p:blipFill>
        <p:spPr>
          <a:xfrm>
            <a:off x="304800" y="1524000"/>
            <a:ext cx="8610600" cy="5105400"/>
          </a:xfrm>
        </p:spPr>
      </p:pic>
    </p:spTree>
    <p:extLst>
      <p:ext uri="{BB962C8B-B14F-4D97-AF65-F5344CB8AC3E}">
        <p14:creationId xmlns:p14="http://schemas.microsoft.com/office/powerpoint/2010/main" val="27786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UTM Avo" pitchFamily="18" charset="0"/>
              </a:rPr>
              <a:t>	</a:t>
            </a:r>
            <a:r>
              <a:rPr lang="en-US" sz="2800" dirty="0" err="1" smtClean="0">
                <a:latin typeface="UTM Avo" pitchFamily="18" charset="0"/>
              </a:rPr>
              <a:t>Bố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mẹ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cho</a:t>
            </a:r>
            <a:r>
              <a:rPr lang="en-US" sz="2800" dirty="0" smtClean="0">
                <a:latin typeface="UTM Avo" pitchFamily="18" charset="0"/>
              </a:rPr>
              <a:t> Nam </a:t>
            </a:r>
            <a:r>
              <a:rPr lang="en-US" sz="2800" dirty="0" err="1" smtClean="0">
                <a:latin typeface="UTM Avo" pitchFamily="18" charset="0"/>
              </a:rPr>
              <a:t>và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Đức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chơi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núi</a:t>
            </a:r>
            <a:r>
              <a:rPr lang="en-US" sz="2800" dirty="0" smtClean="0">
                <a:latin typeface="UTM Avo" pitchFamily="18" charset="0"/>
              </a:rPr>
              <a:t>. </a:t>
            </a:r>
            <a:r>
              <a:rPr lang="en-US" sz="2800" dirty="0" err="1" smtClean="0">
                <a:latin typeface="UTM Avo" pitchFamily="18" charset="0"/>
              </a:rPr>
              <a:t>Hôm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trước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mẹ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thức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khuya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để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chuẩn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bị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quần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áo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thức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ăn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nước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uống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cả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tuýp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thuốc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chống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côn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trùng</a:t>
            </a:r>
            <a:r>
              <a:rPr lang="en-US" sz="2800" dirty="0" smtClean="0">
                <a:latin typeface="UTM Avo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UTM Avo" pitchFamily="18" charset="0"/>
              </a:rPr>
              <a:t>	</a:t>
            </a:r>
            <a:r>
              <a:rPr lang="en-US" sz="2800" dirty="0" err="1" smtClean="0">
                <a:latin typeface="UTM Avo" pitchFamily="18" charset="0"/>
              </a:rPr>
              <a:t>Hôm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sau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khi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mặt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trời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lên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cả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nhà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đã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tới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chân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núi</a:t>
            </a:r>
            <a:r>
              <a:rPr lang="en-US" sz="2800" dirty="0" smtClean="0">
                <a:latin typeface="UTM Avo" pitchFamily="18" charset="0"/>
              </a:rPr>
              <a:t>. Nam </a:t>
            </a:r>
            <a:r>
              <a:rPr lang="en-US" sz="2800" dirty="0" err="1" smtClean="0">
                <a:latin typeface="UTM Avo" pitchFamily="18" charset="0"/>
              </a:rPr>
              <a:t>và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Đức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thích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thú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đuổi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nhau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huỳnh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huỵch</a:t>
            </a:r>
            <a:r>
              <a:rPr lang="en-US" sz="2800" dirty="0" smtClean="0">
                <a:latin typeface="UTM Avo" pitchFamily="18" charset="0"/>
              </a:rPr>
              <a:t>. </a:t>
            </a:r>
            <a:r>
              <a:rPr lang="en-US" sz="2800" dirty="0" err="1" smtClean="0">
                <a:latin typeface="UTM Avo" pitchFamily="18" charset="0"/>
              </a:rPr>
              <a:t>Càng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lên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cao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đường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càng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dốc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và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khúc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khuỷu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bố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phải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cõng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Đức</a:t>
            </a:r>
            <a:r>
              <a:rPr lang="en-US" sz="2800" dirty="0" smtClean="0">
                <a:latin typeface="UTM Avo" pitchFamily="18" charset="0"/>
              </a:rPr>
              <a:t>. </a:t>
            </a:r>
            <a:r>
              <a:rPr lang="en-US" sz="2800" dirty="0" err="1" smtClean="0">
                <a:latin typeface="UTM Avo" pitchFamily="18" charset="0"/>
              </a:rPr>
              <a:t>Thỉnh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thoảng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mẹ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lau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mồ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hôi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cho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hai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anh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em</a:t>
            </a:r>
            <a:r>
              <a:rPr lang="en-US" sz="2800" dirty="0" smtClean="0">
                <a:latin typeface="UTM Avo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latin typeface="UTM Avo" pitchFamily="18" charset="0"/>
              </a:rPr>
              <a:t>	</a:t>
            </a:r>
            <a:r>
              <a:rPr lang="en-US" sz="2800" dirty="0" err="1" smtClean="0">
                <a:latin typeface="UTM Avo" pitchFamily="18" charset="0"/>
              </a:rPr>
              <a:t>Lúc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lên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đến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đỉnh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núi</a:t>
            </a:r>
            <a:r>
              <a:rPr lang="en-US" sz="2800" dirty="0" smtClean="0">
                <a:latin typeface="UTM Avo" pitchFamily="18" charset="0"/>
              </a:rPr>
              <a:t>, </a:t>
            </a:r>
            <a:r>
              <a:rPr lang="en-US" sz="2800" dirty="0" err="1" smtClean="0">
                <a:latin typeface="UTM Avo" pitchFamily="18" charset="0"/>
              </a:rPr>
              <a:t>hai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anh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em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vui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sướng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hét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vang</a:t>
            </a:r>
            <a:r>
              <a:rPr lang="en-US" sz="2800" dirty="0" smtClean="0">
                <a:latin typeface="UTM Avo" pitchFamily="18" charset="0"/>
              </a:rPr>
              <a:t>. </a:t>
            </a:r>
            <a:endParaRPr lang="en-US" sz="28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itchFamily="18" charset="0"/>
              </a:rPr>
              <a:t>Ôn</a:t>
            </a:r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itchFamily="18" charset="0"/>
              </a:rPr>
              <a:t>vần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91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rgbClr val="00B050"/>
                </a:solidFill>
                <a:latin typeface="UTM Avo" pitchFamily="18" charset="0"/>
              </a:rPr>
              <a:t>u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ya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uyp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uynh</a:t>
            </a:r>
            <a:r>
              <a:rPr lang="en-US" sz="48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  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uych</a:t>
            </a:r>
            <a:r>
              <a:rPr lang="en-US" sz="48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uyu</a:t>
            </a:r>
            <a:endParaRPr lang="en-US" sz="4800" b="1" dirty="0" smtClean="0">
              <a:solidFill>
                <a:srgbClr val="00B050"/>
              </a:solidFill>
              <a:latin typeface="UTM Avo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95&quot;&gt;&lt;object type=&quot;3&quot; unique_id=&quot;10096&quot;&gt;&lt;property id=&quot;20148&quot; value=&quot;5&quot;/&gt;&lt;property id=&quot;20300&quot; value=&quot;Slide 1 - &amp;quot;TẬP ĐỌC&amp;quot;&quot;/&gt;&lt;property id=&quot;20307&quot; value=&quot;256&quot;/&gt;&lt;/object&gt;&lt;object type=&quot;3&quot; unique_id=&quot;10097&quot;&gt;&lt;property id=&quot;20148&quot; value=&quot;5&quot;/&gt;&lt;property id=&quot;20300&quot; value=&quot;Slide 2&quot;/&gt;&lt;property id=&quot;20307&quot; value=&quot;313&quot;/&gt;&lt;/object&gt;&lt;object type=&quot;3&quot; unique_id=&quot;10098&quot;&gt;&lt;property id=&quot;20148&quot; value=&quot;5&quot;/&gt;&lt;property id=&quot;20300&quot; value=&quot;Slide 3&quot;/&gt;&lt;property id=&quot;20307&quot; value=&quot;277&quot;/&gt;&lt;/object&gt;&lt;object type=&quot;3&quot; unique_id=&quot;10099&quot;&gt;&lt;property id=&quot;20148&quot; value=&quot;5&quot;/&gt;&lt;property id=&quot;20300&quot; value=&quot;Slide 4&quot;/&gt;&lt;property id=&quot;20307&quot; value=&quot;276&quot;/&gt;&lt;/object&gt;&lt;object type=&quot;3&quot; unique_id=&quot;10100&quot;&gt;&lt;property id=&quot;20148&quot; value=&quot;5&quot;/&gt;&lt;property id=&quot;20300&quot; value=&quot;Slide 5&quot;/&gt;&lt;property id=&quot;20307&quot; value=&quot;302&quot;/&gt;&lt;/object&gt;&lt;object type=&quot;3&quot; unique_id=&quot;10101&quot;&gt;&lt;property id=&quot;20148&quot; value=&quot;5&quot;/&gt;&lt;property id=&quot;20300&quot; value=&quot;Slide 6&quot;/&gt;&lt;property id=&quot;20307&quot; value=&quot;257&quot;/&gt;&lt;/object&gt;&lt;object type=&quot;3&quot; unique_id=&quot;10102&quot;&gt;&lt;property id=&quot;20148&quot; value=&quot;5&quot;/&gt;&lt;property id=&quot;20300&quot; value=&quot;Slide 7&quot;/&gt;&lt;property id=&quot;20307&quot; value=&quot;258&quot;/&gt;&lt;/object&gt;&lt;object type=&quot;3&quot; unique_id=&quot;10103&quot;&gt;&lt;property id=&quot;20148&quot; value=&quot;5&quot;/&gt;&lt;property id=&quot;20300&quot; value=&quot;Slide 8 - &amp;quot;Tập đọc Bài 3: Cả nhà đi chơi núi&amp;quot;&quot;/&gt;&lt;property id=&quot;20307&quot; value=&quot;259&quot;/&gt;&lt;/object&gt;&lt;object type=&quot;3&quot; unique_id=&quot;10104&quot;&gt;&lt;property id=&quot;20148&quot; value=&quot;5&quot;/&gt;&lt;property id=&quot;20300&quot; value=&quot;Slide 9 - &amp;quot;Cả nhà đi chơi núi&amp;quot;&quot;/&gt;&lt;property id=&quot;20307&quot; value=&quot;303&quot;/&gt;&lt;/object&gt;&lt;object type=&quot;3&quot; unique_id=&quot;10105&quot;&gt;&lt;property id=&quot;20148&quot; value=&quot;5&quot;/&gt;&lt;property id=&quot;20300&quot; value=&quot;Slide 10 - &amp;quot;Ôn vần&amp;quot;&quot;/&gt;&lt;property id=&quot;20307&quot; value=&quot;261&quot;/&gt;&lt;/object&gt;&lt;object type=&quot;3&quot; unique_id=&quot;10106&quot;&gt;&lt;property id=&quot;20148&quot; value=&quot;5&quot;/&gt;&lt;property id=&quot;20300&quot; value=&quot;Slide 11 - &amp;quot;Cả nhà đi chơi núi&amp;quot;&quot;/&gt;&lt;property id=&quot;20307&quot; value=&quot;262&quot;/&gt;&lt;/object&gt;&lt;object type=&quot;3&quot; unique_id=&quot;10107&quot;&gt;&lt;property id=&quot;20148&quot; value=&quot;5&quot;/&gt;&lt;property id=&quot;20300&quot; value=&quot;Slide 12 - &amp;quot;Ôn vần&amp;quot;&quot;/&gt;&lt;property id=&quot;20307&quot; value=&quot;301&quot;/&gt;&lt;/object&gt;&lt;object type=&quot;3&quot; unique_id=&quot;10108&quot;&gt;&lt;property id=&quot;20148&quot; value=&quot;5&quot;/&gt;&lt;property id=&quot;20300&quot; value=&quot;Slide 13&quot;/&gt;&lt;property id=&quot;20307&quot; value=&quot;278&quot;/&gt;&lt;/object&gt;&lt;object type=&quot;3&quot; unique_id=&quot;10109&quot;&gt;&lt;property id=&quot;20148&quot; value=&quot;5&quot;/&gt;&lt;property id=&quot;20300&quot; value=&quot;Slide 14 - &amp;quot;Cả nhà đi chơi núi&amp;quot;&quot;/&gt;&lt;property id=&quot;20307&quot; value=&quot;265&quot;/&gt;&lt;/object&gt;&lt;object type=&quot;3&quot; unique_id=&quot;10110&quot;&gt;&lt;property id=&quot;20148&quot; value=&quot;5&quot;/&gt;&lt;property id=&quot;20300&quot; value=&quot;Slide 15&quot;/&gt;&lt;property id=&quot;20307&quot; value=&quot;268&quot;/&gt;&lt;/object&gt;&lt;object type=&quot;3&quot; unique_id=&quot;10111&quot;&gt;&lt;property id=&quot;20148&quot; value=&quot;5&quot;/&gt;&lt;property id=&quot;20300&quot; value=&quot;Slide 16&quot;/&gt;&lt;property id=&quot;20307&quot; value=&quot;269&quot;/&gt;&lt;/object&gt;&lt;object type=&quot;3&quot; unique_id=&quot;10112&quot;&gt;&lt;property id=&quot;20148&quot; value=&quot;5&quot;/&gt;&lt;property id=&quot;20300&quot; value=&quot;Slide 17 - &amp;quot;Cả nhà đi chơi núi&amp;quot;&quot;/&gt;&lt;property id=&quot;20307&quot; value=&quot;324&quot;/&gt;&lt;/object&gt;&lt;object type=&quot;3&quot; unique_id=&quot;10113&quot;&gt;&lt;property id=&quot;20148&quot; value=&quot;5&quot;/&gt;&lt;property id=&quot;20300&quot; value=&quot;Slide 18&quot;/&gt;&lt;property id=&quot;20307&quot; value=&quot;326&quot;/&gt;&lt;/object&gt;&lt;object type=&quot;3&quot; unique_id=&quot;10114&quot;&gt;&lt;property id=&quot;20148&quot; value=&quot;5&quot;/&gt;&lt;property id=&quot;20300&quot; value=&quot;Slide 19&quot;/&gt;&lt;property id=&quot;20307&quot; value=&quot;279&quot;/&gt;&lt;/object&gt;&lt;object type=&quot;3&quot; unique_id=&quot;10115&quot;&gt;&lt;property id=&quot;20148&quot; value=&quot;5&quot;/&gt;&lt;property id=&quot;20300&quot; value=&quot;Slide 20 - &amp;quot;Cả nhà đi chơi núi&amp;quot;&quot;/&gt;&lt;property id=&quot;20307&quot; value=&quot;280&quot;/&gt;&lt;/object&gt;&lt;object type=&quot;3&quot; unique_id=&quot;10116&quot;&gt;&lt;property id=&quot;20148&quot; value=&quot;5&quot;/&gt;&lt;property id=&quot;20300&quot; value=&quot;Slide 21 - &amp;quot;Cả nhà đi chơi núi&amp;quot;&quot;/&gt;&lt;property id=&quot;20307&quot; value=&quot;307&quot;/&gt;&lt;/object&gt;&lt;object type=&quot;3&quot; unique_id=&quot;10117&quot;&gt;&lt;property id=&quot;20148&quot; value=&quot;5&quot;/&gt;&lt;property id=&quot;20300&quot; value=&quot;Slide 22 - &amp;quot;Cả nhà đi chơi núi&amp;quot;&quot;/&gt;&lt;property id=&quot;20307&quot; value=&quot;308&quot;/&gt;&lt;/object&gt;&lt;object type=&quot;3&quot; unique_id=&quot;10118&quot;&gt;&lt;property id=&quot;20148&quot; value=&quot;5&quot;/&gt;&lt;property id=&quot;20300&quot; value=&quot;Slide 23 - &amp;quot;Cả nhà đi chơi núi&amp;quot;&quot;/&gt;&lt;property id=&quot;20307&quot; value=&quot;325&quot;/&gt;&lt;/object&gt;&lt;object type=&quot;3&quot; unique_id=&quot;10119&quot;&gt;&lt;property id=&quot;20148&quot; value=&quot;5&quot;/&gt;&lt;property id=&quot;20300&quot; value=&quot;Slide 24&quot;/&gt;&lt;property id=&quot;20307&quot; value=&quot;286&quot;/&gt;&lt;/object&gt;&lt;object type=&quot;3&quot; unique_id=&quot;10120&quot;&gt;&lt;property id=&quot;20148&quot; value=&quot;5&quot;/&gt;&lt;property id=&quot;20300&quot; value=&quot;Slide 25&quot;/&gt;&lt;property id=&quot;20307&quot; value=&quot;288&quot;/&gt;&lt;/object&gt;&lt;object type=&quot;3&quot; unique_id=&quot;10121&quot;&gt;&lt;property id=&quot;20148&quot; value=&quot;5&quot;/&gt;&lt;property id=&quot;20300&quot; value=&quot;Slide 26&quot;/&gt;&lt;property id=&quot;20307&quot; value=&quot;293&quot;/&gt;&lt;/object&gt;&lt;object type=&quot;3&quot; unique_id=&quot;10122&quot;&gt;&lt;property id=&quot;20148&quot; value=&quot;5&quot;/&gt;&lt;property id=&quot;20300&quot; value=&quot;Slide 27&quot;/&gt;&lt;property id=&quot;20307&quot; value=&quot;289&quot;/&gt;&lt;/object&gt;&lt;object type=&quot;3&quot; unique_id=&quot;10123&quot;&gt;&lt;property id=&quot;20148&quot; value=&quot;5&quot;/&gt;&lt;property id=&quot;20300&quot; value=&quot;Slide 28&quot;/&gt;&lt;property id=&quot;20307&quot; value=&quot;290&quot;/&gt;&lt;/object&gt;&lt;object type=&quot;3&quot; unique_id=&quot;10124&quot;&gt;&lt;property id=&quot;20148&quot; value=&quot;5&quot;/&gt;&lt;property id=&quot;20300&quot; value=&quot;Slide 29 - &amp;quot;Tuýp thuốc&amp;quot;&quot;/&gt;&lt;property id=&quot;20307&quot; value=&quot;304&quot;/&gt;&lt;/object&gt;&lt;object type=&quot;3&quot; unique_id=&quot;10125&quot;&gt;&lt;property id=&quot;20148&quot; value=&quot;5&quot;/&gt;&lt;property id=&quot;20300&quot; value=&quot;Slide 30 - &amp;quot;côn trùng&amp;quot;&quot;/&gt;&lt;property id=&quot;20307&quot; value=&quot;305&quot;/&gt;&lt;/object&gt;&lt;object type=&quot;3&quot; unique_id=&quot;10126&quot;&gt;&lt;property id=&quot;20148&quot; value=&quot;5&quot;/&gt;&lt;property id=&quot;20300&quot; value=&quot;Slide 31&quot;/&gt;&lt;property id=&quot;20307&quot; value=&quot;291&quot;/&gt;&lt;/object&gt;&lt;object type=&quot;3&quot; unique_id=&quot;10127&quot;&gt;&lt;property id=&quot;20148&quot; value=&quot;5&quot;/&gt;&lt;property id=&quot;20300&quot; value=&quot;Slide 32 - &amp;quot;khúc  khuỷu&amp;quot;&quot;/&gt;&lt;property id=&quot;20307&quot; value=&quot;306&quot;/&gt;&lt;/object&gt;&lt;object type=&quot;3&quot; unique_id=&quot;10128&quot;&gt;&lt;property id=&quot;20148&quot; value=&quot;5&quot;/&gt;&lt;property id=&quot;20300&quot; value=&quot;Slide 33&quot;/&gt;&lt;property id=&quot;20307&quot; value=&quot;309&quot;/&gt;&lt;/object&gt;&lt;object type=&quot;3&quot; unique_id=&quot;10129&quot;&gt;&lt;property id=&quot;20148&quot; value=&quot;5&quot;/&gt;&lt;property id=&quot;20300&quot; value=&quot;Slide 34 - &amp;quot;Cả nhà đi chơi núi&amp;quot;&quot;/&gt;&lt;property id=&quot;20307&quot; value=&quot;310&quot;/&gt;&lt;/object&gt;&lt;object type=&quot;3&quot; unique_id=&quot;10130&quot;&gt;&lt;property id=&quot;20148&quot; value=&quot;5&quot;/&gt;&lt;property id=&quot;20300&quot; value=&quot;Slide 35 - &amp;quot;Cả nhà đi chơi núi&amp;quot;&quot;/&gt;&lt;property id=&quot;20307&quot; value=&quot;311&quot;/&gt;&lt;/object&gt;&lt;object type=&quot;3&quot; unique_id=&quot;10131&quot;&gt;&lt;property id=&quot;20148&quot; value=&quot;5&quot;/&gt;&lt;property id=&quot;20300&quot; value=&quot;Slide 36&quot;/&gt;&lt;property id=&quot;20307&quot; value=&quot;312&quot;/&gt;&lt;/object&gt;&lt;object type=&quot;3&quot; unique_id=&quot;10132&quot;&gt;&lt;property id=&quot;20148&quot; value=&quot;5&quot;/&gt;&lt;property id=&quot;20300&quot; value=&quot;Slide 37&quot;/&gt;&lt;property id=&quot;20307&quot; value=&quot;327&quot;/&gt;&lt;/object&gt;&lt;object type=&quot;3&quot; unique_id=&quot;10133&quot;&gt;&lt;property id=&quot;20148&quot; value=&quot;5&quot;/&gt;&lt;property id=&quot;20300&quot; value=&quot;Slide 38&quot;/&gt;&lt;property id=&quot;20307&quot; value=&quot;292&quot;/&gt;&lt;/object&gt;&lt;object type=&quot;3&quot; unique_id=&quot;10134&quot;&gt;&lt;property id=&quot;20148&quot; value=&quot;5&quot;/&gt;&lt;property id=&quot;20300&quot; value=&quot;Slide 39&quot;/&gt;&lt;property id=&quot;20307&quot; value=&quot;321&quot;/&gt;&lt;/object&gt;&lt;object type=&quot;3&quot; unique_id=&quot;10135&quot;&gt;&lt;property id=&quot;20148&quot; value=&quot;5&quot;/&gt;&lt;property id=&quot;20300&quot; value=&quot;Slide 40&quot;/&gt;&lt;property id=&quot;20307&quot; value=&quot;322&quot;/&gt;&lt;/object&gt;&lt;object type=&quot;3&quot; unique_id=&quot;10136&quot;&gt;&lt;property id=&quot;20148&quot; value=&quot;5&quot;/&gt;&lt;property id=&quot;20300&quot; value=&quot;Slide 41&quot;/&gt;&lt;property id=&quot;20307&quot; value=&quot;295&quot;/&gt;&lt;/object&gt;&lt;object type=&quot;3&quot; unique_id=&quot;10137&quot;&gt;&lt;property id=&quot;20148&quot; value=&quot;5&quot;/&gt;&lt;property id=&quot;20300&quot; value=&quot;Slide 42&quot;/&gt;&lt;property id=&quot;20307&quot; value=&quot;297&quot;/&gt;&lt;/object&gt;&lt;object type=&quot;3&quot; unique_id=&quot;10138&quot;&gt;&lt;property id=&quot;20148&quot; value=&quot;5&quot;/&gt;&lt;property id=&quot;20300&quot; value=&quot;Slide 43&quot;/&gt;&lt;property id=&quot;20307&quot; value=&quot;328&quot;/&gt;&lt;/object&gt;&lt;object type=&quot;3&quot; unique_id=&quot;10139&quot;&gt;&lt;property id=&quot;20148&quot; value=&quot;5&quot;/&gt;&lt;property id=&quot;20300&quot; value=&quot;Slide 44&quot;/&gt;&lt;property id=&quot;20307&quot; value=&quot;298&quot;/&gt;&lt;/object&gt;&lt;object type=&quot;3&quot; unique_id=&quot;10140&quot;&gt;&lt;property id=&quot;20148&quot; value=&quot;5&quot;/&gt;&lt;property id=&quot;20300&quot; value=&quot;Slide 45&quot;/&gt;&lt;property id=&quot;20307&quot; value=&quot;296&quot;/&gt;&lt;/object&gt;&lt;object type=&quot;3&quot; unique_id=&quot;10141&quot;&gt;&lt;property id=&quot;20148&quot; value=&quot;5&quot;/&gt;&lt;property id=&quot;20300&quot; value=&quot;Slide 46&quot;/&gt;&lt;property id=&quot;20307&quot; value=&quot;299&quot;/&gt;&lt;/object&gt;&lt;object type=&quot;3&quot; unique_id=&quot;10142&quot;&gt;&lt;property id=&quot;20148&quot; value=&quot;5&quot;/&gt;&lt;property id=&quot;20300&quot; value=&quot;Slide 47&quot;/&gt;&lt;property id=&quot;20307&quot; value=&quot;300&quot;/&gt;&lt;/object&gt;&lt;object type=&quot;3&quot; unique_id=&quot;10143&quot;&gt;&lt;property id=&quot;20148&quot; value=&quot;5&quot;/&gt;&lt;property id=&quot;20300&quot; value=&quot;Slide 48&quot;/&gt;&lt;property id=&quot;20307&quot; value=&quot;314&quot;/&gt;&lt;/object&gt;&lt;object type=&quot;3&quot; unique_id=&quot;10144&quot;&gt;&lt;property id=&quot;20148&quot; value=&quot;5&quot;/&gt;&lt;property id=&quot;20300&quot; value=&quot;Slide 49&quot;/&gt;&lt;property id=&quot;20307&quot; value=&quot;315&quot;/&gt;&lt;/object&gt;&lt;object type=&quot;3&quot; unique_id=&quot;10145&quot;&gt;&lt;property id=&quot;20148&quot; value=&quot;5&quot;/&gt;&lt;property id=&quot;20300&quot; value=&quot;Slide 50&quot;/&gt;&lt;property id=&quot;20307&quot; value=&quot;316&quot;/&gt;&lt;/object&gt;&lt;object type=&quot;3&quot; unique_id=&quot;10146&quot;&gt;&lt;property id=&quot;20148&quot; value=&quot;5&quot;/&gt;&lt;property id=&quot;20300&quot; value=&quot;Slide 51&quot;/&gt;&lt;property id=&quot;20307&quot; value=&quot;317&quot;/&gt;&lt;/object&gt;&lt;object type=&quot;3&quot; unique_id=&quot;10147&quot;&gt;&lt;property id=&quot;20148&quot; value=&quot;5&quot;/&gt;&lt;property id=&quot;20300&quot; value=&quot;Slide 52&quot;/&gt;&lt;property id=&quot;20307&quot; value=&quot;318&quot;/&gt;&lt;/object&gt;&lt;object type=&quot;3&quot; unique_id=&quot;10148&quot;&gt;&lt;property id=&quot;20148&quot; value=&quot;5&quot;/&gt;&lt;property id=&quot;20300&quot; value=&quot;Slide 53&quot;/&gt;&lt;property id=&quot;20307&quot; value=&quot;319&quot;/&gt;&lt;/object&gt;&lt;object type=&quot;3&quot; unique_id=&quot;10149&quot;&gt;&lt;property id=&quot;20148&quot; value=&quot;5&quot;/&gt;&lt;property id=&quot;20300&quot; value=&quot;Slide 54&quot;/&gt;&lt;property id=&quot;20307&quot; value=&quot;320&quot;/&gt;&lt;/object&gt;&lt;object type=&quot;3&quot; unique_id=&quot;10150&quot;&gt;&lt;property id=&quot;20148&quot; value=&quot;5&quot;/&gt;&lt;property id=&quot;20300&quot; value=&quot;Slide 55&quot;/&gt;&lt;property id=&quot;20307&quot; value=&quot;329&quot;/&gt;&lt;/object&gt;&lt;object type=&quot;3&quot; unique_id=&quot;10151&quot;&gt;&lt;property id=&quot;20148&quot; value=&quot;5&quot;/&gt;&lt;property id=&quot;20300&quot; value=&quot;Slide 56&quot;/&gt;&lt;property id=&quot;20307&quot; value=&quot;294&quot;/&gt;&lt;/object&gt;&lt;object type=&quot;3&quot; unique_id=&quot;10152&quot;&gt;&lt;property id=&quot;20148&quot; value=&quot;5&quot;/&gt;&lt;property id=&quot;20300&quot; value=&quot;Slide 57&quot;/&gt;&lt;property id=&quot;20307&quot; value=&quot;323&quot;/&gt;&lt;/object&gt;&lt;/object&gt;&lt;object type=&quot;8&quot; unique_id=&quot;10211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431</Words>
  <Application>Microsoft Office PowerPoint</Application>
  <PresentationFormat>On-screen Show (4:3)</PresentationFormat>
  <Paragraphs>102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 Bài 3: Cả nhà đi chơi núi</vt:lpstr>
      <vt:lpstr>Cả nhà đi chơi núi</vt:lpstr>
      <vt:lpstr>Ôn vần</vt:lpstr>
      <vt:lpstr>Cả nhà đi chơi núi</vt:lpstr>
      <vt:lpstr>Ôn vần</vt:lpstr>
      <vt:lpstr>PowerPoint Presentation</vt:lpstr>
      <vt:lpstr>Cả nhà đi chơi núi</vt:lpstr>
      <vt:lpstr>PowerPoint Presentation</vt:lpstr>
      <vt:lpstr>PowerPoint Presentation</vt:lpstr>
      <vt:lpstr>Cả nhà đi chơi núi</vt:lpstr>
      <vt:lpstr>PowerPoint Presentation</vt:lpstr>
      <vt:lpstr>PowerPoint Presentation</vt:lpstr>
      <vt:lpstr>Cả nhà đi chơi núi</vt:lpstr>
      <vt:lpstr>Cả nhà đi chơi núi</vt:lpstr>
      <vt:lpstr>Cả nhà đi chơi núi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Tuýp thuốc</vt:lpstr>
      <vt:lpstr>côn trùng</vt:lpstr>
      <vt:lpstr>PowerPoint Presentation</vt:lpstr>
      <vt:lpstr>khúc  khuỷu</vt:lpstr>
      <vt:lpstr>PowerPoint Presentation</vt:lpstr>
      <vt:lpstr>Cả nhà đi chơi núi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Windows User</dc:creator>
  <cp:lastModifiedBy>PC_ASUS</cp:lastModifiedBy>
  <cp:revision>54</cp:revision>
  <dcterms:created xsi:type="dcterms:W3CDTF">2020-08-15T16:25:11Z</dcterms:created>
  <dcterms:modified xsi:type="dcterms:W3CDTF">2022-02-06T09:05:00Z</dcterms:modified>
</cp:coreProperties>
</file>