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9" r:id="rId2"/>
    <p:sldMasterId id="2147483661" r:id="rId3"/>
  </p:sldMasterIdLst>
  <p:notesMasterIdLst>
    <p:notesMasterId r:id="rId28"/>
  </p:notesMasterIdLst>
  <p:sldIdLst>
    <p:sldId id="311" r:id="rId4"/>
    <p:sldId id="256" r:id="rId5"/>
    <p:sldId id="298" r:id="rId6"/>
    <p:sldId id="313" r:id="rId7"/>
    <p:sldId id="314" r:id="rId8"/>
    <p:sldId id="281" r:id="rId9"/>
    <p:sldId id="319" r:id="rId10"/>
    <p:sldId id="315" r:id="rId11"/>
    <p:sldId id="278" r:id="rId12"/>
    <p:sldId id="320" r:id="rId13"/>
    <p:sldId id="321" r:id="rId14"/>
    <p:sldId id="300" r:id="rId15"/>
    <p:sldId id="285" r:id="rId16"/>
    <p:sldId id="307" r:id="rId17"/>
    <p:sldId id="275" r:id="rId18"/>
    <p:sldId id="325" r:id="rId19"/>
    <p:sldId id="326" r:id="rId20"/>
    <p:sldId id="327" r:id="rId21"/>
    <p:sldId id="328" r:id="rId22"/>
    <p:sldId id="324" r:id="rId23"/>
    <p:sldId id="309" r:id="rId24"/>
    <p:sldId id="288" r:id="rId25"/>
    <p:sldId id="322" r:id="rId26"/>
    <p:sldId id="323" r:id="rId27"/>
  </p:sldIdLst>
  <p:sldSz cx="12192000" cy="6858000"/>
  <p:notesSz cx="6858000" cy="9144000"/>
  <p:embeddedFontLst>
    <p:embeddedFont>
      <p:font typeface="微软雅黑" panose="020B0503020204020204" pitchFamily="34" charset="-122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Arial Black" panose="020B0A04020102020204" pitchFamily="34" charset="0"/>
      <p:bold r:id="rId37"/>
    </p:embeddedFont>
    <p:embeddedFont>
      <p:font typeface="宋体" panose="02010600030101010101" pitchFamily="2" charset="-122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2D4D8"/>
    <a:srgbClr val="0472EC"/>
    <a:srgbClr val="67A400"/>
    <a:srgbClr val="77B878"/>
    <a:srgbClr val="88AB24"/>
    <a:srgbClr val="538C2E"/>
    <a:srgbClr val="70A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7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32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877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932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94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159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88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ngôi sao tím để trở về slide trò chơi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591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18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từng hộp quà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7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6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845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91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272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64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0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hyperlink" Target="https://www.facebook.com/teamKTUTS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theme" Target="../theme/theme3.xml"/><Relationship Id="rId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C5D635-2D44-4BD4-A56F-D9F0FFD6087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429481F-3FC5-48D0-8F11-CCEAA2DB60A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7070DC-74FF-4959-AECC-05D7A62E5EB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7BA83E-8EA1-46F5-A958-57AA3BA65F7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AF20A-F92B-4566-A8A2-8AA3A3779B6F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6E0908-9338-4868-936A-BC4E2508791B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CF6F09-299D-47BE-9DFB-B6B235E90247}"/>
              </a:ext>
            </a:extLst>
          </p:cNvPr>
          <p:cNvSpPr txBox="1"/>
          <p:nvPr userDrawn="1"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5819-BC21-4EA4-A8F8-4B048F9A2705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8A21D16-85D6-40ED-BFE7-13D60B2D75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CB47EE-EE25-4312-907E-D774918D7DD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3F1A38-462B-434E-89AC-B399D4F557D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0CD7C1-D620-4B17-AAE5-177A541CDB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BB3402-2080-4849-A818-23387B0B1C8C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64499B94-8182-480B-A4B6-BB9E12EDC2D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8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6102DC-4587-4F74-8763-4A36E5606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D2F834-1787-4DB8-BF91-3348E2A60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417472-2541-4571-9CD0-B8A73E2C75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EED5054-F749-404C-9685-33AF4C8A9E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1383E-B744-4938-8FDD-5A45F4EEAFF9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07C2B9-800B-4E09-B7E4-56B26FC73F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37.gif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slide" Target="slide22.xml"/><Relationship Id="rId12" Type="http://schemas.openxmlformats.org/officeDocument/2006/relationships/image" Target="../media/image14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24.xml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gif"/><Relationship Id="rId9" Type="http://schemas.openxmlformats.org/officeDocument/2006/relationships/slide" Target="slide23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png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9.png"/><Relationship Id="rId4" Type="http://schemas.openxmlformats.org/officeDocument/2006/relationships/tags" Target="../tags/tag8.xml"/><Relationship Id="rId9" Type="http://schemas.openxmlformats.org/officeDocument/2006/relationships/image" Target="../media/image6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wmf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  <a:alpha val="39000"/>
              </a:schemeClr>
            </a:gs>
            <a:gs pos="83000">
              <a:schemeClr val="accent6">
                <a:lumMod val="45000"/>
                <a:lumOff val="55000"/>
                <a:alpha val="18000"/>
              </a:schemeClr>
            </a:gs>
            <a:gs pos="100000">
              <a:schemeClr val="accent6">
                <a:lumMod val="30000"/>
                <a:lumOff val="70000"/>
                <a:alpha val="4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22365" r="9000" b="26701"/>
          <a:stretch/>
        </p:blipFill>
        <p:spPr>
          <a:xfrm>
            <a:off x="500185" y="1131938"/>
            <a:ext cx="11497850" cy="430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4586574" y="5258914"/>
            <a:ext cx="4945354" cy="553998"/>
          </a:xfrm>
          <a:custGeom>
            <a:avLst/>
            <a:gdLst>
              <a:gd name="connsiteX0" fmla="*/ 0 w 4945354"/>
              <a:gd name="connsiteY0" fmla="*/ 0 h 553998"/>
              <a:gd name="connsiteX1" fmla="*/ 568716 w 4945354"/>
              <a:gd name="connsiteY1" fmla="*/ 0 h 553998"/>
              <a:gd name="connsiteX2" fmla="*/ 1038524 w 4945354"/>
              <a:gd name="connsiteY2" fmla="*/ 0 h 553998"/>
              <a:gd name="connsiteX3" fmla="*/ 1508333 w 4945354"/>
              <a:gd name="connsiteY3" fmla="*/ 0 h 553998"/>
              <a:gd name="connsiteX4" fmla="*/ 2225409 w 4945354"/>
              <a:gd name="connsiteY4" fmla="*/ 0 h 553998"/>
              <a:gd name="connsiteX5" fmla="*/ 2942486 w 4945354"/>
              <a:gd name="connsiteY5" fmla="*/ 0 h 553998"/>
              <a:gd name="connsiteX6" fmla="*/ 3610108 w 4945354"/>
              <a:gd name="connsiteY6" fmla="*/ 0 h 553998"/>
              <a:gd name="connsiteX7" fmla="*/ 4277731 w 4945354"/>
              <a:gd name="connsiteY7" fmla="*/ 0 h 553998"/>
              <a:gd name="connsiteX8" fmla="*/ 4945354 w 4945354"/>
              <a:gd name="connsiteY8" fmla="*/ 0 h 553998"/>
              <a:gd name="connsiteX9" fmla="*/ 4945354 w 4945354"/>
              <a:gd name="connsiteY9" fmla="*/ 553998 h 553998"/>
              <a:gd name="connsiteX10" fmla="*/ 4376638 w 4945354"/>
              <a:gd name="connsiteY10" fmla="*/ 553998 h 553998"/>
              <a:gd name="connsiteX11" fmla="*/ 3807923 w 4945354"/>
              <a:gd name="connsiteY11" fmla="*/ 553998 h 553998"/>
              <a:gd name="connsiteX12" fmla="*/ 3090846 w 4945354"/>
              <a:gd name="connsiteY12" fmla="*/ 553998 h 553998"/>
              <a:gd name="connsiteX13" fmla="*/ 2423223 w 4945354"/>
              <a:gd name="connsiteY13" fmla="*/ 553998 h 553998"/>
              <a:gd name="connsiteX14" fmla="*/ 1854508 w 4945354"/>
              <a:gd name="connsiteY14" fmla="*/ 553998 h 553998"/>
              <a:gd name="connsiteX15" fmla="*/ 1285792 w 4945354"/>
              <a:gd name="connsiteY15" fmla="*/ 553998 h 553998"/>
              <a:gd name="connsiteX16" fmla="*/ 618169 w 4945354"/>
              <a:gd name="connsiteY16" fmla="*/ 553998 h 553998"/>
              <a:gd name="connsiteX17" fmla="*/ 0 w 4945354"/>
              <a:gd name="connsiteY17" fmla="*/ 553998 h 553998"/>
              <a:gd name="connsiteX18" fmla="*/ 0 w 4945354"/>
              <a:gd name="connsiteY18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45354" h="553998" fill="none" extrusionOk="0">
                <a:moveTo>
                  <a:pt x="0" y="0"/>
                </a:moveTo>
                <a:cubicBezTo>
                  <a:pt x="153199" y="24866"/>
                  <a:pt x="313891" y="28421"/>
                  <a:pt x="568716" y="0"/>
                </a:cubicBezTo>
                <a:cubicBezTo>
                  <a:pt x="823541" y="-28421"/>
                  <a:pt x="850807" y="7997"/>
                  <a:pt x="1038524" y="0"/>
                </a:cubicBezTo>
                <a:cubicBezTo>
                  <a:pt x="1226241" y="-7997"/>
                  <a:pt x="1387056" y="2901"/>
                  <a:pt x="1508333" y="0"/>
                </a:cubicBezTo>
                <a:cubicBezTo>
                  <a:pt x="1629610" y="-2901"/>
                  <a:pt x="2081224" y="-20930"/>
                  <a:pt x="2225409" y="0"/>
                </a:cubicBezTo>
                <a:cubicBezTo>
                  <a:pt x="2369594" y="20930"/>
                  <a:pt x="2712648" y="13588"/>
                  <a:pt x="2942486" y="0"/>
                </a:cubicBezTo>
                <a:cubicBezTo>
                  <a:pt x="3172324" y="-13588"/>
                  <a:pt x="3424081" y="-9435"/>
                  <a:pt x="3610108" y="0"/>
                </a:cubicBezTo>
                <a:cubicBezTo>
                  <a:pt x="3796135" y="9435"/>
                  <a:pt x="4103319" y="-745"/>
                  <a:pt x="4277731" y="0"/>
                </a:cubicBezTo>
                <a:cubicBezTo>
                  <a:pt x="4452143" y="745"/>
                  <a:pt x="4665392" y="30195"/>
                  <a:pt x="4945354" y="0"/>
                </a:cubicBezTo>
                <a:cubicBezTo>
                  <a:pt x="4967060" y="224180"/>
                  <a:pt x="4970367" y="376386"/>
                  <a:pt x="4945354" y="553998"/>
                </a:cubicBezTo>
                <a:cubicBezTo>
                  <a:pt x="4686684" y="563712"/>
                  <a:pt x="4580318" y="580482"/>
                  <a:pt x="4376638" y="553998"/>
                </a:cubicBezTo>
                <a:cubicBezTo>
                  <a:pt x="4172958" y="527514"/>
                  <a:pt x="3964469" y="544760"/>
                  <a:pt x="3807923" y="553998"/>
                </a:cubicBezTo>
                <a:cubicBezTo>
                  <a:pt x="3651378" y="563236"/>
                  <a:pt x="3438239" y="584379"/>
                  <a:pt x="3090846" y="553998"/>
                </a:cubicBezTo>
                <a:cubicBezTo>
                  <a:pt x="2743453" y="523617"/>
                  <a:pt x="2723747" y="543832"/>
                  <a:pt x="2423223" y="553998"/>
                </a:cubicBezTo>
                <a:cubicBezTo>
                  <a:pt x="2122699" y="564164"/>
                  <a:pt x="2026662" y="575408"/>
                  <a:pt x="1854508" y="553998"/>
                </a:cubicBezTo>
                <a:cubicBezTo>
                  <a:pt x="1682354" y="532588"/>
                  <a:pt x="1426539" y="540328"/>
                  <a:pt x="1285792" y="553998"/>
                </a:cubicBezTo>
                <a:cubicBezTo>
                  <a:pt x="1145045" y="567668"/>
                  <a:pt x="805395" y="536300"/>
                  <a:pt x="618169" y="553998"/>
                </a:cubicBezTo>
                <a:cubicBezTo>
                  <a:pt x="430943" y="571696"/>
                  <a:pt x="306865" y="558737"/>
                  <a:pt x="0" y="553998"/>
                </a:cubicBezTo>
                <a:cubicBezTo>
                  <a:pt x="15212" y="310170"/>
                  <a:pt x="12928" y="247429"/>
                  <a:pt x="0" y="0"/>
                </a:cubicBezTo>
                <a:close/>
              </a:path>
              <a:path w="4945354" h="553998" stroke="0" extrusionOk="0">
                <a:moveTo>
                  <a:pt x="0" y="0"/>
                </a:moveTo>
                <a:cubicBezTo>
                  <a:pt x="260650" y="-5058"/>
                  <a:pt x="437710" y="21634"/>
                  <a:pt x="568716" y="0"/>
                </a:cubicBezTo>
                <a:cubicBezTo>
                  <a:pt x="699722" y="-21634"/>
                  <a:pt x="943680" y="30214"/>
                  <a:pt x="1285792" y="0"/>
                </a:cubicBezTo>
                <a:cubicBezTo>
                  <a:pt x="1627904" y="-30214"/>
                  <a:pt x="1794399" y="17623"/>
                  <a:pt x="1953415" y="0"/>
                </a:cubicBezTo>
                <a:cubicBezTo>
                  <a:pt x="2112431" y="-17623"/>
                  <a:pt x="2329384" y="-10230"/>
                  <a:pt x="2472677" y="0"/>
                </a:cubicBezTo>
                <a:cubicBezTo>
                  <a:pt x="2615970" y="10230"/>
                  <a:pt x="2864899" y="5755"/>
                  <a:pt x="3090846" y="0"/>
                </a:cubicBezTo>
                <a:cubicBezTo>
                  <a:pt x="3316793" y="-5755"/>
                  <a:pt x="3402191" y="-25043"/>
                  <a:pt x="3659562" y="0"/>
                </a:cubicBezTo>
                <a:cubicBezTo>
                  <a:pt x="3916933" y="25043"/>
                  <a:pt x="3939871" y="21801"/>
                  <a:pt x="4178824" y="0"/>
                </a:cubicBezTo>
                <a:cubicBezTo>
                  <a:pt x="4417777" y="-21801"/>
                  <a:pt x="4630961" y="9875"/>
                  <a:pt x="4945354" y="0"/>
                </a:cubicBezTo>
                <a:cubicBezTo>
                  <a:pt x="4941385" y="178200"/>
                  <a:pt x="4958208" y="424106"/>
                  <a:pt x="4945354" y="553998"/>
                </a:cubicBezTo>
                <a:cubicBezTo>
                  <a:pt x="4777631" y="579158"/>
                  <a:pt x="4461885" y="534575"/>
                  <a:pt x="4228278" y="553998"/>
                </a:cubicBezTo>
                <a:cubicBezTo>
                  <a:pt x="3994671" y="573421"/>
                  <a:pt x="3783002" y="549971"/>
                  <a:pt x="3560655" y="553998"/>
                </a:cubicBezTo>
                <a:cubicBezTo>
                  <a:pt x="3338308" y="558025"/>
                  <a:pt x="3068545" y="569114"/>
                  <a:pt x="2942486" y="553998"/>
                </a:cubicBezTo>
                <a:cubicBezTo>
                  <a:pt x="2816427" y="538882"/>
                  <a:pt x="2482432" y="525803"/>
                  <a:pt x="2274863" y="553998"/>
                </a:cubicBezTo>
                <a:cubicBezTo>
                  <a:pt x="2067294" y="582193"/>
                  <a:pt x="1963384" y="573438"/>
                  <a:pt x="1805054" y="553998"/>
                </a:cubicBezTo>
                <a:cubicBezTo>
                  <a:pt x="1646724" y="534558"/>
                  <a:pt x="1409604" y="572657"/>
                  <a:pt x="1236339" y="553998"/>
                </a:cubicBezTo>
                <a:cubicBezTo>
                  <a:pt x="1063075" y="535339"/>
                  <a:pt x="570963" y="564545"/>
                  <a:pt x="0" y="553998"/>
                </a:cubicBezTo>
                <a:cubicBezTo>
                  <a:pt x="-16003" y="343938"/>
                  <a:pt x="5133" y="130556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=""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Giáo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viên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: </a:t>
            </a:r>
            <a:r>
              <a:rPr lang="en-US" altLang="zh-CN" sz="3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Văn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 smtClean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Thúy</a:t>
            </a:r>
            <a:r>
              <a:rPr lang="en-US" altLang="zh-CN" sz="3000" dirty="0" smtClean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 An</a:t>
            </a:r>
            <a:endParaRPr lang="zh-CN" altLang="en-US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93204" y="2673511"/>
            <a:ext cx="6685371" cy="1362778"/>
            <a:chOff x="3348181" y="2683553"/>
            <a:chExt cx="6685371" cy="1362778"/>
          </a:xfrm>
        </p:grpSpPr>
        <p:sp>
          <p:nvSpPr>
            <p:cNvPr id="8" name="PA_文本框 32"/>
            <p:cNvSpPr txBox="1"/>
            <p:nvPr>
              <p:custDataLst>
                <p:tags r:id="rId2"/>
              </p:custDataLst>
            </p:nvPr>
          </p:nvSpPr>
          <p:spPr>
            <a:xfrm>
              <a:off x="3445164" y="2683553"/>
              <a:ext cx="6588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10" name="PA_文本框 32"/>
            <p:cNvSpPr txBox="1"/>
            <p:nvPr>
              <p:custDataLst>
                <p:tags r:id="rId3"/>
              </p:custDataLst>
            </p:nvPr>
          </p:nvSpPr>
          <p:spPr>
            <a:xfrm>
              <a:off x="3348181" y="2722892"/>
              <a:ext cx="6588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8000" dirty="0">
                <a:solidFill>
                  <a:schemeClr val="accent2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6FD8AC-6295-45F8-A8A2-4DDFDE0B233E}"/>
              </a:ext>
            </a:extLst>
          </p:cNvPr>
          <p:cNvSpPr txBox="1"/>
          <p:nvPr/>
        </p:nvSpPr>
        <p:spPr>
          <a:xfrm>
            <a:off x="9233007" y="6559960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113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97768" y="1223320"/>
            <a:ext cx="9736482" cy="5053912"/>
          </a:xfrm>
          <a:prstGeom prst="roundRect">
            <a:avLst>
              <a:gd name="adj" fmla="val 8366"/>
            </a:avLst>
          </a:prstGeom>
          <a:solidFill>
            <a:schemeClr val="bg1">
              <a:alpha val="89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环形箭头 205"/>
          <p:cNvSpPr/>
          <p:nvPr/>
        </p:nvSpPr>
        <p:spPr>
          <a:xfrm rot="13766468" flipH="1">
            <a:off x="1332712" y="4224033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722556" y="3311857"/>
            <a:ext cx="1022050" cy="80020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UTM Rockwell" panose="02040603050506020204" pitchFamily="18" charset="0"/>
                <a:cs typeface="+mn-ea"/>
              </a:rPr>
              <a:t>01</a:t>
            </a:r>
            <a:endParaRPr lang="zh-CN" altLang="en-US" sz="4400" dirty="0">
              <a:solidFill>
                <a:schemeClr val="accent4">
                  <a:lumMod val="50000"/>
                </a:schemeClr>
              </a:solidFill>
              <a:latin typeface="UTM Rockwell" panose="02040603050506020204" pitchFamily="18" charset="0"/>
              <a:cs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680532" y="8201620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230605" y="2654923"/>
            <a:ext cx="8763000" cy="11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2818903" y="4599006"/>
            <a:ext cx="9635177" cy="11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7380" y="6968977"/>
            <a:ext cx="1571300" cy="3352373"/>
          </a:xfrm>
          <a:prstGeom prst="rect">
            <a:avLst/>
          </a:prstGeom>
        </p:spPr>
      </p:pic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556823" y="1528974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686743" y="4803334"/>
            <a:ext cx="1022050" cy="80020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UTM Rockwell" panose="02040603050506020204" pitchFamily="18" charset="0"/>
                <a:cs typeface="+mn-ea"/>
              </a:rPr>
              <a:t>02</a:t>
            </a:r>
            <a:endParaRPr lang="zh-CN" altLang="en-US" sz="4400" dirty="0">
              <a:solidFill>
                <a:schemeClr val="accent4">
                  <a:lumMod val="50000"/>
                </a:schemeClr>
              </a:solidFill>
              <a:latin typeface="UTM Rockwell" panose="02040603050506020204" pitchFamily="18" charset="0"/>
              <a:cs typeface="+mn-ea"/>
            </a:endParaRPr>
          </a:p>
        </p:txBody>
      </p:sp>
      <p:sp>
        <p:nvSpPr>
          <p:cNvPr id="205" name="环形箭头 204"/>
          <p:cNvSpPr/>
          <p:nvPr/>
        </p:nvSpPr>
        <p:spPr>
          <a:xfrm rot="5821583">
            <a:off x="1332714" y="2773513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grpSp>
        <p:nvGrpSpPr>
          <p:cNvPr id="13" name="组合 1"/>
          <p:cNvGrpSpPr/>
          <p:nvPr/>
        </p:nvGrpSpPr>
        <p:grpSpPr>
          <a:xfrm>
            <a:off x="943905" y="-374488"/>
            <a:ext cx="4818737" cy="1537167"/>
            <a:chOff x="2146670" y="1452773"/>
            <a:chExt cx="3699866" cy="1169956"/>
          </a:xfrm>
        </p:grpSpPr>
        <p:sp>
          <p:nvSpPr>
            <p:cNvPr id="14" name="五边形 22"/>
            <p:cNvSpPr/>
            <p:nvPr/>
          </p:nvSpPr>
          <p:spPr>
            <a:xfrm>
              <a:off x="2146670" y="1892938"/>
              <a:ext cx="3699866" cy="729791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15" name="文本框 37"/>
            <p:cNvSpPr txBox="1"/>
            <p:nvPr/>
          </p:nvSpPr>
          <p:spPr>
            <a:xfrm>
              <a:off x="2325960" y="1452773"/>
              <a:ext cx="1579926" cy="276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6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74020" y="159362"/>
            <a:ext cx="518190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 b="1" cap="all" dirty="0">
                <a:ln w="38100">
                  <a:solidFill>
                    <a:srgbClr val="FFFFFF"/>
                  </a:solidFill>
                </a:ln>
                <a:solidFill>
                  <a:srgbClr val="0C67C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Davida" panose="02040603050506020204" pitchFamily="18" charset="0"/>
                <a:cs typeface="Times New Roman" panose="02020603050405020304" pitchFamily="18" charset="0"/>
              </a:rPr>
              <a:t>GHI NHỚ</a:t>
            </a:r>
            <a:endParaRPr lang="en-US" sz="7200" b="1" cap="all" spc="225" dirty="0">
              <a:ln w="38100">
                <a:solidFill>
                  <a:srgbClr val="FFFFFF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Davida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6" grpId="0" animBg="1"/>
      <p:bldP spid="208" grpId="0"/>
      <p:bldP spid="225" grpId="0"/>
      <p:bldP spid="58" grpId="0"/>
      <p:bldP spid="78" grpId="0"/>
      <p:bldP spid="79" grpId="0"/>
      <p:bldP spid="81" grpId="0"/>
      <p:bldP spid="20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564586" y="2173856"/>
            <a:ext cx="5181901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LUYỆN </a:t>
            </a:r>
          </a:p>
          <a:p>
            <a:pPr algn="ctr"/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TẬP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00">
            <a:off x="10280102" y="1020362"/>
            <a:ext cx="932769" cy="6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7" y="5266806"/>
            <a:ext cx="1054699" cy="159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7" y="3017144"/>
            <a:ext cx="1146147" cy="1268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5433938" y="3448263"/>
            <a:ext cx="1501672" cy="88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51" y="525400"/>
            <a:ext cx="1774090" cy="149974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2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2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2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08315" y="1897801"/>
            <a:ext cx="5181860" cy="1248814"/>
            <a:chOff x="564548" y="1819638"/>
            <a:chExt cx="3770102" cy="1248814"/>
          </a:xfrm>
        </p:grpSpPr>
        <p:grpSp>
          <p:nvGrpSpPr>
            <p:cNvPr id="41" name="组合 5"/>
            <p:cNvGrpSpPr/>
            <p:nvPr/>
          </p:nvGrpSpPr>
          <p:grpSpPr>
            <a:xfrm>
              <a:off x="1354360" y="1847288"/>
              <a:ext cx="2980290" cy="1221164"/>
              <a:chOff x="3905886" y="1363360"/>
              <a:chExt cx="4385998" cy="729789"/>
            </a:xfrm>
          </p:grpSpPr>
          <p:sp>
            <p:nvSpPr>
              <p:cNvPr id="42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3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45" name="五边形 22"/>
            <p:cNvSpPr/>
            <p:nvPr/>
          </p:nvSpPr>
          <p:spPr>
            <a:xfrm>
              <a:off x="564548" y="1839642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3090" y="1819638"/>
              <a:ext cx="3051019" cy="1200693"/>
              <a:chOff x="2097508" y="2499061"/>
              <a:chExt cx="3051019" cy="120069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485563" y="2499061"/>
                <a:ext cx="1662964" cy="1200693"/>
                <a:chOff x="3485563" y="2499061"/>
                <a:chExt cx="1662964" cy="1200693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4505289" y="2507786"/>
                  <a:ext cx="643238" cy="1191968"/>
                  <a:chOff x="2287159" y="3686435"/>
                  <a:chExt cx="606065" cy="1191968"/>
                </a:xfrm>
              </p:grpSpPr>
              <p:sp>
                <p:nvSpPr>
                  <p:cNvPr id="2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9013" y="3686435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3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3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</a:p>
                </p:txBody>
              </p: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</a:p>
            </p:txBody>
          </p:sp>
        </p:grpSp>
      </p:grpSp>
      <p:grpSp>
        <p:nvGrpSpPr>
          <p:cNvPr id="51" name="组合 5"/>
          <p:cNvGrpSpPr/>
          <p:nvPr/>
        </p:nvGrpSpPr>
        <p:grpSpPr>
          <a:xfrm>
            <a:off x="5051061" y="3324691"/>
            <a:ext cx="3939115" cy="1221164"/>
            <a:chOff x="3905886" y="1363360"/>
            <a:chExt cx="4385998" cy="729789"/>
          </a:xfrm>
        </p:grpSpPr>
        <p:sp>
          <p:nvSpPr>
            <p:cNvPr id="52" name="任意多边形 26"/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53" name="文本框 30"/>
            <p:cNvSpPr txBox="1"/>
            <p:nvPr/>
          </p:nvSpPr>
          <p:spPr>
            <a:xfrm>
              <a:off x="4322010" y="1453257"/>
              <a:ext cx="3149218" cy="622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54" name="五边形 22"/>
          <p:cNvSpPr/>
          <p:nvPr/>
        </p:nvSpPr>
        <p:spPr>
          <a:xfrm>
            <a:off x="3781419" y="3333883"/>
            <a:ext cx="1375028" cy="1209885"/>
          </a:xfrm>
          <a:prstGeom prst="homePlate">
            <a:avLst>
              <a:gd name="adj" fmla="val 30537"/>
            </a:avLst>
          </a:prstGeom>
          <a:solidFill>
            <a:schemeClr val="tx2"/>
          </a:solidFill>
          <a:ln w="19050"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986191" y="3333883"/>
            <a:ext cx="4498432" cy="1200693"/>
            <a:chOff x="2230260" y="2499061"/>
            <a:chExt cx="2916298" cy="1200693"/>
          </a:xfrm>
        </p:grpSpPr>
        <p:grpSp>
          <p:nvGrpSpPr>
            <p:cNvPr id="69" name="Group 68"/>
            <p:cNvGrpSpPr/>
            <p:nvPr/>
          </p:nvGrpSpPr>
          <p:grpSpPr>
            <a:xfrm>
              <a:off x="3485563" y="2499061"/>
              <a:ext cx="1660995" cy="1200693"/>
              <a:chOff x="3485563" y="2499061"/>
              <a:chExt cx="1660995" cy="120069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4501586" y="2511183"/>
                <a:ext cx="644972" cy="1188571"/>
                <a:chOff x="2283671" y="3689832"/>
                <a:chExt cx="607699" cy="1188571"/>
              </a:xfrm>
            </p:grpSpPr>
            <p:sp>
              <p:nvSpPr>
                <p:cNvPr id="7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3671" y="368983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7159" y="423207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295131" y="4296240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3485563" y="2499061"/>
                <a:ext cx="607699" cy="1188571"/>
                <a:chOff x="8059661" y="3486620"/>
                <a:chExt cx="607699" cy="1188571"/>
              </a:xfrm>
            </p:grpSpPr>
            <p:sp>
              <p:nvSpPr>
                <p:cNvPr id="7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59661" y="348662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63149" y="402886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63661" y="4093028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 Box 32"/>
              <p:cNvSpPr txBox="1">
                <a:spLocks noChangeArrowheads="1"/>
              </p:cNvSpPr>
              <p:nvPr/>
            </p:nvSpPr>
            <p:spPr bwMode="auto">
              <a:xfrm>
                <a:off x="3858466" y="2730257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2230260" y="2777285"/>
              <a:ext cx="64127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32764" y="4794016"/>
            <a:ext cx="5157411" cy="1248814"/>
            <a:chOff x="5981157" y="4869062"/>
            <a:chExt cx="3770102" cy="1248814"/>
          </a:xfrm>
        </p:grpSpPr>
        <p:grpSp>
          <p:nvGrpSpPr>
            <p:cNvPr id="80" name="组合 5"/>
            <p:cNvGrpSpPr/>
            <p:nvPr/>
          </p:nvGrpSpPr>
          <p:grpSpPr>
            <a:xfrm>
              <a:off x="6770969" y="4896712"/>
              <a:ext cx="2980290" cy="1221164"/>
              <a:chOff x="3905886" y="1363360"/>
              <a:chExt cx="4385998" cy="729789"/>
            </a:xfrm>
          </p:grpSpPr>
          <p:sp>
            <p:nvSpPr>
              <p:cNvPr id="81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2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83" name="五边形 22"/>
            <p:cNvSpPr/>
            <p:nvPr/>
          </p:nvSpPr>
          <p:spPr>
            <a:xfrm>
              <a:off x="5981157" y="4889066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29699" y="4869062"/>
              <a:ext cx="3049050" cy="1200693"/>
              <a:chOff x="2097508" y="2499061"/>
              <a:chExt cx="3049050" cy="12006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485563" y="2499061"/>
                <a:ext cx="1660995" cy="1200693"/>
                <a:chOff x="3485563" y="2499061"/>
                <a:chExt cx="1660995" cy="1200693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4501586" y="2511183"/>
                  <a:ext cx="644972" cy="1188571"/>
                  <a:chOff x="2283671" y="3689832"/>
                  <a:chExt cx="607699" cy="1188571"/>
                </a:xfrm>
              </p:grpSpPr>
              <p:sp>
                <p:nvSpPr>
                  <p:cNvPr id="9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3671" y="368983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sp>
                <p:nvSpPr>
                  <p:cNvPr id="94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9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sp>
                <p:nvSpPr>
                  <p:cNvPr id="9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957" y="3356991"/>
            <a:ext cx="1962107" cy="352038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6" y="3317045"/>
            <a:ext cx="2288138" cy="3370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3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07110" y="113015"/>
            <a:ext cx="11848554" cy="663205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70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71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81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82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83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86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101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102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1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4</a:t>
                  </a:r>
                </a:p>
              </p:txBody>
            </p:sp>
            <p:sp>
              <p:nvSpPr>
                <p:cNvPr id="1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6 x 4</a:t>
                  </a:r>
                </a:p>
              </p:txBody>
            </p:sp>
            <p:sp>
              <p:nvSpPr>
                <p:cNvPr id="113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03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04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6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9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0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 x 6</a:t>
                </a:r>
              </a:p>
            </p:txBody>
          </p:sp>
          <p:sp>
            <p:nvSpPr>
              <p:cNvPr id="91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 x 6</a:t>
                </a: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4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6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9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88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5689547" y="2022827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7090341" y="2034411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2" name="Text Box 32"/>
          <p:cNvSpPr txBox="1">
            <a:spLocks noChangeArrowheads="1"/>
          </p:cNvSpPr>
          <p:nvPr/>
        </p:nvSpPr>
        <p:spPr bwMode="auto">
          <a:xfrm>
            <a:off x="7094233" y="2038543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3" name="Text Box 32"/>
          <p:cNvSpPr txBox="1">
            <a:spLocks noChangeArrowheads="1"/>
          </p:cNvSpPr>
          <p:nvPr/>
        </p:nvSpPr>
        <p:spPr bwMode="auto">
          <a:xfrm>
            <a:off x="5700747" y="2016411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5405164" y="162168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MSC: 24</a:t>
            </a:r>
            <a:endParaRPr lang="en-US" altLang="vi-VN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2362 0.16944 " pathEditMode="relative" rAng="0" ptsTypes="AA">
                                      <p:cBhvr>
                                        <p:cTn id="53" dur="1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840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0694 L -0.23581 0.2497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39 L 0.26901 0.1712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863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833 L 0.26497 0.2567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0" grpId="0" animBg="1"/>
      <p:bldP spid="84" grpId="0"/>
      <p:bldP spid="66" grpId="0"/>
      <p:bldP spid="66" grpId="1"/>
      <p:bldP spid="67" grpId="0"/>
      <p:bldP spid="67" grpId="1"/>
      <p:bldP spid="132" grpId="0"/>
      <p:bldP spid="132" grpId="1"/>
      <p:bldP spid="133" grpId="0"/>
      <p:bldP spid="133" grpId="1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0" y="278695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33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4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44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45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46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8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49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64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5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7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7</a:t>
                  </a:r>
                </a:p>
              </p:txBody>
            </p:sp>
            <p:sp>
              <p:nvSpPr>
                <p:cNvPr id="7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7</a:t>
                  </a:r>
                </a:p>
              </p:txBody>
            </p:sp>
            <p:sp>
              <p:nvSpPr>
                <p:cNvPr id="76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7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3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 x 5</a:t>
                </a: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 x 5</a:t>
                </a:r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7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auto">
              <a:xfrm>
                <a:off x="3785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1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543741" y="1607719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MSC: 35</a:t>
            </a:r>
            <a:endParaRPr lang="en-US" altLang="vi-VN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5952" y="264840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21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2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vi-VN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3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3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3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6" name="Group 98"/>
          <p:cNvGrpSpPr>
            <a:grpSpLocks/>
          </p:cNvGrpSpPr>
          <p:nvPr/>
        </p:nvGrpSpPr>
        <p:grpSpPr bwMode="auto">
          <a:xfrm>
            <a:off x="2224587" y="2947013"/>
            <a:ext cx="8689134" cy="1571626"/>
            <a:chOff x="528" y="528"/>
            <a:chExt cx="3511" cy="990"/>
          </a:xfrm>
        </p:grpSpPr>
        <p:grpSp>
          <p:nvGrpSpPr>
            <p:cNvPr id="37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53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6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9 x 9</a:t>
                  </a:r>
                </a:p>
              </p:txBody>
            </p:sp>
            <p:sp>
              <p:nvSpPr>
                <p:cNvPr id="6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8 x 9</a:t>
                  </a:r>
                </a:p>
              </p:txBody>
            </p:sp>
            <p:sp>
              <p:nvSpPr>
                <p:cNvPr id="6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5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72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Group 75"/>
            <p:cNvGrpSpPr>
              <a:grpSpLocks/>
            </p:cNvGrpSpPr>
            <p:nvPr/>
          </p:nvGrpSpPr>
          <p:grpSpPr bwMode="auto">
            <a:xfrm>
              <a:off x="2448" y="558"/>
              <a:ext cx="1591" cy="960"/>
              <a:chOff x="2448" y="558"/>
              <a:chExt cx="1591" cy="960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1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 x 8</a:t>
                </a:r>
              </a:p>
            </p:txBody>
          </p:sp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 x 8</a:t>
                </a:r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385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72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64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405164" y="162168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MSC: 72</a:t>
            </a:r>
            <a:endParaRPr lang="en-US" altLang="vi-VN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2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2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2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08315" y="1897801"/>
            <a:ext cx="5181860" cy="1248814"/>
            <a:chOff x="564548" y="1819638"/>
            <a:chExt cx="3770102" cy="1248814"/>
          </a:xfrm>
        </p:grpSpPr>
        <p:grpSp>
          <p:nvGrpSpPr>
            <p:cNvPr id="41" name="组合 5"/>
            <p:cNvGrpSpPr/>
            <p:nvPr/>
          </p:nvGrpSpPr>
          <p:grpSpPr>
            <a:xfrm>
              <a:off x="1354360" y="1847288"/>
              <a:ext cx="2980290" cy="1221164"/>
              <a:chOff x="3905886" y="1363360"/>
              <a:chExt cx="4385998" cy="729789"/>
            </a:xfrm>
          </p:grpSpPr>
          <p:sp>
            <p:nvSpPr>
              <p:cNvPr id="42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3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45" name="五边形 22"/>
            <p:cNvSpPr/>
            <p:nvPr/>
          </p:nvSpPr>
          <p:spPr>
            <a:xfrm>
              <a:off x="564548" y="1839642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3090" y="1819638"/>
              <a:ext cx="3051019" cy="1200693"/>
              <a:chOff x="2097508" y="2499061"/>
              <a:chExt cx="3051019" cy="120069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485563" y="2499061"/>
                <a:ext cx="1662964" cy="1200693"/>
                <a:chOff x="3485563" y="2499061"/>
                <a:chExt cx="1662964" cy="1200693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4505289" y="2507786"/>
                  <a:ext cx="643238" cy="1191968"/>
                  <a:chOff x="2287159" y="3686435"/>
                  <a:chExt cx="606065" cy="1191968"/>
                </a:xfrm>
              </p:grpSpPr>
              <p:sp>
                <p:nvSpPr>
                  <p:cNvPr id="2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9013" y="3686435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endPara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</a:t>
                    </a:r>
                    <a:endPara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3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</a:p>
            </p:txBody>
          </p:sp>
        </p:grpSp>
      </p:grpSp>
      <p:grpSp>
        <p:nvGrpSpPr>
          <p:cNvPr id="51" name="组合 5"/>
          <p:cNvGrpSpPr/>
          <p:nvPr/>
        </p:nvGrpSpPr>
        <p:grpSpPr>
          <a:xfrm>
            <a:off x="5051061" y="3324691"/>
            <a:ext cx="3939115" cy="1221164"/>
            <a:chOff x="3905886" y="1363360"/>
            <a:chExt cx="4385998" cy="729789"/>
          </a:xfrm>
        </p:grpSpPr>
        <p:sp>
          <p:nvSpPr>
            <p:cNvPr id="52" name="任意多边形 26"/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53" name="文本框 30"/>
            <p:cNvSpPr txBox="1"/>
            <p:nvPr/>
          </p:nvSpPr>
          <p:spPr>
            <a:xfrm>
              <a:off x="4322010" y="1453257"/>
              <a:ext cx="3149218" cy="622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54" name="五边形 22"/>
          <p:cNvSpPr/>
          <p:nvPr/>
        </p:nvSpPr>
        <p:spPr>
          <a:xfrm>
            <a:off x="3781419" y="3333883"/>
            <a:ext cx="1375028" cy="1209885"/>
          </a:xfrm>
          <a:prstGeom prst="homePlate">
            <a:avLst>
              <a:gd name="adj" fmla="val 30537"/>
            </a:avLst>
          </a:prstGeom>
          <a:solidFill>
            <a:schemeClr val="tx2"/>
          </a:solidFill>
          <a:ln w="19050"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986191" y="3333883"/>
            <a:ext cx="4498432" cy="1200693"/>
            <a:chOff x="2230260" y="2499061"/>
            <a:chExt cx="2916298" cy="1200693"/>
          </a:xfrm>
        </p:grpSpPr>
        <p:grpSp>
          <p:nvGrpSpPr>
            <p:cNvPr id="69" name="Group 68"/>
            <p:cNvGrpSpPr/>
            <p:nvPr/>
          </p:nvGrpSpPr>
          <p:grpSpPr>
            <a:xfrm>
              <a:off x="3485563" y="2499061"/>
              <a:ext cx="1660995" cy="1200693"/>
              <a:chOff x="3485563" y="2499061"/>
              <a:chExt cx="1660995" cy="120069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4501586" y="2511183"/>
                <a:ext cx="644972" cy="1188571"/>
                <a:chOff x="2283671" y="3689832"/>
                <a:chExt cx="607699" cy="1188571"/>
              </a:xfrm>
            </p:grpSpPr>
            <p:sp>
              <p:nvSpPr>
                <p:cNvPr id="7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3671" y="368983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7159" y="423207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295131" y="4296240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3485563" y="2499061"/>
                <a:ext cx="607699" cy="1188571"/>
                <a:chOff x="8059661" y="3486620"/>
                <a:chExt cx="607699" cy="1188571"/>
              </a:xfrm>
            </p:grpSpPr>
            <p:sp>
              <p:nvSpPr>
                <p:cNvPr id="7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59661" y="348662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63149" y="402886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63661" y="4093028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 Box 32"/>
              <p:cNvSpPr txBox="1">
                <a:spLocks noChangeArrowheads="1"/>
              </p:cNvSpPr>
              <p:nvPr/>
            </p:nvSpPr>
            <p:spPr bwMode="auto">
              <a:xfrm>
                <a:off x="3858466" y="2730257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2230260" y="2777285"/>
              <a:ext cx="64127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32764" y="4794016"/>
            <a:ext cx="5157411" cy="1248814"/>
            <a:chOff x="5981157" y="4869062"/>
            <a:chExt cx="3770102" cy="1248814"/>
          </a:xfrm>
        </p:grpSpPr>
        <p:grpSp>
          <p:nvGrpSpPr>
            <p:cNvPr id="80" name="组合 5"/>
            <p:cNvGrpSpPr/>
            <p:nvPr/>
          </p:nvGrpSpPr>
          <p:grpSpPr>
            <a:xfrm>
              <a:off x="6770969" y="4896712"/>
              <a:ext cx="2980290" cy="1221164"/>
              <a:chOff x="3905886" y="1363360"/>
              <a:chExt cx="4385998" cy="729789"/>
            </a:xfrm>
          </p:grpSpPr>
          <p:sp>
            <p:nvSpPr>
              <p:cNvPr id="81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2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83" name="五边形 22"/>
            <p:cNvSpPr/>
            <p:nvPr/>
          </p:nvSpPr>
          <p:spPr>
            <a:xfrm>
              <a:off x="5981157" y="4889066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29699" y="4869062"/>
              <a:ext cx="3049050" cy="1200693"/>
              <a:chOff x="2097508" y="2499061"/>
              <a:chExt cx="3049050" cy="12006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485563" y="2499061"/>
                <a:ext cx="1660995" cy="1200693"/>
                <a:chOff x="3485563" y="2499061"/>
                <a:chExt cx="1660995" cy="1200693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4501586" y="2511183"/>
                  <a:ext cx="644972" cy="1188571"/>
                  <a:chOff x="2283671" y="3689832"/>
                  <a:chExt cx="607699" cy="1188571"/>
                </a:xfrm>
              </p:grpSpPr>
              <p:sp>
                <p:nvSpPr>
                  <p:cNvPr id="9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3671" y="368983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endPara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4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endPara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9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</a:t>
                    </a:r>
                    <a:endPara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957" y="3356991"/>
            <a:ext cx="1962107" cy="352038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6" y="3317045"/>
            <a:ext cx="2288138" cy="3370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542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17969" y="86599"/>
            <a:ext cx="11848554" cy="663205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70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71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81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82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83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86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101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102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1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7 </a:t>
                  </a: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x </a:t>
                  </a: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11</a:t>
                  </a:r>
                  <a:endPara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</a:t>
                  </a: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x </a:t>
                  </a: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11</a:t>
                  </a:r>
                  <a:endPara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3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03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04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6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9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0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 </a:t>
                </a: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x 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5</a:t>
                </a:r>
                <a:endPara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11 </a:t>
                </a: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x 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4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6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176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2582" y="709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9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36"/>
              <p:cNvSpPr>
                <a:spLocks noChangeArrowheads="1"/>
              </p:cNvSpPr>
              <p:nvPr/>
            </p:nvSpPr>
            <p:spPr bwMode="auto">
              <a:xfrm>
                <a:off x="3802" y="739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8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132" name="Text Box 32"/>
          <p:cNvSpPr txBox="1">
            <a:spLocks noChangeArrowheads="1"/>
          </p:cNvSpPr>
          <p:nvPr/>
        </p:nvSpPr>
        <p:spPr bwMode="auto">
          <a:xfrm>
            <a:off x="7095915" y="2022059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 Box 32"/>
          <p:cNvSpPr txBox="1">
            <a:spLocks noChangeArrowheads="1"/>
          </p:cNvSpPr>
          <p:nvPr/>
        </p:nvSpPr>
        <p:spPr bwMode="auto">
          <a:xfrm>
            <a:off x="5684875" y="2029996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5405164" y="162168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MSC: 55</a:t>
            </a:r>
            <a:endParaRPr lang="en-US" altLang="vi-VN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0694 L -0.23581 0.249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1282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833 L 0.26497 0.256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0" grpId="0" animBg="1"/>
      <p:bldP spid="84" grpId="0"/>
      <p:bldP spid="132" grpId="0"/>
      <p:bldP spid="132" grpId="1"/>
      <p:bldP spid="133" grpId="0"/>
      <p:bldP spid="133" grpId="1"/>
      <p:bldP spid="1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0" y="278695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31298" y="1480586"/>
            <a:ext cx="5181860" cy="1229889"/>
            <a:chOff x="3808315" y="1897801"/>
            <a:chExt cx="5181860" cy="1229889"/>
          </a:xfrm>
        </p:grpSpPr>
        <p:sp>
          <p:nvSpPr>
            <p:cNvPr id="33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4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5811434" y="2439155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44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45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46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8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49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64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5" name="Group 73"/>
              <p:cNvGrpSpPr>
                <a:grpSpLocks/>
              </p:cNvGrpSpPr>
              <p:nvPr/>
            </p:nvGrpSpPr>
            <p:grpSpPr bwMode="auto">
              <a:xfrm>
                <a:off x="1007" y="681"/>
                <a:ext cx="969" cy="783"/>
                <a:chOff x="1007" y="681"/>
                <a:chExt cx="969" cy="783"/>
              </a:xfrm>
            </p:grpSpPr>
            <p:sp>
              <p:nvSpPr>
                <p:cNvPr id="7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</a:t>
                  </a: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x </a:t>
                  </a: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8</a:t>
                  </a:r>
                  <a:endPara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07" y="1057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12 </a:t>
                  </a: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x </a:t>
                  </a: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8</a:t>
                  </a:r>
                  <a:endPara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7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Rectangle 15"/>
              <p:cNvSpPr>
                <a:spLocks noChangeArrowheads="1"/>
              </p:cNvSpPr>
              <p:nvPr/>
            </p:nvSpPr>
            <p:spPr bwMode="auto">
              <a:xfrm>
                <a:off x="584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12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96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3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 x 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12</a:t>
                </a:r>
                <a:endPara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 </a:t>
                </a: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x 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12</a:t>
                </a:r>
                <a:endPara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7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96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auto">
              <a:xfrm>
                <a:off x="3785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36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1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5405164" y="162168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MSC: 96</a:t>
            </a:r>
            <a:endParaRPr lang="en-US" altLang="vi-VN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0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5952" y="264840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21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2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vi-VN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3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3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3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 smtClean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2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6" name="Group 98"/>
          <p:cNvGrpSpPr>
            <a:grpSpLocks/>
          </p:cNvGrpSpPr>
          <p:nvPr/>
        </p:nvGrpSpPr>
        <p:grpSpPr bwMode="auto">
          <a:xfrm>
            <a:off x="2224587" y="2947013"/>
            <a:ext cx="8689134" cy="1571626"/>
            <a:chOff x="528" y="528"/>
            <a:chExt cx="3511" cy="990"/>
          </a:xfrm>
        </p:grpSpPr>
        <p:grpSp>
          <p:nvGrpSpPr>
            <p:cNvPr id="37" name="Group 74"/>
            <p:cNvGrpSpPr>
              <a:grpSpLocks/>
            </p:cNvGrpSpPr>
            <p:nvPr/>
          </p:nvGrpSpPr>
          <p:grpSpPr bwMode="auto">
            <a:xfrm>
              <a:off x="528" y="528"/>
              <a:ext cx="1718" cy="960"/>
              <a:chOff x="528" y="528"/>
              <a:chExt cx="1718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53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6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17 </a:t>
                  </a: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x </a:t>
                  </a: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7</a:t>
                  </a:r>
                  <a:endPara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10 </a:t>
                  </a: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x </a:t>
                  </a:r>
                  <a:r>
                    <a:rPr lang="en-US" altLang="vi-VN" sz="3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7</a:t>
                  </a:r>
                  <a:endPara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5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23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1883" y="1085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70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374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119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Group 75"/>
            <p:cNvGrpSpPr>
              <a:grpSpLocks/>
            </p:cNvGrpSpPr>
            <p:nvPr/>
          </p:nvGrpSpPr>
          <p:grpSpPr bwMode="auto">
            <a:xfrm>
              <a:off x="2448" y="558"/>
              <a:ext cx="1591" cy="960"/>
              <a:chOff x="2448" y="558"/>
              <a:chExt cx="1591" cy="960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1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 </a:t>
                </a: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x 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10</a:t>
                </a:r>
                <a:endPara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 </a:t>
                </a: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x </a:t>
                </a: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10</a:t>
                </a:r>
                <a:endPara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385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70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405164" y="162168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MSC: 70</a:t>
            </a:r>
            <a:endParaRPr lang="en-US" altLang="vi-VN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2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6196975" y="806529"/>
            <a:ext cx="5181901" cy="35394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24825-66F6-43F2-B2C7-767C218714FB}"/>
              </a:ext>
            </a:extLst>
          </p:cNvPr>
          <p:cNvSpPr txBox="1"/>
          <p:nvPr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6394981" y="2533766"/>
            <a:ext cx="4207671" cy="1015663"/>
          </a:xfrm>
          <a:custGeom>
            <a:avLst/>
            <a:gdLst>
              <a:gd name="connsiteX0" fmla="*/ 0 w 4207671"/>
              <a:gd name="connsiteY0" fmla="*/ 0 h 1015663"/>
              <a:gd name="connsiteX1" fmla="*/ 559019 w 4207671"/>
              <a:gd name="connsiteY1" fmla="*/ 0 h 1015663"/>
              <a:gd name="connsiteX2" fmla="*/ 1033885 w 4207671"/>
              <a:gd name="connsiteY2" fmla="*/ 0 h 1015663"/>
              <a:gd name="connsiteX3" fmla="*/ 1719134 w 4207671"/>
              <a:gd name="connsiteY3" fmla="*/ 0 h 1015663"/>
              <a:gd name="connsiteX4" fmla="*/ 2404383 w 4207671"/>
              <a:gd name="connsiteY4" fmla="*/ 0 h 1015663"/>
              <a:gd name="connsiteX5" fmla="*/ 3047556 w 4207671"/>
              <a:gd name="connsiteY5" fmla="*/ 0 h 1015663"/>
              <a:gd name="connsiteX6" fmla="*/ 3690729 w 4207671"/>
              <a:gd name="connsiteY6" fmla="*/ 0 h 1015663"/>
              <a:gd name="connsiteX7" fmla="*/ 4207671 w 4207671"/>
              <a:gd name="connsiteY7" fmla="*/ 0 h 1015663"/>
              <a:gd name="connsiteX8" fmla="*/ 4207671 w 4207671"/>
              <a:gd name="connsiteY8" fmla="*/ 487518 h 1015663"/>
              <a:gd name="connsiteX9" fmla="*/ 4207671 w 4207671"/>
              <a:gd name="connsiteY9" fmla="*/ 1015663 h 1015663"/>
              <a:gd name="connsiteX10" fmla="*/ 3690729 w 4207671"/>
              <a:gd name="connsiteY10" fmla="*/ 1015663 h 1015663"/>
              <a:gd name="connsiteX11" fmla="*/ 3005479 w 4207671"/>
              <a:gd name="connsiteY11" fmla="*/ 1015663 h 1015663"/>
              <a:gd name="connsiteX12" fmla="*/ 2362307 w 4207671"/>
              <a:gd name="connsiteY12" fmla="*/ 1015663 h 1015663"/>
              <a:gd name="connsiteX13" fmla="*/ 1803288 w 4207671"/>
              <a:gd name="connsiteY13" fmla="*/ 1015663 h 1015663"/>
              <a:gd name="connsiteX14" fmla="*/ 1244268 w 4207671"/>
              <a:gd name="connsiteY14" fmla="*/ 1015663 h 1015663"/>
              <a:gd name="connsiteX15" fmla="*/ 601096 w 4207671"/>
              <a:gd name="connsiteY15" fmla="*/ 1015663 h 1015663"/>
              <a:gd name="connsiteX16" fmla="*/ 0 w 4207671"/>
              <a:gd name="connsiteY16" fmla="*/ 1015663 h 1015663"/>
              <a:gd name="connsiteX17" fmla="*/ 0 w 4207671"/>
              <a:gd name="connsiteY17" fmla="*/ 528145 h 1015663"/>
              <a:gd name="connsiteX18" fmla="*/ 0 w 4207671"/>
              <a:gd name="connsiteY18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7671" h="1015663" fill="none" extrusionOk="0">
                <a:moveTo>
                  <a:pt x="0" y="0"/>
                </a:moveTo>
                <a:cubicBezTo>
                  <a:pt x="148136" y="-4085"/>
                  <a:pt x="326793" y="-6677"/>
                  <a:pt x="559019" y="0"/>
                </a:cubicBezTo>
                <a:cubicBezTo>
                  <a:pt x="791245" y="6677"/>
                  <a:pt x="913989" y="-18682"/>
                  <a:pt x="1033885" y="0"/>
                </a:cubicBezTo>
                <a:cubicBezTo>
                  <a:pt x="1153781" y="18682"/>
                  <a:pt x="1558426" y="-10478"/>
                  <a:pt x="1719134" y="0"/>
                </a:cubicBezTo>
                <a:cubicBezTo>
                  <a:pt x="1879842" y="10478"/>
                  <a:pt x="2114511" y="20259"/>
                  <a:pt x="2404383" y="0"/>
                </a:cubicBezTo>
                <a:cubicBezTo>
                  <a:pt x="2694255" y="-20259"/>
                  <a:pt x="2825948" y="23469"/>
                  <a:pt x="3047556" y="0"/>
                </a:cubicBezTo>
                <a:cubicBezTo>
                  <a:pt x="3269164" y="-23469"/>
                  <a:pt x="3508966" y="-11026"/>
                  <a:pt x="3690729" y="0"/>
                </a:cubicBezTo>
                <a:cubicBezTo>
                  <a:pt x="3872492" y="11026"/>
                  <a:pt x="4016327" y="-14659"/>
                  <a:pt x="4207671" y="0"/>
                </a:cubicBezTo>
                <a:cubicBezTo>
                  <a:pt x="4219672" y="137673"/>
                  <a:pt x="4207652" y="328971"/>
                  <a:pt x="4207671" y="487518"/>
                </a:cubicBezTo>
                <a:cubicBezTo>
                  <a:pt x="4207690" y="646065"/>
                  <a:pt x="4222492" y="794492"/>
                  <a:pt x="4207671" y="1015663"/>
                </a:cubicBezTo>
                <a:cubicBezTo>
                  <a:pt x="4001150" y="1018510"/>
                  <a:pt x="3944630" y="1023129"/>
                  <a:pt x="3690729" y="1015663"/>
                </a:cubicBezTo>
                <a:cubicBezTo>
                  <a:pt x="3436828" y="1008197"/>
                  <a:pt x="3291187" y="1012466"/>
                  <a:pt x="3005479" y="1015663"/>
                </a:cubicBezTo>
                <a:cubicBezTo>
                  <a:pt x="2719771" y="1018861"/>
                  <a:pt x="2502122" y="998129"/>
                  <a:pt x="2362307" y="1015663"/>
                </a:cubicBezTo>
                <a:cubicBezTo>
                  <a:pt x="2222492" y="1033197"/>
                  <a:pt x="1923816" y="1013867"/>
                  <a:pt x="1803288" y="1015663"/>
                </a:cubicBezTo>
                <a:cubicBezTo>
                  <a:pt x="1682760" y="1017459"/>
                  <a:pt x="1386764" y="1016231"/>
                  <a:pt x="1244268" y="1015663"/>
                </a:cubicBezTo>
                <a:cubicBezTo>
                  <a:pt x="1101772" y="1015095"/>
                  <a:pt x="824534" y="1042899"/>
                  <a:pt x="601096" y="1015663"/>
                </a:cubicBezTo>
                <a:cubicBezTo>
                  <a:pt x="377658" y="988427"/>
                  <a:pt x="131155" y="1031568"/>
                  <a:pt x="0" y="1015663"/>
                </a:cubicBezTo>
                <a:cubicBezTo>
                  <a:pt x="17134" y="799759"/>
                  <a:pt x="-8424" y="650583"/>
                  <a:pt x="0" y="528145"/>
                </a:cubicBezTo>
                <a:cubicBezTo>
                  <a:pt x="8424" y="405707"/>
                  <a:pt x="-23793" y="259420"/>
                  <a:pt x="0" y="0"/>
                </a:cubicBezTo>
                <a:close/>
              </a:path>
              <a:path w="4207671" h="1015663" stroke="0" extrusionOk="0">
                <a:moveTo>
                  <a:pt x="0" y="0"/>
                </a:moveTo>
                <a:cubicBezTo>
                  <a:pt x="177147" y="742"/>
                  <a:pt x="306294" y="19576"/>
                  <a:pt x="559019" y="0"/>
                </a:cubicBezTo>
                <a:cubicBezTo>
                  <a:pt x="811744" y="-19576"/>
                  <a:pt x="1050864" y="-7397"/>
                  <a:pt x="1244268" y="0"/>
                </a:cubicBezTo>
                <a:cubicBezTo>
                  <a:pt x="1437672" y="7397"/>
                  <a:pt x="1616650" y="13421"/>
                  <a:pt x="1887441" y="0"/>
                </a:cubicBezTo>
                <a:cubicBezTo>
                  <a:pt x="2158232" y="-13421"/>
                  <a:pt x="2245125" y="14003"/>
                  <a:pt x="2404383" y="0"/>
                </a:cubicBezTo>
                <a:cubicBezTo>
                  <a:pt x="2563641" y="-14003"/>
                  <a:pt x="2710982" y="-5833"/>
                  <a:pt x="3005479" y="0"/>
                </a:cubicBezTo>
                <a:cubicBezTo>
                  <a:pt x="3299976" y="5833"/>
                  <a:pt x="3292928" y="12707"/>
                  <a:pt x="3564498" y="0"/>
                </a:cubicBezTo>
                <a:cubicBezTo>
                  <a:pt x="3836068" y="-12707"/>
                  <a:pt x="4003232" y="16335"/>
                  <a:pt x="4207671" y="0"/>
                </a:cubicBezTo>
                <a:cubicBezTo>
                  <a:pt x="4221634" y="242005"/>
                  <a:pt x="4218215" y="378713"/>
                  <a:pt x="4207671" y="487518"/>
                </a:cubicBezTo>
                <a:cubicBezTo>
                  <a:pt x="4197127" y="596323"/>
                  <a:pt x="4200538" y="862834"/>
                  <a:pt x="4207671" y="1015663"/>
                </a:cubicBezTo>
                <a:cubicBezTo>
                  <a:pt x="3902257" y="983457"/>
                  <a:pt x="3703711" y="1006261"/>
                  <a:pt x="3522422" y="1015663"/>
                </a:cubicBezTo>
                <a:cubicBezTo>
                  <a:pt x="3341133" y="1025065"/>
                  <a:pt x="3050064" y="1030942"/>
                  <a:pt x="2879249" y="1015663"/>
                </a:cubicBezTo>
                <a:cubicBezTo>
                  <a:pt x="2708434" y="1000384"/>
                  <a:pt x="2494209" y="996147"/>
                  <a:pt x="2278153" y="1015663"/>
                </a:cubicBezTo>
                <a:cubicBezTo>
                  <a:pt x="2062097" y="1035179"/>
                  <a:pt x="1856208" y="999549"/>
                  <a:pt x="1634981" y="1015663"/>
                </a:cubicBezTo>
                <a:cubicBezTo>
                  <a:pt x="1413754" y="1031777"/>
                  <a:pt x="1282106" y="1013459"/>
                  <a:pt x="1160115" y="1015663"/>
                </a:cubicBezTo>
                <a:cubicBezTo>
                  <a:pt x="1038124" y="1017867"/>
                  <a:pt x="718227" y="1009505"/>
                  <a:pt x="601096" y="1015663"/>
                </a:cubicBezTo>
                <a:cubicBezTo>
                  <a:pt x="483965" y="1021821"/>
                  <a:pt x="245259" y="997438"/>
                  <a:pt x="0" y="1015663"/>
                </a:cubicBezTo>
                <a:cubicBezTo>
                  <a:pt x="-22679" y="766885"/>
                  <a:pt x="-13666" y="732759"/>
                  <a:pt x="0" y="497675"/>
                </a:cubicBezTo>
                <a:cubicBezTo>
                  <a:pt x="13666" y="262591"/>
                  <a:pt x="-22121" y="232007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=""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DẶN DÒ:</a:t>
            </a:r>
          </a:p>
          <a:p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Fancy Full" panose="02040603050506020204" pitchFamily="18" charset="0"/>
              <a:ea typeface="方正水柱简体" panose="03000509000000000000" pitchFamily="65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-896816" y="-134866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61" y="170724"/>
            <a:ext cx="7531331" cy="7531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399367" y="2250768"/>
            <a:ext cx="6792633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Chúc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tốt</a:t>
            </a:r>
            <a:endParaRPr lang="en-US" sz="96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UTM Rockwell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269">
            <a:off x="10929582" y="1915460"/>
            <a:ext cx="932769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46" y="5205423"/>
            <a:ext cx="1054699" cy="1591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55" y="3546275"/>
            <a:ext cx="881227" cy="974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4963918" y="3422625"/>
            <a:ext cx="1501672" cy="880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20" y="989376"/>
            <a:ext cx="1161143" cy="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804426" y="505021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27291" y="822913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22259" y="2546561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8793" y="2534257"/>
            <a:ext cx="1464310" cy="1199141"/>
            <a:chOff x="11096623" y="-1267954"/>
            <a:chExt cx="885607" cy="1199141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: 3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: 3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826092" y="28051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6379417" y="27911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806906" y="2521953"/>
            <a:ext cx="713692" cy="1188571"/>
            <a:chOff x="1336178" y="3754210"/>
            <a:chExt cx="719469" cy="1188571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12123" y="2661367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Ta </a:t>
            </a:r>
            <a:r>
              <a:rPr lang="en-US" altLang="vi-VN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2714733" y="4140478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96876" y="421264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243996" y="3943433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057327" y="3947573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03" y="4808838"/>
            <a:ext cx="2367248" cy="210653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65D7B31-7A20-4CA4-85C2-6F6238E08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29" y="150869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/>
      <p:bldP spid="67" grpId="0"/>
      <p:bldP spid="73" grpId="0"/>
      <p:bldP spid="74" grpId="0"/>
      <p:bldP spid="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26635" y="439062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78578" y="789561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60031" y="2435465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6565" y="2423161"/>
            <a:ext cx="1722446" cy="1200329"/>
            <a:chOff x="11096623" y="-1267954"/>
            <a:chExt cx="885607" cy="1200329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: 10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 : 5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663864" y="269409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02017" y="268367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09647" y="2408641"/>
            <a:ext cx="864986" cy="1190787"/>
            <a:chOff x="1451417" y="3751994"/>
            <a:chExt cx="604230" cy="1190787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451417" y="3751994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349895" y="2550271"/>
            <a:ext cx="1739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altLang="vi-VN" sz="36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vi-VN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1552505" y="40293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latin typeface="Times New Roman" panose="02020603050405020304" pitchFamily="18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534648" y="410155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81768" y="3832337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5099" y="3836477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39" y="4237681"/>
            <a:ext cx="2432515" cy="26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0" y="3853599"/>
            <a:ext cx="2414225" cy="3042168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975">
            <a:off x="8516739" y="222871"/>
            <a:ext cx="2367248" cy="2106538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E5BA5174-A34D-46BA-BA1B-7474F5599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00" y="159987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978426" y="448553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25525" y="1425346"/>
            <a:ext cx="4842898" cy="3084993"/>
            <a:chOff x="-127837" y="2161247"/>
            <a:chExt cx="4842898" cy="2211308"/>
          </a:xfrm>
        </p:grpSpPr>
        <p:sp>
          <p:nvSpPr>
            <p:cNvPr id="48" name="Rounded Rectangle 47"/>
            <p:cNvSpPr/>
            <p:nvPr/>
          </p:nvSpPr>
          <p:spPr>
            <a:xfrm>
              <a:off x="314960" y="2946143"/>
              <a:ext cx="4400101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5" t="27046" r="80141" b="55872"/>
            <a:stretch/>
          </p:blipFill>
          <p:spPr>
            <a:xfrm>
              <a:off x="-127837" y="2161247"/>
              <a:ext cx="1366263" cy="221130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0" y="3332316"/>
            <a:ext cx="4533357" cy="3525684"/>
            <a:chOff x="-143720" y="3436459"/>
            <a:chExt cx="4533357" cy="2088914"/>
          </a:xfrm>
        </p:grpSpPr>
        <p:sp>
          <p:nvSpPr>
            <p:cNvPr id="51" name="Rounded Rectangle 50"/>
            <p:cNvSpPr/>
            <p:nvPr/>
          </p:nvSpPr>
          <p:spPr>
            <a:xfrm>
              <a:off x="314960" y="4044036"/>
              <a:ext cx="4074677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68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29074" r="66653" b="55973"/>
            <a:stretch/>
          </p:blipFill>
          <p:spPr>
            <a:xfrm>
              <a:off x="-143720" y="3436459"/>
              <a:ext cx="1704648" cy="208891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97198" y="3658859"/>
            <a:ext cx="4968992" cy="2859806"/>
            <a:chOff x="-359456" y="4699685"/>
            <a:chExt cx="5674471" cy="1826423"/>
          </a:xfrm>
        </p:grpSpPr>
        <p:sp>
          <p:nvSpPr>
            <p:cNvPr id="75" name="Rounded Rectangle 74"/>
            <p:cNvSpPr/>
            <p:nvPr/>
          </p:nvSpPr>
          <p:spPr>
            <a:xfrm>
              <a:off x="314960" y="5141929"/>
              <a:ext cx="5000055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71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7" t="30526" r="54744" b="57078"/>
            <a:stretch/>
          </p:blipFill>
          <p:spPr>
            <a:xfrm>
              <a:off x="-359456" y="4699685"/>
              <a:ext cx="2307565" cy="1826423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A4CC8BF-5997-49BA-851E-7717BB548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38" y="2716381"/>
            <a:ext cx="728696" cy="7238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A4AD309-6112-4E25-9E63-97E675F67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96" y="4673468"/>
            <a:ext cx="728696" cy="7238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6A68286-B378-40AA-AA68-8039D10FF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0" y="4457892"/>
            <a:ext cx="728696" cy="7238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716" y="2068791"/>
            <a:ext cx="4646422" cy="2276660"/>
            <a:chOff x="400393" y="6898556"/>
            <a:chExt cx="4646422" cy="2276660"/>
          </a:xfrm>
        </p:grpSpPr>
        <p:grpSp>
          <p:nvGrpSpPr>
            <p:cNvPr id="44" name="Group 43"/>
            <p:cNvGrpSpPr/>
            <p:nvPr/>
          </p:nvGrpSpPr>
          <p:grpSpPr>
            <a:xfrm>
              <a:off x="400393" y="6898556"/>
              <a:ext cx="4646422" cy="2276660"/>
              <a:chOff x="2316149" y="1465793"/>
              <a:chExt cx="4646422" cy="16689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63520" y="1757680"/>
                <a:ext cx="4199051" cy="87376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rgbClr val="1E29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10" t="30408" r="89303" b="56853"/>
              <a:stretch/>
            </p:blipFill>
            <p:spPr>
              <a:xfrm>
                <a:off x="2316149" y="1465793"/>
                <a:ext cx="1792154" cy="1668973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654673" y="7222981"/>
              <a:ext cx="933889" cy="1190791"/>
              <a:chOff x="1451417" y="3751994"/>
              <a:chExt cx="652362" cy="1190791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1451417" y="375199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1499568" y="42964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499568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F918DE6-CB51-47FB-BDAD-1D67F2C8A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588991"/>
            <a:ext cx="1154344" cy="86155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274941" y="2485346"/>
            <a:ext cx="1497050" cy="1199141"/>
            <a:chOff x="11096623" y="-1267954"/>
            <a:chExt cx="885607" cy="1199141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196038" y="4441102"/>
            <a:ext cx="1138873" cy="1188571"/>
            <a:chOff x="1456788" y="3754210"/>
            <a:chExt cx="651717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400584" y="4493148"/>
            <a:ext cx="1489228" cy="1188570"/>
            <a:chOff x="11101250" y="-1267954"/>
            <a:chExt cx="880980" cy="1188570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11161643" y="-725715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30" y="3003755"/>
            <a:ext cx="2367248" cy="2106538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B94CDB36-2940-40D0-A9AF-BD7090838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" y="-206390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ottle cap&#10;&#10;Description automatically generated">
            <a:extLst>
              <a:ext uri="{FF2B5EF4-FFF2-40B4-BE49-F238E27FC236}">
                <a16:creationId xmlns:a16="http://schemas.microsoft.com/office/drawing/2014/main" id="{CA1C6DD7-09E6-47F6-ADD9-CB924197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10" y="2517983"/>
            <a:ext cx="1727978" cy="1727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2B8A4A-7AD8-44D7-8AB3-B0DD10DB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5036370"/>
            <a:ext cx="1536722" cy="15367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BDA0AF3-F665-4C16-A9B7-F4CB56F00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3" y="2897835"/>
            <a:ext cx="1580826" cy="15808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3116737" y="41685"/>
            <a:ext cx="6435969" cy="173461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1" y="2280249"/>
            <a:ext cx="3705515" cy="247034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63" y="3515420"/>
            <a:ext cx="3849510" cy="384951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9283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" y="4751462"/>
            <a:ext cx="2367248" cy="210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05" b="98582" l="0" r="98582">
                        <a14:foregroundMark x1="36348" y1="43794" x2="36525" y2="49645"/>
                        <a14:foregroundMark x1="45922" y1="56383" x2="47695" y2="59574"/>
                        <a14:foregroundMark x1="79078" y1="41135" x2="78014" y2="43794"/>
                        <a14:foregroundMark x1="45035" y1="69326" x2="70390" y2="71277"/>
                        <a14:foregroundMark x1="64007" y1="42730" x2="71986" y2="48936"/>
                        <a14:foregroundMark x1="51596" y1="47163" x2="49468" y2="50887"/>
                        <a14:foregroundMark x1="39184" y1="57624" x2="34220" y2="6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96"/>
            <a:ext cx="3116737" cy="311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10" b="89894" l="5674" r="89894">
                        <a14:foregroundMark x1="35461" y1="61702" x2="36170" y2="6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224" y="-488416"/>
            <a:ext cx="2740468" cy="2389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1745" y="706153"/>
            <a:ext cx="552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472EC">
                        <a:shade val="30000"/>
                        <a:satMod val="115000"/>
                      </a:srgbClr>
                    </a:gs>
                    <a:gs pos="50000">
                      <a:srgbClr val="0472EC">
                        <a:shade val="67500"/>
                        <a:satMod val="115000"/>
                      </a:srgbClr>
                    </a:gs>
                    <a:gs pos="100000">
                      <a:srgbClr val="0472E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HỘP QUÀ BÍ ẨN</a:t>
            </a: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-19770" y="4008582"/>
            <a:ext cx="4775200" cy="284941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208358" y="2080864"/>
            <a:ext cx="12084354" cy="2554545"/>
            <a:chOff x="3445164" y="2683553"/>
            <a:chExt cx="6642333" cy="2554545"/>
          </a:xfrm>
        </p:grpSpPr>
        <p:sp>
          <p:nvSpPr>
            <p:cNvPr id="8" name="PA_文本框 32"/>
            <p:cNvSpPr txBox="1"/>
            <p:nvPr>
              <p:custDataLst>
                <p:tags r:id="rId3"/>
              </p:custDataLst>
            </p:nvPr>
          </p:nvSpPr>
          <p:spPr>
            <a:xfrm>
              <a:off x="3445164" y="2683553"/>
              <a:ext cx="65883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QUY ĐỒNG MẪU SỐ </a:t>
              </a:r>
            </a:p>
            <a:p>
              <a:pPr algn="ctr"/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CÁC PHÂN SỐ</a:t>
              </a:r>
              <a:endParaRPr lang="zh-CN" alt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9" name="PA_文本框 32"/>
            <p:cNvSpPr txBox="1"/>
            <p:nvPr>
              <p:custDataLst>
                <p:tags r:id="rId4"/>
              </p:custDataLst>
            </p:nvPr>
          </p:nvSpPr>
          <p:spPr>
            <a:xfrm>
              <a:off x="3499109" y="2683553"/>
              <a:ext cx="65883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QUY ĐỒNG MẪU SỐ</a:t>
              </a:r>
            </a:p>
            <a:p>
              <a:pPr algn="ctr"/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CÁC PHÂN SỐ</a:t>
              </a:r>
              <a:endParaRPr lang="zh-CN" altLang="en-US" sz="8000" dirty="0">
                <a:solidFill>
                  <a:schemeClr val="accent2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7" y="3918058"/>
            <a:ext cx="6342857" cy="3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412988" y="361974"/>
            <a:ext cx="1355871" cy="114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75" y="819929"/>
            <a:ext cx="932769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2" y="5277221"/>
            <a:ext cx="105469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28" y="3139608"/>
            <a:ext cx="1146147" cy="1268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77365" y="2752127"/>
            <a:ext cx="1916423" cy="1123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48" y="5274500"/>
            <a:ext cx="1774090" cy="149974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4E9B30B-C2F5-4DE5-AE44-E3115EA32C0D}"/>
              </a:ext>
            </a:extLst>
          </p:cNvPr>
          <p:cNvGrpSpPr/>
          <p:nvPr/>
        </p:nvGrpSpPr>
        <p:grpSpPr>
          <a:xfrm>
            <a:off x="3748297" y="109183"/>
            <a:ext cx="6685371" cy="962669"/>
            <a:chOff x="3348181" y="2683553"/>
            <a:chExt cx="6685371" cy="962669"/>
          </a:xfrm>
        </p:grpSpPr>
        <p:sp>
          <p:nvSpPr>
            <p:cNvPr id="20" name="PA_文本框 32">
              <a:extLst>
                <a:ext uri="{FF2B5EF4-FFF2-40B4-BE49-F238E27FC236}">
                  <a16:creationId xmlns:a16="http://schemas.microsoft.com/office/drawing/2014/main" id="{DA25033B-6101-4646-AFA9-CE0D60D3ACE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45164" y="2683553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21" name="PA_文本框 32">
              <a:extLst>
                <a:ext uri="{FF2B5EF4-FFF2-40B4-BE49-F238E27FC236}">
                  <a16:creationId xmlns:a16="http://schemas.microsoft.com/office/drawing/2014/main" id="{7E42443E-9E8D-41DA-9C51-4DB07CF228A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348181" y="2722892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2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97768" y="893522"/>
            <a:ext cx="9736482" cy="4172438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Text Box 32"/>
          <p:cNvSpPr txBox="1">
            <a:spLocks noChangeArrowheads="1"/>
          </p:cNvSpPr>
          <p:nvPr/>
        </p:nvSpPr>
        <p:spPr bwMode="auto">
          <a:xfrm>
            <a:off x="3489653" y="1341365"/>
            <a:ext cx="6947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a.Cho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.</a:t>
            </a:r>
          </a:p>
        </p:txBody>
      </p:sp>
      <p:sp>
        <p:nvSpPr>
          <p:cNvPr id="6149" name="Text Box 37"/>
          <p:cNvSpPr txBox="1">
            <a:spLocks noChangeArrowheads="1"/>
          </p:cNvSpPr>
          <p:nvPr/>
        </p:nvSpPr>
        <p:spPr bwMode="auto">
          <a:xfrm>
            <a:off x="5735053" y="2806431"/>
            <a:ext cx="3907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6150" name="AutoShape 55"/>
          <p:cNvSpPr>
            <a:spLocks noChangeArrowheads="1"/>
          </p:cNvSpPr>
          <p:nvPr/>
        </p:nvSpPr>
        <p:spPr bwMode="auto">
          <a:xfrm>
            <a:off x="2858322" y="2989020"/>
            <a:ext cx="9248632" cy="10554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cmpd="thinThick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một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153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706662"/>
              </p:ext>
            </p:extLst>
          </p:nvPr>
        </p:nvGraphicFramePr>
        <p:xfrm>
          <a:off x="7354302" y="2941368"/>
          <a:ext cx="142751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615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302" y="2941368"/>
                        <a:ext cx="142751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" name="Text Box 90"/>
          <p:cNvSpPr txBox="1">
            <a:spLocks noChangeArrowheads="1"/>
          </p:cNvSpPr>
          <p:nvPr/>
        </p:nvSpPr>
        <p:spPr bwMode="auto">
          <a:xfrm>
            <a:off x="3290381" y="9925954"/>
            <a:ext cx="108312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66" name="Text Box 100"/>
          <p:cNvSpPr txBox="1">
            <a:spLocks noChangeArrowheads="1"/>
          </p:cNvSpPr>
          <p:nvPr/>
        </p:nvSpPr>
        <p:spPr bwMode="auto">
          <a:xfrm>
            <a:off x="2920206" y="8503543"/>
            <a:ext cx="102602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07862" y="1134686"/>
            <a:ext cx="607699" cy="1188571"/>
            <a:chOff x="6170904" y="-1266569"/>
            <a:chExt cx="607699" cy="1188571"/>
          </a:xfrm>
        </p:grpSpPr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4294" y="1146808"/>
            <a:ext cx="607699" cy="1188571"/>
            <a:chOff x="6170904" y="-1266569"/>
            <a:chExt cx="607699" cy="1188571"/>
          </a:xfrm>
        </p:grpSpPr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686343" y="2941368"/>
            <a:ext cx="607699" cy="1188571"/>
            <a:chOff x="6170904" y="-1266569"/>
            <a:chExt cx="607699" cy="1188571"/>
          </a:xfrm>
        </p:grpSpPr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7368690" y="3823031"/>
            <a:ext cx="607699" cy="1188571"/>
            <a:chOff x="6170904" y="-1266569"/>
            <a:chExt cx="607699" cy="1188571"/>
          </a:xfrm>
        </p:grpSpPr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2" y="2761120"/>
            <a:ext cx="1691519" cy="38045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2669843" y="1048389"/>
            <a:ext cx="754385" cy="44242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86" y="5065959"/>
            <a:ext cx="1774090" cy="1499746"/>
          </a:xfrm>
          <a:prstGeom prst="rect">
            <a:avLst/>
          </a:prstGeom>
        </p:spPr>
      </p:pic>
      <p:pic>
        <p:nvPicPr>
          <p:cNvPr id="4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8959" y="2683062"/>
            <a:ext cx="3443805" cy="4551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14" y="39181"/>
            <a:ext cx="1341236" cy="1341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" y="49213"/>
            <a:ext cx="1773682" cy="16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8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48" grpId="0"/>
      <p:bldP spid="6149" grpId="0"/>
      <p:bldP spid="6150" grpId="0" animBg="1"/>
      <p:bldP spid="6164" grpId="0"/>
      <p:bldP spid="6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07652" y="658846"/>
            <a:ext cx="11261558" cy="2165854"/>
            <a:chOff x="598295" y="287715"/>
            <a:chExt cx="11261558" cy="2165854"/>
          </a:xfrm>
        </p:grpSpPr>
        <p:sp>
          <p:nvSpPr>
            <p:cNvPr id="30" name="AutoShape 55"/>
            <p:cNvSpPr>
              <a:spLocks noChangeArrowheads="1"/>
            </p:cNvSpPr>
            <p:nvPr/>
          </p:nvSpPr>
          <p:spPr bwMode="auto">
            <a:xfrm>
              <a:off x="598295" y="287715"/>
              <a:ext cx="11261558" cy="2082903"/>
            </a:xfrm>
            <a:prstGeom prst="roundRect">
              <a:avLst>
                <a:gd name="adj" fmla="val 13802"/>
              </a:avLst>
            </a:prstGeom>
            <a:solidFill>
              <a:schemeClr val="bg1"/>
            </a:solidFill>
            <a:ln w="34925" cmpd="thickThin">
              <a:solidFill>
                <a:schemeClr val="accent4">
                  <a:lumMod val="75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endPara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706085" y="1264998"/>
              <a:ext cx="607699" cy="1188571"/>
              <a:chOff x="11101250" y="-1267954"/>
              <a:chExt cx="607699" cy="1188571"/>
            </a:xfrm>
          </p:grpSpPr>
          <p:sp>
            <p:nvSpPr>
              <p:cNvPr id="36" name="Text Box 32"/>
              <p:cNvSpPr txBox="1">
                <a:spLocks noChangeArrowheads="1"/>
              </p:cNvSpPr>
              <p:nvPr/>
            </p:nvSpPr>
            <p:spPr bwMode="auto">
              <a:xfrm>
                <a:off x="11101250" y="-12679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Text Box 32"/>
              <p:cNvSpPr txBox="1">
                <a:spLocks noChangeArrowheads="1"/>
              </p:cNvSpPr>
              <p:nvPr/>
            </p:nvSpPr>
            <p:spPr bwMode="auto">
              <a:xfrm>
                <a:off x="11104738" y="-72571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1144030" y="-661546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Tập tin:Red question mark.svg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7" y="910898"/>
            <a:ext cx="725231" cy="72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3548255" y="1648251"/>
            <a:ext cx="607699" cy="1188571"/>
            <a:chOff x="7182061" y="3550998"/>
            <a:chExt cx="607699" cy="1188571"/>
          </a:xfrm>
        </p:grpSpPr>
        <p:sp>
          <p:nvSpPr>
            <p:cNvPr id="4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326244" y="3884461"/>
            <a:ext cx="644972" cy="1188571"/>
            <a:chOff x="1456788" y="3754210"/>
            <a:chExt cx="607699" cy="1188571"/>
          </a:xfrm>
        </p:grpSpPr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507341" y="3896583"/>
            <a:ext cx="607699" cy="1188571"/>
            <a:chOff x="7182061" y="3550998"/>
            <a:chExt cx="607699" cy="1188571"/>
          </a:xfrm>
        </p:grpSpPr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100"/>
          <p:cNvSpPr txBox="1">
            <a:spLocks noChangeArrowheads="1"/>
          </p:cNvSpPr>
          <p:nvPr/>
        </p:nvSpPr>
        <p:spPr bwMode="auto">
          <a:xfrm>
            <a:off x="1542510" y="3107942"/>
            <a:ext cx="10260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384551" y="3908705"/>
            <a:ext cx="1483713" cy="1188571"/>
            <a:chOff x="7182061" y="3550998"/>
            <a:chExt cx="1683372" cy="1188571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2882128" y="4167703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8065155" y="3886923"/>
            <a:ext cx="1370600" cy="1188571"/>
            <a:chOff x="7182061" y="3550998"/>
            <a:chExt cx="1683372" cy="1188571"/>
          </a:xfrm>
        </p:grpSpPr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7224841" y="4145284"/>
              <a:ext cx="1258564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7653063" y="4155581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9201689" y="4134726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4435453" y="4153677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982574" y="3884461"/>
            <a:ext cx="1061952" cy="1188571"/>
            <a:chOff x="1456788" y="3754210"/>
            <a:chExt cx="607699" cy="1188571"/>
          </a:xfrm>
        </p:grpSpPr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9604228" y="3884461"/>
            <a:ext cx="1093272" cy="1188571"/>
            <a:chOff x="1456788" y="3754210"/>
            <a:chExt cx="607699" cy="1188571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18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89" y="4308062"/>
            <a:ext cx="10058400" cy="1330590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2" y="177963"/>
            <a:ext cx="11792368" cy="1690219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536310" y="2710566"/>
            <a:ext cx="644972" cy="1188571"/>
            <a:chOff x="1456788" y="3754210"/>
            <a:chExt cx="607699" cy="1188571"/>
          </a:xfrm>
        </p:grpSpPr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717407" y="2722688"/>
            <a:ext cx="607699" cy="1188571"/>
            <a:chOff x="7182061" y="3550998"/>
            <a:chExt cx="607699" cy="1188571"/>
          </a:xfrm>
        </p:grpSpPr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100"/>
          <p:cNvSpPr txBox="1">
            <a:spLocks noChangeArrowheads="1"/>
          </p:cNvSpPr>
          <p:nvPr/>
        </p:nvSpPr>
        <p:spPr bwMode="auto">
          <a:xfrm>
            <a:off x="1752576" y="1934047"/>
            <a:ext cx="10260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594618" y="2734810"/>
            <a:ext cx="1262812" cy="1188571"/>
            <a:chOff x="7182061" y="3550998"/>
            <a:chExt cx="1683372" cy="1188571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5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5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3092194" y="2993808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8275221" y="2713028"/>
            <a:ext cx="1262812" cy="1188571"/>
            <a:chOff x="7182061" y="3550998"/>
            <a:chExt cx="1683372" cy="1188571"/>
          </a:xfrm>
        </p:grpSpPr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3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3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7224841" y="4145284"/>
              <a:ext cx="1258564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7863129" y="2981686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9311815" y="296083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4645519" y="2979782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192640" y="2710566"/>
            <a:ext cx="1061952" cy="1188571"/>
            <a:chOff x="1456788" y="3754210"/>
            <a:chExt cx="607699" cy="1188571"/>
          </a:xfrm>
        </p:grpSpPr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9814294" y="2710566"/>
            <a:ext cx="1093272" cy="1188571"/>
            <a:chOff x="1456788" y="3754210"/>
            <a:chExt cx="607699" cy="1188571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" name="Group 2047"/>
          <p:cNvGrpSpPr/>
          <p:nvPr/>
        </p:nvGrpSpPr>
        <p:grpSpPr>
          <a:xfrm>
            <a:off x="1370258" y="428786"/>
            <a:ext cx="11450080" cy="1188571"/>
            <a:chOff x="644733" y="5398392"/>
            <a:chExt cx="11450080" cy="1188571"/>
          </a:xfrm>
        </p:grpSpPr>
        <p:sp>
          <p:nvSpPr>
            <p:cNvPr id="77" name="Text Box 90"/>
            <p:cNvSpPr txBox="1">
              <a:spLocks noChangeArrowheads="1"/>
            </p:cNvSpPr>
            <p:nvPr/>
          </p:nvSpPr>
          <p:spPr bwMode="auto">
            <a:xfrm>
              <a:off x="1263545" y="5647915"/>
              <a:ext cx="1083126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78" name="Picture 2" descr="Tập tin:Red question mark.svg – Wikipedia tiếng Việ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33" y="5511647"/>
              <a:ext cx="533075" cy="53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9" name="Group 78"/>
            <p:cNvGrpSpPr/>
            <p:nvPr/>
          </p:nvGrpSpPr>
          <p:grpSpPr>
            <a:xfrm>
              <a:off x="3878445" y="5398392"/>
              <a:ext cx="1061952" cy="1188571"/>
              <a:chOff x="1338913" y="3766332"/>
              <a:chExt cx="607699" cy="1188571"/>
            </a:xfrm>
          </p:grpSpPr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auto">
              <a:xfrm>
                <a:off x="1338913" y="3766332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1342401" y="4308572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1381693" y="4372740"/>
                <a:ext cx="29489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5468614" y="5398392"/>
              <a:ext cx="1093272" cy="1188571"/>
              <a:chOff x="1388102" y="3754210"/>
              <a:chExt cx="607699" cy="1188571"/>
            </a:xfrm>
          </p:grpSpPr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1388102" y="3754210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85" name="Text Box 32"/>
              <p:cNvSpPr txBox="1">
                <a:spLocks noChangeArrowheads="1"/>
              </p:cNvSpPr>
              <p:nvPr/>
            </p:nvSpPr>
            <p:spPr bwMode="auto">
              <a:xfrm>
                <a:off x="1391590" y="4296450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1430882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5204445" y="3252804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9817996" y="3252805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1636795" y="4439008"/>
            <a:ext cx="9692694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15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4417597" y="4384704"/>
            <a:ext cx="1061952" cy="1188571"/>
            <a:chOff x="1456788" y="3754210"/>
            <a:chExt cx="607699" cy="1188571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989732" y="4374639"/>
            <a:ext cx="1093272" cy="1188571"/>
            <a:chOff x="1456788" y="3754210"/>
            <a:chExt cx="607699" cy="1188571"/>
          </a:xfrm>
        </p:grpSpPr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5" y="4549415"/>
            <a:ext cx="1438042" cy="21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66" grpId="0"/>
      <p:bldP spid="67" grpId="0"/>
      <p:bldP spid="68" grpId="0"/>
      <p:bldP spid="59" grpId="0"/>
      <p:bldP spid="60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ounded Rectangle 121"/>
          <p:cNvSpPr/>
          <p:nvPr/>
        </p:nvSpPr>
        <p:spPr>
          <a:xfrm>
            <a:off x="593327" y="122218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0" name="Group 98"/>
          <p:cNvGrpSpPr>
            <a:grpSpLocks/>
          </p:cNvGrpSpPr>
          <p:nvPr/>
        </p:nvGrpSpPr>
        <p:grpSpPr bwMode="auto">
          <a:xfrm>
            <a:off x="2350275" y="511113"/>
            <a:ext cx="8669336" cy="1571626"/>
            <a:chOff x="528" y="528"/>
            <a:chExt cx="3503" cy="990"/>
          </a:xfrm>
        </p:grpSpPr>
        <p:grpSp>
          <p:nvGrpSpPr>
            <p:cNvPr id="7227" name="Group 74"/>
            <p:cNvGrpSpPr>
              <a:grpSpLocks/>
            </p:cNvGrpSpPr>
            <p:nvPr/>
          </p:nvGrpSpPr>
          <p:grpSpPr bwMode="auto">
            <a:xfrm>
              <a:off x="528" y="528"/>
              <a:ext cx="1562" cy="960"/>
              <a:chOff x="528" y="528"/>
              <a:chExt cx="1562" cy="960"/>
            </a:xfrm>
          </p:grpSpPr>
          <p:sp>
            <p:nvSpPr>
              <p:cNvPr id="724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7243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725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 x 5</a:t>
                  </a:r>
                </a:p>
              </p:txBody>
            </p:sp>
            <p:sp>
              <p:nvSpPr>
                <p:cNvPr id="725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5</a:t>
                  </a:r>
                </a:p>
              </p:txBody>
            </p:sp>
            <p:sp>
              <p:nvSpPr>
                <p:cNvPr id="725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724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4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7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248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24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50" name="Rectangle 20"/>
              <p:cNvSpPr>
                <a:spLocks noChangeArrowheads="1"/>
              </p:cNvSpPr>
              <p:nvPr/>
            </p:nvSpPr>
            <p:spPr bwMode="auto">
              <a:xfrm>
                <a:off x="1814" y="1071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7251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13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7228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723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31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 x 3</a:t>
                </a:r>
              </a:p>
            </p:txBody>
          </p:sp>
          <p:sp>
            <p:nvSpPr>
              <p:cNvPr id="7232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 x 3</a:t>
                </a:r>
              </a:p>
            </p:txBody>
          </p:sp>
          <p:sp>
            <p:nvSpPr>
              <p:cNvPr id="723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3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23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23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0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724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722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8823" y="6349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1341" y="3825767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66549" y="5580512"/>
            <a:ext cx="110563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15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gọi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chung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.</a:t>
            </a:r>
          </a:p>
        </p:txBody>
      </p:sp>
      <p:sp>
        <p:nvSpPr>
          <p:cNvPr id="7180" name="Text Box 119"/>
          <p:cNvSpPr txBox="1">
            <a:spLocks noChangeArrowheads="1"/>
          </p:cNvSpPr>
          <p:nvPr/>
        </p:nvSpPr>
        <p:spPr bwMode="auto">
          <a:xfrm>
            <a:off x="2056198" y="2362415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7221751" y="2153983"/>
            <a:ext cx="644972" cy="1188571"/>
            <a:chOff x="1456788" y="3754210"/>
            <a:chExt cx="607699" cy="1188571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3801970" y="2166105"/>
            <a:ext cx="607699" cy="1188571"/>
            <a:chOff x="7182061" y="3550998"/>
            <a:chExt cx="607699" cy="1188571"/>
          </a:xfrm>
        </p:grpSpPr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7674060" y="2416370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6" name="Text Box 32"/>
          <p:cNvSpPr txBox="1">
            <a:spLocks noChangeArrowheads="1"/>
          </p:cNvSpPr>
          <p:nvPr/>
        </p:nvSpPr>
        <p:spPr bwMode="auto">
          <a:xfrm>
            <a:off x="4271362" y="2435664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4818483" y="2166448"/>
            <a:ext cx="1061952" cy="1188571"/>
            <a:chOff x="1456788" y="3754210"/>
            <a:chExt cx="607699" cy="1188571"/>
          </a:xfrm>
        </p:grpSpPr>
        <p:sp>
          <p:nvSpPr>
            <p:cNvPr id="9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8076599" y="2166105"/>
            <a:ext cx="1093272" cy="1188571"/>
            <a:chOff x="1456788" y="3754210"/>
            <a:chExt cx="607699" cy="1188571"/>
          </a:xfrm>
        </p:grpSpPr>
        <p:sp>
          <p:nvSpPr>
            <p:cNvPr id="102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 Box 37"/>
          <p:cNvSpPr txBox="1">
            <a:spLocks noChangeArrowheads="1"/>
          </p:cNvSpPr>
          <p:nvPr/>
        </p:nvSpPr>
        <p:spPr bwMode="auto">
          <a:xfrm>
            <a:off x="6279251" y="2203645"/>
            <a:ext cx="712751" cy="83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4800" b="1" dirty="0">
                <a:solidFill>
                  <a:srgbClr val="0472EC"/>
                </a:solidFill>
                <a:latin typeface="Times New Roman" panose="02020603050405020304" pitchFamily="18" charset="0"/>
              </a:rPr>
              <a:t>;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4069385" y="3294208"/>
            <a:ext cx="607699" cy="1188571"/>
            <a:chOff x="7182061" y="3550998"/>
            <a:chExt cx="607699" cy="1188571"/>
          </a:xfrm>
        </p:grpSpPr>
        <p:sp>
          <p:nvSpPr>
            <p:cNvPr id="10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5414013" y="3267349"/>
            <a:ext cx="644972" cy="1188571"/>
            <a:chOff x="1456788" y="3754210"/>
            <a:chExt cx="607699" cy="1188571"/>
          </a:xfrm>
        </p:grpSpPr>
        <p:sp>
          <p:nvSpPr>
            <p:cNvPr id="11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2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4317516" y="4431078"/>
            <a:ext cx="1061952" cy="1188571"/>
            <a:chOff x="1456788" y="3754210"/>
            <a:chExt cx="607699" cy="1188571"/>
          </a:xfrm>
        </p:grpSpPr>
        <p:sp>
          <p:nvSpPr>
            <p:cNvPr id="115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16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910109" y="4433888"/>
            <a:ext cx="1093272" cy="1188571"/>
            <a:chOff x="1456788" y="3754210"/>
            <a:chExt cx="607699" cy="1188571"/>
          </a:xfrm>
        </p:grpSpPr>
        <p:sp>
          <p:nvSpPr>
            <p:cNvPr id="11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2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9019482" y="5516266"/>
            <a:ext cx="607699" cy="1188571"/>
            <a:chOff x="7182061" y="3550998"/>
            <a:chExt cx="607699" cy="1188571"/>
          </a:xfrm>
        </p:grpSpPr>
        <p:sp>
          <p:nvSpPr>
            <p:cNvPr id="13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10364110" y="5489407"/>
            <a:ext cx="644972" cy="1188571"/>
            <a:chOff x="1456788" y="3754210"/>
            <a:chExt cx="607699" cy="1188571"/>
          </a:xfrm>
        </p:grpSpPr>
        <p:sp>
          <p:nvSpPr>
            <p:cNvPr id="136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7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436495" y="3418573"/>
            <a:ext cx="10270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7" grpId="0"/>
      <p:bldP spid="8" grpId="0"/>
      <p:bldP spid="9" grpId="0"/>
      <p:bldP spid="7180" grpId="0"/>
      <p:bldP spid="95" grpId="0"/>
      <p:bldP spid="96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97768" y="893521"/>
            <a:ext cx="9736482" cy="5680700"/>
          </a:xfrm>
          <a:prstGeom prst="roundRect">
            <a:avLst>
              <a:gd name="adj" fmla="val 8366"/>
            </a:avLst>
          </a:prstGeom>
          <a:solidFill>
            <a:schemeClr val="bg1">
              <a:alpha val="89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环形箭头 204"/>
          <p:cNvSpPr/>
          <p:nvPr/>
        </p:nvSpPr>
        <p:spPr>
          <a:xfrm rot="5821583">
            <a:off x="1460399" y="2844145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6" name="环形箭头 205"/>
          <p:cNvSpPr/>
          <p:nvPr/>
        </p:nvSpPr>
        <p:spPr>
          <a:xfrm rot="15407819" flipH="1">
            <a:off x="878254" y="3969660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076060" y="3390507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01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443067" y="4545419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02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8290" y="313525"/>
            <a:ext cx="7011730" cy="899265"/>
          </a:xfrm>
          <a:solidFill>
            <a:schemeClr val="tx2">
              <a:lumMod val="20000"/>
              <a:lumOff val="80000"/>
            </a:schemeClr>
          </a:solidFill>
          <a:ln w="50800" cmpd="thickThin"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98"/>
          <p:cNvGrpSpPr>
            <a:grpSpLocks/>
          </p:cNvGrpSpPr>
          <p:nvPr/>
        </p:nvGrpSpPr>
        <p:grpSpPr bwMode="auto">
          <a:xfrm>
            <a:off x="3020856" y="1343078"/>
            <a:ext cx="8669336" cy="1571626"/>
            <a:chOff x="528" y="528"/>
            <a:chExt cx="3503" cy="990"/>
          </a:xfrm>
        </p:grpSpPr>
        <p:grpSp>
          <p:nvGrpSpPr>
            <p:cNvPr id="28" name="Group 74"/>
            <p:cNvGrpSpPr>
              <a:grpSpLocks/>
            </p:cNvGrpSpPr>
            <p:nvPr/>
          </p:nvGrpSpPr>
          <p:grpSpPr bwMode="auto">
            <a:xfrm>
              <a:off x="528" y="528"/>
              <a:ext cx="1562" cy="960"/>
              <a:chOff x="528" y="528"/>
              <a:chExt cx="1562" cy="960"/>
            </a:xfrm>
          </p:grpSpPr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44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 x 5</a:t>
                  </a:r>
                </a:p>
              </p:txBody>
            </p:sp>
            <p:sp>
              <p:nvSpPr>
                <p:cNvPr id="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5</a:t>
                  </a:r>
                </a:p>
              </p:txBody>
            </p:sp>
            <p:sp>
              <p:nvSpPr>
                <p:cNvPr id="55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45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6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9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1814" y="1071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13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29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 x 3</a:t>
                </a: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 x 3</a:t>
                </a: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6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9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5020169" y="2155605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5024061" y="1587280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253833" y="2973052"/>
            <a:ext cx="8763000" cy="16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9208242" y="3729579"/>
            <a:ext cx="644972" cy="1188571"/>
            <a:chOff x="1456788" y="3754210"/>
            <a:chExt cx="607699" cy="1188571"/>
          </a:xfrm>
        </p:grpSpPr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0439037" y="2823112"/>
            <a:ext cx="607699" cy="1188571"/>
            <a:chOff x="7182061" y="3550998"/>
            <a:chExt cx="607699" cy="1188571"/>
          </a:xfrm>
        </p:grpSpPr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463654" y="4645944"/>
            <a:ext cx="8763000" cy="16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.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9744345" y="2169574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9760594" y="1588892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9722448" y="4597979"/>
            <a:ext cx="644972" cy="1188571"/>
            <a:chOff x="1456788" y="3754210"/>
            <a:chExt cx="607699" cy="1188571"/>
          </a:xfrm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8482810" y="5385650"/>
            <a:ext cx="607699" cy="1188571"/>
            <a:chOff x="7182061" y="3550998"/>
            <a:chExt cx="607699" cy="1188571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5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5" grpId="0" animBg="1"/>
      <p:bldP spid="206" grpId="0" animBg="1"/>
      <p:bldP spid="208" grpId="0"/>
      <p:bldP spid="209" grpId="0"/>
      <p:bldP spid="225" grpId="0"/>
      <p:bldP spid="3" grpId="0" animBg="1"/>
      <p:bldP spid="56" grpId="0"/>
      <p:bldP spid="57" grpId="0"/>
      <p:bldP spid="58" grpId="0"/>
      <p:bldP spid="67" grpId="0"/>
      <p:bldP spid="68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911</Words>
  <Application>Microsoft Office PowerPoint</Application>
  <PresentationFormat>Widescreen</PresentationFormat>
  <Paragraphs>442</Paragraphs>
  <Slides>24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5" baseType="lpstr">
      <vt:lpstr>UTM Rockwell</vt:lpstr>
      <vt:lpstr>Wingdings</vt:lpstr>
      <vt:lpstr>UTM Fancy Full</vt:lpstr>
      <vt:lpstr>方正水柱简体</vt:lpstr>
      <vt:lpstr>微软雅黑</vt:lpstr>
      <vt:lpstr>Calibri</vt:lpstr>
      <vt:lpstr>UTM Davida</vt:lpstr>
      <vt:lpstr>Times New Roman</vt:lpstr>
      <vt:lpstr>方正胖娃简体</vt:lpstr>
      <vt:lpstr>UTM Loko</vt:lpstr>
      <vt:lpstr>UTM Futura Extra</vt:lpstr>
      <vt:lpstr>Calibri Light</vt:lpstr>
      <vt:lpstr>Arial Black</vt:lpstr>
      <vt:lpstr>UTM Showcard</vt:lpstr>
      <vt:lpstr>宋体</vt:lpstr>
      <vt:lpstr>Arial</vt:lpstr>
      <vt:lpstr>UTM Netmuc KT</vt:lpstr>
      <vt:lpstr>Office 主题</vt:lpstr>
      <vt:lpstr>Custom Design</vt:lpstr>
      <vt:lpstr>1_Custom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quy đồng mẫu số các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Quy dong mau so</dc:title>
  <dc:subject>Toan 4</dc:subject>
  <dc:creator>KTUTS</dc:creator>
  <cp:keywords>BichHa</cp:keywords>
  <cp:lastModifiedBy>Admin</cp:lastModifiedBy>
  <cp:revision>123</cp:revision>
  <dcterms:created xsi:type="dcterms:W3CDTF">2015-05-05T08:02:14Z</dcterms:created>
  <dcterms:modified xsi:type="dcterms:W3CDTF">2022-02-09T01:58:11Z</dcterms:modified>
  <cp:version>B12</cp:version>
</cp:coreProperties>
</file>